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4"/>
    <p:sldMasterId id="2147483660" r:id="rId5"/>
    <p:sldMasterId id="2147483685" r:id="rId6"/>
    <p:sldMasterId id="2147483688" r:id="rId7"/>
    <p:sldMasterId id="2147483701" r:id="rId8"/>
  </p:sldMasterIdLst>
  <p:notesMasterIdLst>
    <p:notesMasterId r:id="rId55"/>
  </p:notesMasterIdLst>
  <p:handoutMasterIdLst>
    <p:handoutMasterId r:id="rId56"/>
  </p:handoutMasterIdLst>
  <p:sldIdLst>
    <p:sldId id="849" r:id="rId9"/>
    <p:sldId id="831" r:id="rId10"/>
    <p:sldId id="860" r:id="rId11"/>
    <p:sldId id="875" r:id="rId12"/>
    <p:sldId id="876" r:id="rId13"/>
    <p:sldId id="877" r:id="rId14"/>
    <p:sldId id="878" r:id="rId15"/>
    <p:sldId id="850" r:id="rId16"/>
    <p:sldId id="881" r:id="rId17"/>
    <p:sldId id="858" r:id="rId18"/>
    <p:sldId id="859" r:id="rId19"/>
    <p:sldId id="851" r:id="rId20"/>
    <p:sldId id="887" r:id="rId21"/>
    <p:sldId id="888" r:id="rId22"/>
    <p:sldId id="889" r:id="rId23"/>
    <p:sldId id="890" r:id="rId24"/>
    <p:sldId id="852" r:id="rId25"/>
    <p:sldId id="864" r:id="rId26"/>
    <p:sldId id="868" r:id="rId27"/>
    <p:sldId id="853" r:id="rId28"/>
    <p:sldId id="863" r:id="rId29"/>
    <p:sldId id="854" r:id="rId30"/>
    <p:sldId id="882" r:id="rId31"/>
    <p:sldId id="883" r:id="rId32"/>
    <p:sldId id="884" r:id="rId33"/>
    <p:sldId id="885" r:id="rId34"/>
    <p:sldId id="886" r:id="rId35"/>
    <p:sldId id="879" r:id="rId36"/>
    <p:sldId id="880" r:id="rId37"/>
    <p:sldId id="862" r:id="rId38"/>
    <p:sldId id="865" r:id="rId39"/>
    <p:sldId id="870" r:id="rId40"/>
    <p:sldId id="871" r:id="rId41"/>
    <p:sldId id="872" r:id="rId42"/>
    <p:sldId id="866" r:id="rId43"/>
    <p:sldId id="264" r:id="rId44"/>
    <p:sldId id="265" r:id="rId45"/>
    <p:sldId id="259" r:id="rId46"/>
    <p:sldId id="260" r:id="rId47"/>
    <p:sldId id="266" r:id="rId48"/>
    <p:sldId id="867" r:id="rId49"/>
    <p:sldId id="314" r:id="rId50"/>
    <p:sldId id="855" r:id="rId51"/>
    <p:sldId id="857" r:id="rId52"/>
    <p:sldId id="874" r:id="rId53"/>
    <p:sldId id="87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38507C"/>
    <a:srgbClr val="086072"/>
    <a:srgbClr val="336699"/>
    <a:srgbClr val="69115F"/>
    <a:srgbClr val="E96C1F"/>
    <a:srgbClr val="B6114D"/>
    <a:srgbClr val="2657E2"/>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D3AF3-F926-3292-5FF3-D73A83BEEB93}" v="2" dt="2024-10-01T10:00:11.8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notesMaster" Target="notesMasters/notes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viewProps" Target="viewProps.xml"/><Relationship Id="rId5" Type="http://schemas.openxmlformats.org/officeDocument/2006/relationships/slideMaster" Target="slideMasters/slideMaster2.xml"/><Relationship Id="rId61" Type="http://schemas.microsoft.com/office/2016/11/relationships/changesInfo" Target="changesInfos/changesInfo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presProps" Target="presProp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Keerthana - [CB.EN.U4CSE21349]" userId="S::cb.en.u4cse21349@cb.students.amrita.edu::aab9da1b-590d-49b2-b913-d699f32dc462" providerId="AD" clId="Web-{BAEF610E-59B8-7655-CEE0-E192B16837B4}"/>
    <pc:docChg chg="addSld modSld">
      <pc:chgData name="S Keerthana - [CB.EN.U4CSE21349]" userId="S::cb.en.u4cse21349@cb.students.amrita.edu::aab9da1b-590d-49b2-b913-d699f32dc462" providerId="AD" clId="Web-{BAEF610E-59B8-7655-CEE0-E192B16837B4}" dt="2024-08-07T04:22:15.704" v="555" actId="20577"/>
      <pc:docMkLst>
        <pc:docMk/>
      </pc:docMkLst>
      <pc:sldChg chg="modSp">
        <pc:chgData name="S Keerthana - [CB.EN.U4CSE21349]" userId="S::cb.en.u4cse21349@cb.students.amrita.edu::aab9da1b-590d-49b2-b913-d699f32dc462" providerId="AD" clId="Web-{BAEF610E-59B8-7655-CEE0-E192B16837B4}" dt="2024-08-07T03:33:00.665" v="17" actId="20577"/>
        <pc:sldMkLst>
          <pc:docMk/>
          <pc:sldMk cId="1563946081" sldId="831"/>
        </pc:sldMkLst>
        <pc:spChg chg="mod">
          <ac:chgData name="S Keerthana - [CB.EN.U4CSE21349]" userId="S::cb.en.u4cse21349@cb.students.amrita.edu::aab9da1b-590d-49b2-b913-d699f32dc462" providerId="AD" clId="Web-{BAEF610E-59B8-7655-CEE0-E192B16837B4}" dt="2024-08-07T03:33:00.665" v="17" actId="20577"/>
          <ac:spMkLst>
            <pc:docMk/>
            <pc:sldMk cId="1563946081" sldId="831"/>
            <ac:spMk id="3" creationId="{F28071CB-6A6B-63B9-9B7E-59DAC86A4632}"/>
          </ac:spMkLst>
        </pc:spChg>
      </pc:sldChg>
      <pc:sldChg chg="modSp">
        <pc:chgData name="S Keerthana - [CB.EN.U4CSE21349]" userId="S::cb.en.u4cse21349@cb.students.amrita.edu::aab9da1b-590d-49b2-b913-d699f32dc462" providerId="AD" clId="Web-{BAEF610E-59B8-7655-CEE0-E192B16837B4}" dt="2024-08-07T03:32:33.804" v="15" actId="20577"/>
        <pc:sldMkLst>
          <pc:docMk/>
          <pc:sldMk cId="4001134929" sldId="849"/>
        </pc:sldMkLst>
        <pc:spChg chg="mod">
          <ac:chgData name="S Keerthana - [CB.EN.U4CSE21349]" userId="S::cb.en.u4cse21349@cb.students.amrita.edu::aab9da1b-590d-49b2-b913-d699f32dc462" providerId="AD" clId="Web-{BAEF610E-59B8-7655-CEE0-E192B16837B4}" dt="2024-08-07T03:32:33.804" v="15" actId="20577"/>
          <ac:spMkLst>
            <pc:docMk/>
            <pc:sldMk cId="4001134929" sldId="849"/>
            <ac:spMk id="6" creationId="{A0ADCBB5-97EA-9306-294F-89D24E4A151A}"/>
          </ac:spMkLst>
        </pc:spChg>
      </pc:sldChg>
      <pc:sldChg chg="modSp">
        <pc:chgData name="S Keerthana - [CB.EN.U4CSE21349]" userId="S::cb.en.u4cse21349@cb.students.amrita.edu::aab9da1b-590d-49b2-b913-d699f32dc462" providerId="AD" clId="Web-{BAEF610E-59B8-7655-CEE0-E192B16837B4}" dt="2024-08-07T03:33:55.212" v="42" actId="20577"/>
        <pc:sldMkLst>
          <pc:docMk/>
          <pc:sldMk cId="380381488" sldId="851"/>
        </pc:sldMkLst>
        <pc:spChg chg="mod">
          <ac:chgData name="S Keerthana - [CB.EN.U4CSE21349]" userId="S::cb.en.u4cse21349@cb.students.amrita.edu::aab9da1b-590d-49b2-b913-d699f32dc462" providerId="AD" clId="Web-{BAEF610E-59B8-7655-CEE0-E192B16837B4}" dt="2024-08-07T03:33:55.212" v="42" actId="20577"/>
          <ac:spMkLst>
            <pc:docMk/>
            <pc:sldMk cId="380381488" sldId="851"/>
            <ac:spMk id="3" creationId="{39BFB78C-AC4D-BCE0-2EC1-A34314DDCA04}"/>
          </ac:spMkLst>
        </pc:spChg>
      </pc:sldChg>
      <pc:sldChg chg="addSp delSp modSp mod setBg">
        <pc:chgData name="S Keerthana - [CB.EN.U4CSE21349]" userId="S::cb.en.u4cse21349@cb.students.amrita.edu::aab9da1b-590d-49b2-b913-d699f32dc462" providerId="AD" clId="Web-{BAEF610E-59B8-7655-CEE0-E192B16837B4}" dt="2024-08-07T04:00:53.696" v="435" actId="1076"/>
        <pc:sldMkLst>
          <pc:docMk/>
          <pc:sldMk cId="1517137068" sldId="863"/>
        </pc:sldMkLst>
        <pc:spChg chg="mod">
          <ac:chgData name="S Keerthana - [CB.EN.U4CSE21349]" userId="S::cb.en.u4cse21349@cb.students.amrita.edu::aab9da1b-590d-49b2-b913-d699f32dc462" providerId="AD" clId="Web-{BAEF610E-59B8-7655-CEE0-E192B16837B4}" dt="2024-08-07T04:00:53.696" v="435" actId="1076"/>
          <ac:spMkLst>
            <pc:docMk/>
            <pc:sldMk cId="1517137068" sldId="863"/>
            <ac:spMk id="2" creationId="{6D8114D4-E40A-7CC5-031D-3DAC2B4BBA55}"/>
          </ac:spMkLst>
        </pc:spChg>
        <pc:spChg chg="mod">
          <ac:chgData name="S Keerthana - [CB.EN.U4CSE21349]" userId="S::cb.en.u4cse21349@cb.students.amrita.edu::aab9da1b-590d-49b2-b913-d699f32dc462" providerId="AD" clId="Web-{BAEF610E-59B8-7655-CEE0-E192B16837B4}" dt="2024-08-07T04:00:22.211" v="428"/>
          <ac:spMkLst>
            <pc:docMk/>
            <pc:sldMk cId="1517137068" sldId="863"/>
            <ac:spMk id="3" creationId="{8AD8097A-200E-29E2-4228-2C861BC0F9F1}"/>
          </ac:spMkLst>
        </pc:spChg>
        <pc:spChg chg="add del mod">
          <ac:chgData name="S Keerthana - [CB.EN.U4CSE21349]" userId="S::cb.en.u4cse21349@cb.students.amrita.edu::aab9da1b-590d-49b2-b913-d699f32dc462" providerId="AD" clId="Web-{BAEF610E-59B8-7655-CEE0-E192B16837B4}" dt="2024-08-07T03:58:07.381" v="399"/>
          <ac:spMkLst>
            <pc:docMk/>
            <pc:sldMk cId="1517137068" sldId="863"/>
            <ac:spMk id="4" creationId="{761E3D91-FB57-FDC2-7BC0-B6E5E579B8BD}"/>
          </ac:spMkLst>
        </pc:spChg>
        <pc:spChg chg="add del">
          <ac:chgData name="S Keerthana - [CB.EN.U4CSE21349]" userId="S::cb.en.u4cse21349@cb.students.amrita.edu::aab9da1b-590d-49b2-b913-d699f32dc462" providerId="AD" clId="Web-{BAEF610E-59B8-7655-CEE0-E192B16837B4}" dt="2024-08-07T03:58:25.772" v="404"/>
          <ac:spMkLst>
            <pc:docMk/>
            <pc:sldMk cId="1517137068" sldId="863"/>
            <ac:spMk id="10" creationId="{9427AF5F-9A0E-42B7-A252-FD64C9885F9C}"/>
          </ac:spMkLst>
        </pc:spChg>
        <pc:spChg chg="add del">
          <ac:chgData name="S Keerthana - [CB.EN.U4CSE21349]" userId="S::cb.en.u4cse21349@cb.students.amrita.edu::aab9da1b-590d-49b2-b913-d699f32dc462" providerId="AD" clId="Web-{BAEF610E-59B8-7655-CEE0-E192B16837B4}" dt="2024-08-07T04:00:22.211" v="428"/>
          <ac:spMkLst>
            <pc:docMk/>
            <pc:sldMk cId="1517137068" sldId="863"/>
            <ac:spMk id="12" creationId="{CD8B4F24-440B-49E9-B85D-733523DC064B}"/>
          </ac:spMkLst>
        </pc:spChg>
        <pc:spChg chg="add del">
          <ac:chgData name="S Keerthana - [CB.EN.U4CSE21349]" userId="S::cb.en.u4cse21349@cb.students.amrita.edu::aab9da1b-590d-49b2-b913-d699f32dc462" providerId="AD" clId="Web-{BAEF610E-59B8-7655-CEE0-E192B16837B4}" dt="2024-08-07T04:00:22.211" v="428"/>
          <ac:spMkLst>
            <pc:docMk/>
            <pc:sldMk cId="1517137068" sldId="863"/>
            <ac:spMk id="13" creationId="{2B97F24A-32CE-4C1C-A50D-3016B394DCFB}"/>
          </ac:spMkLst>
        </pc:spChg>
        <pc:grpChg chg="add">
          <ac:chgData name="S Keerthana - [CB.EN.U4CSE21349]" userId="S::cb.en.u4cse21349@cb.students.amrita.edu::aab9da1b-590d-49b2-b913-d699f32dc462" providerId="AD" clId="Web-{BAEF610E-59B8-7655-CEE0-E192B16837B4}" dt="2024-08-07T04:00:22.211" v="428"/>
          <ac:grpSpMkLst>
            <pc:docMk/>
            <pc:sldMk cId="1517137068" sldId="863"/>
            <ac:grpSpMk id="18" creationId="{6258F736-B256-8039-9DC6-F4E49A5C5AD5}"/>
          </ac:grpSpMkLst>
        </pc:grpChg>
        <pc:picChg chg="add del mod">
          <ac:chgData name="S Keerthana - [CB.EN.U4CSE21349]" userId="S::cb.en.u4cse21349@cb.students.amrita.edu::aab9da1b-590d-49b2-b913-d699f32dc462" providerId="AD" clId="Web-{BAEF610E-59B8-7655-CEE0-E192B16837B4}" dt="2024-08-07T03:58:57.929" v="416"/>
          <ac:picMkLst>
            <pc:docMk/>
            <pc:sldMk cId="1517137068" sldId="863"/>
            <ac:picMk id="5" creationId="{7B01A8B1-BEBC-D7DF-06F2-1D4794FC7EB2}"/>
          </ac:picMkLst>
        </pc:picChg>
        <pc:picChg chg="add mod">
          <ac:chgData name="S Keerthana - [CB.EN.U4CSE21349]" userId="S::cb.en.u4cse21349@cb.students.amrita.edu::aab9da1b-590d-49b2-b913-d699f32dc462" providerId="AD" clId="Web-{BAEF610E-59B8-7655-CEE0-E192B16837B4}" dt="2024-08-07T04:00:44.759" v="434" actId="1076"/>
          <ac:picMkLst>
            <pc:docMk/>
            <pc:sldMk cId="1517137068" sldId="863"/>
            <ac:picMk id="6" creationId="{9A583A63-0708-8773-6887-8B45D564AB2D}"/>
          </ac:picMkLst>
        </pc:picChg>
        <pc:picChg chg="del">
          <ac:chgData name="S Keerthana - [CB.EN.U4CSE21349]" userId="S::cb.en.u4cse21349@cb.students.amrita.edu::aab9da1b-590d-49b2-b913-d699f32dc462" providerId="AD" clId="Web-{BAEF610E-59B8-7655-CEE0-E192B16837B4}" dt="2024-08-07T03:57:44.708" v="394"/>
          <ac:picMkLst>
            <pc:docMk/>
            <pc:sldMk cId="1517137068" sldId="863"/>
            <ac:picMk id="1026" creationId="{DD7C7342-4AE5-4020-20BC-A0CC9245995C}"/>
          </ac:picMkLst>
        </pc:picChg>
      </pc:sldChg>
      <pc:sldChg chg="modSp">
        <pc:chgData name="S Keerthana - [CB.EN.U4CSE21349]" userId="S::cb.en.u4cse21349@cb.students.amrita.edu::aab9da1b-590d-49b2-b913-d699f32dc462" providerId="AD" clId="Web-{BAEF610E-59B8-7655-CEE0-E192B16837B4}" dt="2024-08-07T03:46:39.821" v="393" actId="20577"/>
        <pc:sldMkLst>
          <pc:docMk/>
          <pc:sldMk cId="4148346748" sldId="868"/>
        </pc:sldMkLst>
        <pc:spChg chg="mod">
          <ac:chgData name="S Keerthana - [CB.EN.U4CSE21349]" userId="S::cb.en.u4cse21349@cb.students.amrita.edu::aab9da1b-590d-49b2-b913-d699f32dc462" providerId="AD" clId="Web-{BAEF610E-59B8-7655-CEE0-E192B16837B4}" dt="2024-08-07T03:46:39.821" v="393" actId="20577"/>
          <ac:spMkLst>
            <pc:docMk/>
            <pc:sldMk cId="4148346748" sldId="868"/>
            <ac:spMk id="3" creationId="{1DA36370-B1B9-EC39-5DCF-0C11831603EC}"/>
          </ac:spMkLst>
        </pc:spChg>
      </pc:sldChg>
      <pc:sldChg chg="addSp delSp modSp">
        <pc:chgData name="S Keerthana - [CB.EN.U4CSE21349]" userId="S::cb.en.u4cse21349@cb.students.amrita.edu::aab9da1b-590d-49b2-b913-d699f32dc462" providerId="AD" clId="Web-{BAEF610E-59B8-7655-CEE0-E192B16837B4}" dt="2024-08-07T04:07:53.610" v="438" actId="1076"/>
        <pc:sldMkLst>
          <pc:docMk/>
          <pc:sldMk cId="3110457886" sldId="882"/>
        </pc:sldMkLst>
        <pc:spChg chg="del">
          <ac:chgData name="S Keerthana - [CB.EN.U4CSE21349]" userId="S::cb.en.u4cse21349@cb.students.amrita.edu::aab9da1b-590d-49b2-b913-d699f32dc462" providerId="AD" clId="Web-{BAEF610E-59B8-7655-CEE0-E192B16837B4}" dt="2024-08-07T04:07:34.047" v="436"/>
          <ac:spMkLst>
            <pc:docMk/>
            <pc:sldMk cId="3110457886" sldId="882"/>
            <ac:spMk id="3" creationId="{A4AA3688-0427-E70F-9333-E2F0E6F53CA7}"/>
          </ac:spMkLst>
        </pc:spChg>
        <pc:graphicFrameChg chg="add mod">
          <ac:chgData name="S Keerthana - [CB.EN.U4CSE21349]" userId="S::cb.en.u4cse21349@cb.students.amrita.edu::aab9da1b-590d-49b2-b913-d699f32dc462" providerId="AD" clId="Web-{BAEF610E-59B8-7655-CEE0-E192B16837B4}" dt="2024-08-07T04:07:53.610" v="438" actId="1076"/>
          <ac:graphicFrameMkLst>
            <pc:docMk/>
            <pc:sldMk cId="3110457886" sldId="882"/>
            <ac:graphicFrameMk id="5" creationId="{B2A3B709-FA63-6810-C2A3-AAEB1C93B24B}"/>
          </ac:graphicFrameMkLst>
        </pc:graphicFrameChg>
      </pc:sldChg>
      <pc:sldChg chg="addSp delSp modSp">
        <pc:chgData name="S Keerthana - [CB.EN.U4CSE21349]" userId="S::cb.en.u4cse21349@cb.students.amrita.edu::aab9da1b-590d-49b2-b913-d699f32dc462" providerId="AD" clId="Web-{BAEF610E-59B8-7655-CEE0-E192B16837B4}" dt="2024-08-07T04:10:35.347" v="440" actId="1076"/>
        <pc:sldMkLst>
          <pc:docMk/>
          <pc:sldMk cId="3047853674" sldId="883"/>
        </pc:sldMkLst>
        <pc:spChg chg="del">
          <ac:chgData name="S Keerthana - [CB.EN.U4CSE21349]" userId="S::cb.en.u4cse21349@cb.students.amrita.edu::aab9da1b-590d-49b2-b913-d699f32dc462" providerId="AD" clId="Web-{BAEF610E-59B8-7655-CEE0-E192B16837B4}" dt="2024-08-07T04:10:28.738" v="439"/>
          <ac:spMkLst>
            <pc:docMk/>
            <pc:sldMk cId="3047853674" sldId="883"/>
            <ac:spMk id="3" creationId="{3A296F73-9936-3741-C57D-E5AE417E1A2B}"/>
          </ac:spMkLst>
        </pc:spChg>
        <pc:graphicFrameChg chg="add mod">
          <ac:chgData name="S Keerthana - [CB.EN.U4CSE21349]" userId="S::cb.en.u4cse21349@cb.students.amrita.edu::aab9da1b-590d-49b2-b913-d699f32dc462" providerId="AD" clId="Web-{BAEF610E-59B8-7655-CEE0-E192B16837B4}" dt="2024-08-07T04:10:35.347" v="440" actId="1076"/>
          <ac:graphicFrameMkLst>
            <pc:docMk/>
            <pc:sldMk cId="3047853674" sldId="883"/>
            <ac:graphicFrameMk id="5" creationId="{4844682F-55BD-34B0-D1F9-93EA0256110E}"/>
          </ac:graphicFrameMkLst>
        </pc:graphicFrameChg>
      </pc:sldChg>
      <pc:sldChg chg="addSp delSp modSp">
        <pc:chgData name="S Keerthana - [CB.EN.U4CSE21349]" userId="S::cb.en.u4cse21349@cb.students.amrita.edu::aab9da1b-590d-49b2-b913-d699f32dc462" providerId="AD" clId="Web-{BAEF610E-59B8-7655-CEE0-E192B16837B4}" dt="2024-08-07T04:13:34.741" v="442" actId="1076"/>
        <pc:sldMkLst>
          <pc:docMk/>
          <pc:sldMk cId="802734254" sldId="884"/>
        </pc:sldMkLst>
        <pc:spChg chg="del">
          <ac:chgData name="S Keerthana - [CB.EN.U4CSE21349]" userId="S::cb.en.u4cse21349@cb.students.amrita.edu::aab9da1b-590d-49b2-b913-d699f32dc462" providerId="AD" clId="Web-{BAEF610E-59B8-7655-CEE0-E192B16837B4}" dt="2024-08-07T04:13:29.319" v="441"/>
          <ac:spMkLst>
            <pc:docMk/>
            <pc:sldMk cId="802734254" sldId="884"/>
            <ac:spMk id="3" creationId="{C96947BF-1963-BC57-9F0D-46623F585073}"/>
          </ac:spMkLst>
        </pc:spChg>
        <pc:graphicFrameChg chg="add mod">
          <ac:chgData name="S Keerthana - [CB.EN.U4CSE21349]" userId="S::cb.en.u4cse21349@cb.students.amrita.edu::aab9da1b-590d-49b2-b913-d699f32dc462" providerId="AD" clId="Web-{BAEF610E-59B8-7655-CEE0-E192B16837B4}" dt="2024-08-07T04:13:34.741" v="442" actId="1076"/>
          <ac:graphicFrameMkLst>
            <pc:docMk/>
            <pc:sldMk cId="802734254" sldId="884"/>
            <ac:graphicFrameMk id="5" creationId="{FEF0CB20-302C-248A-E9D7-0A0D28D9856F}"/>
          </ac:graphicFrameMkLst>
        </pc:graphicFrameChg>
      </pc:sldChg>
      <pc:sldChg chg="addSp delSp modSp">
        <pc:chgData name="S Keerthana - [CB.EN.U4CSE21349]" userId="S::cb.en.u4cse21349@cb.students.amrita.edu::aab9da1b-590d-49b2-b913-d699f32dc462" providerId="AD" clId="Web-{BAEF610E-59B8-7655-CEE0-E192B16837B4}" dt="2024-08-07T04:14:02.273" v="444" actId="1076"/>
        <pc:sldMkLst>
          <pc:docMk/>
          <pc:sldMk cId="2529300688" sldId="885"/>
        </pc:sldMkLst>
        <pc:spChg chg="del">
          <ac:chgData name="S Keerthana - [CB.EN.U4CSE21349]" userId="S::cb.en.u4cse21349@cb.students.amrita.edu::aab9da1b-590d-49b2-b913-d699f32dc462" providerId="AD" clId="Web-{BAEF610E-59B8-7655-CEE0-E192B16837B4}" dt="2024-08-07T04:13:42.617" v="443"/>
          <ac:spMkLst>
            <pc:docMk/>
            <pc:sldMk cId="2529300688" sldId="885"/>
            <ac:spMk id="3" creationId="{CB79E2C7-368A-07D8-AEA4-CDFC006F95C6}"/>
          </ac:spMkLst>
        </pc:spChg>
        <pc:graphicFrameChg chg="add mod">
          <ac:chgData name="S Keerthana - [CB.EN.U4CSE21349]" userId="S::cb.en.u4cse21349@cb.students.amrita.edu::aab9da1b-590d-49b2-b913-d699f32dc462" providerId="AD" clId="Web-{BAEF610E-59B8-7655-CEE0-E192B16837B4}" dt="2024-08-07T04:14:02.273" v="444" actId="1076"/>
          <ac:graphicFrameMkLst>
            <pc:docMk/>
            <pc:sldMk cId="2529300688" sldId="885"/>
            <ac:graphicFrameMk id="5" creationId="{411EBC26-DB37-60DB-063A-D29B6BB8BC5F}"/>
          </ac:graphicFrameMkLst>
        </pc:graphicFrameChg>
      </pc:sldChg>
      <pc:sldChg chg="modSp new">
        <pc:chgData name="S Keerthana - [CB.EN.U4CSE21349]" userId="S::cb.en.u4cse21349@cb.students.amrita.edu::aab9da1b-590d-49b2-b913-d699f32dc462" providerId="AD" clId="Web-{BAEF610E-59B8-7655-CEE0-E192B16837B4}" dt="2024-08-07T04:22:15.704" v="555" actId="20577"/>
        <pc:sldMkLst>
          <pc:docMk/>
          <pc:sldMk cId="2157161905" sldId="886"/>
        </pc:sldMkLst>
        <pc:spChg chg="mod">
          <ac:chgData name="S Keerthana - [CB.EN.U4CSE21349]" userId="S::cb.en.u4cse21349@cb.students.amrita.edu::aab9da1b-590d-49b2-b913-d699f32dc462" providerId="AD" clId="Web-{BAEF610E-59B8-7655-CEE0-E192B16837B4}" dt="2024-08-07T04:22:15.704" v="555" actId="20577"/>
          <ac:spMkLst>
            <pc:docMk/>
            <pc:sldMk cId="2157161905" sldId="886"/>
            <ac:spMk id="2" creationId="{E280823A-8E02-D266-710F-B90D55271C37}"/>
          </ac:spMkLst>
        </pc:spChg>
        <pc:spChg chg="mod">
          <ac:chgData name="S Keerthana - [CB.EN.U4CSE21349]" userId="S::cb.en.u4cse21349@cb.students.amrita.edu::aab9da1b-590d-49b2-b913-d699f32dc462" providerId="AD" clId="Web-{BAEF610E-59B8-7655-CEE0-E192B16837B4}" dt="2024-08-07T04:21:37.703" v="553" actId="20577"/>
          <ac:spMkLst>
            <pc:docMk/>
            <pc:sldMk cId="2157161905" sldId="886"/>
            <ac:spMk id="3" creationId="{BDDE5BD7-34EE-8B15-146F-0EA85B59DAEF}"/>
          </ac:spMkLst>
        </pc:spChg>
      </pc:sldChg>
    </pc:docChg>
  </pc:docChgLst>
  <pc:docChgLst>
    <pc:chgData name="Guest User" userId="S::urn:spo:anon#b6f58152fdb34d2b58392a4e0edc93d44f8d33a7d73e5b6ea84cd4b665f4ad1a::" providerId="AD" clId="Web-{0A7C0608-AA0B-C9C3-B941-2D29564D8C22}"/>
    <pc:docChg chg="addSld modSld sldOrd">
      <pc:chgData name="Guest User" userId="S::urn:spo:anon#b6f58152fdb34d2b58392a4e0edc93d44f8d33a7d73e5b6ea84cd4b665f4ad1a::" providerId="AD" clId="Web-{0A7C0608-AA0B-C9C3-B941-2D29564D8C22}" dt="2024-08-07T04:25:20.024" v="207"/>
      <pc:docMkLst>
        <pc:docMk/>
      </pc:docMkLst>
      <pc:sldChg chg="modSp">
        <pc:chgData name="Guest User" userId="S::urn:spo:anon#b6f58152fdb34d2b58392a4e0edc93d44f8d33a7d73e5b6ea84cd4b665f4ad1a::" providerId="AD" clId="Web-{0A7C0608-AA0B-C9C3-B941-2D29564D8C22}" dt="2024-08-07T04:23:53.836" v="206" actId="20577"/>
        <pc:sldMkLst>
          <pc:docMk/>
          <pc:sldMk cId="3611675555" sldId="879"/>
        </pc:sldMkLst>
        <pc:spChg chg="mod">
          <ac:chgData name="Guest User" userId="S::urn:spo:anon#b6f58152fdb34d2b58392a4e0edc93d44f8d33a7d73e5b6ea84cd4b665f4ad1a::" providerId="AD" clId="Web-{0A7C0608-AA0B-C9C3-B941-2D29564D8C22}" dt="2024-08-07T04:23:53.836" v="206" actId="20577"/>
          <ac:spMkLst>
            <pc:docMk/>
            <pc:sldMk cId="3611675555" sldId="879"/>
            <ac:spMk id="3" creationId="{00000000-0000-0000-0000-000000000000}"/>
          </ac:spMkLst>
        </pc:spChg>
      </pc:sldChg>
      <pc:sldChg chg="modSp">
        <pc:chgData name="Guest User" userId="S::urn:spo:anon#b6f58152fdb34d2b58392a4e0edc93d44f8d33a7d73e5b6ea84cd4b665f4ad1a::" providerId="AD" clId="Web-{0A7C0608-AA0B-C9C3-B941-2D29564D8C22}" dt="2024-08-07T04:23:43.460" v="204" actId="20577"/>
        <pc:sldMkLst>
          <pc:docMk/>
          <pc:sldMk cId="260010271" sldId="880"/>
        </pc:sldMkLst>
        <pc:spChg chg="mod">
          <ac:chgData name="Guest User" userId="S::urn:spo:anon#b6f58152fdb34d2b58392a4e0edc93d44f8d33a7d73e5b6ea84cd4b665f4ad1a::" providerId="AD" clId="Web-{0A7C0608-AA0B-C9C3-B941-2D29564D8C22}" dt="2024-08-07T04:23:27.367" v="202" actId="20577"/>
          <ac:spMkLst>
            <pc:docMk/>
            <pc:sldMk cId="260010271" sldId="880"/>
            <ac:spMk id="3" creationId="{6E7A6884-8F1E-36E1-AD72-CD6C7364411E}"/>
          </ac:spMkLst>
        </pc:spChg>
        <pc:spChg chg="mod">
          <ac:chgData name="Guest User" userId="S::urn:spo:anon#b6f58152fdb34d2b58392a4e0edc93d44f8d33a7d73e5b6ea84cd4b665f4ad1a::" providerId="AD" clId="Web-{0A7C0608-AA0B-C9C3-B941-2D29564D8C22}" dt="2024-08-07T04:23:43.460" v="204" actId="20577"/>
          <ac:spMkLst>
            <pc:docMk/>
            <pc:sldMk cId="260010271" sldId="880"/>
            <ac:spMk id="5" creationId="{35858652-1E8E-FDA3-F364-02B8DF3DA486}"/>
          </ac:spMkLst>
        </pc:spChg>
      </pc:sldChg>
      <pc:sldChg chg="modSp new">
        <pc:chgData name="Guest User" userId="S::urn:spo:anon#b6f58152fdb34d2b58392a4e0edc93d44f8d33a7d73e5b6ea84cd4b665f4ad1a::" providerId="AD" clId="Web-{0A7C0608-AA0B-C9C3-B941-2D29564D8C22}" dt="2024-08-07T03:48:39.688" v="92" actId="20577"/>
        <pc:sldMkLst>
          <pc:docMk/>
          <pc:sldMk cId="3110457886" sldId="882"/>
        </pc:sldMkLst>
        <pc:spChg chg="mod">
          <ac:chgData name="Guest User" userId="S::urn:spo:anon#b6f58152fdb34d2b58392a4e0edc93d44f8d33a7d73e5b6ea84cd4b665f4ad1a::" providerId="AD" clId="Web-{0A7C0608-AA0B-C9C3-B941-2D29564D8C22}" dt="2024-08-07T03:48:39.688" v="92" actId="20577"/>
          <ac:spMkLst>
            <pc:docMk/>
            <pc:sldMk cId="3110457886" sldId="882"/>
            <ac:spMk id="2" creationId="{D46B32CB-65B5-F3B0-0CBA-23F5B56ABAA0}"/>
          </ac:spMkLst>
        </pc:spChg>
        <pc:spChg chg="mod">
          <ac:chgData name="Guest User" userId="S::urn:spo:anon#b6f58152fdb34d2b58392a4e0edc93d44f8d33a7d73e5b6ea84cd4b665f4ad1a::" providerId="AD" clId="Web-{0A7C0608-AA0B-C9C3-B941-2D29564D8C22}" dt="2024-08-07T03:48:07.969" v="68" actId="20577"/>
          <ac:spMkLst>
            <pc:docMk/>
            <pc:sldMk cId="3110457886" sldId="882"/>
            <ac:spMk id="3" creationId="{A4AA3688-0427-E70F-9333-E2F0E6F53CA7}"/>
          </ac:spMkLst>
        </pc:spChg>
      </pc:sldChg>
      <pc:sldChg chg="modSp new">
        <pc:chgData name="Guest User" userId="S::urn:spo:anon#b6f58152fdb34d2b58392a4e0edc93d44f8d33a7d73e5b6ea84cd4b665f4ad1a::" providerId="AD" clId="Web-{0A7C0608-AA0B-C9C3-B941-2D29564D8C22}" dt="2024-08-07T03:50:03.392" v="114" actId="20577"/>
        <pc:sldMkLst>
          <pc:docMk/>
          <pc:sldMk cId="3047853674" sldId="883"/>
        </pc:sldMkLst>
        <pc:spChg chg="mod">
          <ac:chgData name="Guest User" userId="S::urn:spo:anon#b6f58152fdb34d2b58392a4e0edc93d44f8d33a7d73e5b6ea84cd4b665f4ad1a::" providerId="AD" clId="Web-{0A7C0608-AA0B-C9C3-B941-2D29564D8C22}" dt="2024-08-07T03:48:33.563" v="91" actId="20577"/>
          <ac:spMkLst>
            <pc:docMk/>
            <pc:sldMk cId="3047853674" sldId="883"/>
            <ac:spMk id="2" creationId="{AE68A56A-32FF-CADE-E30E-DCA03CAFB861}"/>
          </ac:spMkLst>
        </pc:spChg>
        <pc:spChg chg="mod">
          <ac:chgData name="Guest User" userId="S::urn:spo:anon#b6f58152fdb34d2b58392a4e0edc93d44f8d33a7d73e5b6ea84cd4b665f4ad1a::" providerId="AD" clId="Web-{0A7C0608-AA0B-C9C3-B941-2D29564D8C22}" dt="2024-08-07T03:50:03.392" v="114" actId="20577"/>
          <ac:spMkLst>
            <pc:docMk/>
            <pc:sldMk cId="3047853674" sldId="883"/>
            <ac:spMk id="3" creationId="{3A296F73-9936-3741-C57D-E5AE417E1A2B}"/>
          </ac:spMkLst>
        </pc:spChg>
      </pc:sldChg>
      <pc:sldChg chg="modSp new">
        <pc:chgData name="Guest User" userId="S::urn:spo:anon#b6f58152fdb34d2b58392a4e0edc93d44f8d33a7d73e5b6ea84cd4b665f4ad1a::" providerId="AD" clId="Web-{0A7C0608-AA0B-C9C3-B941-2D29564D8C22}" dt="2024-08-07T03:51:28.190" v="141" actId="14100"/>
        <pc:sldMkLst>
          <pc:docMk/>
          <pc:sldMk cId="802734254" sldId="884"/>
        </pc:sldMkLst>
        <pc:spChg chg="mod">
          <ac:chgData name="Guest User" userId="S::urn:spo:anon#b6f58152fdb34d2b58392a4e0edc93d44f8d33a7d73e5b6ea84cd4b665f4ad1a::" providerId="AD" clId="Web-{0A7C0608-AA0B-C9C3-B941-2D29564D8C22}" dt="2024-08-07T03:50:33.236" v="131" actId="20577"/>
          <ac:spMkLst>
            <pc:docMk/>
            <pc:sldMk cId="802734254" sldId="884"/>
            <ac:spMk id="2" creationId="{56CA354C-3FC7-CC92-1C4B-4BBCA772A619}"/>
          </ac:spMkLst>
        </pc:spChg>
        <pc:spChg chg="mod">
          <ac:chgData name="Guest User" userId="S::urn:spo:anon#b6f58152fdb34d2b58392a4e0edc93d44f8d33a7d73e5b6ea84cd4b665f4ad1a::" providerId="AD" clId="Web-{0A7C0608-AA0B-C9C3-B941-2D29564D8C22}" dt="2024-08-07T03:51:28.190" v="141" actId="14100"/>
          <ac:spMkLst>
            <pc:docMk/>
            <pc:sldMk cId="802734254" sldId="884"/>
            <ac:spMk id="3" creationId="{C96947BF-1963-BC57-9F0D-46623F585073}"/>
          </ac:spMkLst>
        </pc:spChg>
      </pc:sldChg>
      <pc:sldChg chg="modSp new">
        <pc:chgData name="Guest User" userId="S::urn:spo:anon#b6f58152fdb34d2b58392a4e0edc93d44f8d33a7d73e5b6ea84cd4b665f4ad1a::" providerId="AD" clId="Web-{0A7C0608-AA0B-C9C3-B941-2D29564D8C22}" dt="2024-08-07T03:52:28.363" v="161" actId="20577"/>
        <pc:sldMkLst>
          <pc:docMk/>
          <pc:sldMk cId="2529300688" sldId="885"/>
        </pc:sldMkLst>
        <pc:spChg chg="mod">
          <ac:chgData name="Guest User" userId="S::urn:spo:anon#b6f58152fdb34d2b58392a4e0edc93d44f8d33a7d73e5b6ea84cd4b665f4ad1a::" providerId="AD" clId="Web-{0A7C0608-AA0B-C9C3-B941-2D29564D8C22}" dt="2024-08-07T03:52:04.050" v="154" actId="20577"/>
          <ac:spMkLst>
            <pc:docMk/>
            <pc:sldMk cId="2529300688" sldId="885"/>
            <ac:spMk id="2" creationId="{AE4F156B-C7AF-8040-9DD4-4DA47E3CC87C}"/>
          </ac:spMkLst>
        </pc:spChg>
        <pc:spChg chg="mod">
          <ac:chgData name="Guest User" userId="S::urn:spo:anon#b6f58152fdb34d2b58392a4e0edc93d44f8d33a7d73e5b6ea84cd4b665f4ad1a::" providerId="AD" clId="Web-{0A7C0608-AA0B-C9C3-B941-2D29564D8C22}" dt="2024-08-07T03:52:28.363" v="161" actId="20577"/>
          <ac:spMkLst>
            <pc:docMk/>
            <pc:sldMk cId="2529300688" sldId="885"/>
            <ac:spMk id="3" creationId="{CB79E2C7-368A-07D8-AEA4-CDFC006F95C6}"/>
          </ac:spMkLst>
        </pc:spChg>
      </pc:sldChg>
      <pc:sldChg chg="ord">
        <pc:chgData name="Guest User" userId="S::urn:spo:anon#b6f58152fdb34d2b58392a4e0edc93d44f8d33a7d73e5b6ea84cd4b665f4ad1a::" providerId="AD" clId="Web-{0A7C0608-AA0B-C9C3-B941-2D29564D8C22}" dt="2024-08-07T04:25:20.024" v="207"/>
        <pc:sldMkLst>
          <pc:docMk/>
          <pc:sldMk cId="2157161905" sldId="886"/>
        </pc:sldMkLst>
      </pc:sldChg>
    </pc:docChg>
  </pc:docChgLst>
  <pc:docChgLst>
    <pc:chgData name="Guest User" userId="S::urn:spo:anon#b6f58152fdb34d2b58392a4e0edc93d44f8d33a7d73e5b6ea84cd4b665f4ad1a::" providerId="AD" clId="Web-{184F4E13-4883-9009-6E67-BF608FCF8692}"/>
    <pc:docChg chg="addSld modSld">
      <pc:chgData name="Guest User" userId="S::urn:spo:anon#b6f58152fdb34d2b58392a4e0edc93d44f8d33a7d73e5b6ea84cd4b665f4ad1a::" providerId="AD" clId="Web-{184F4E13-4883-9009-6E67-BF608FCF8692}" dt="2024-08-28T05:00:34.246" v="217" actId="20577"/>
      <pc:docMkLst>
        <pc:docMk/>
      </pc:docMkLst>
      <pc:sldChg chg="modSp">
        <pc:chgData name="Guest User" userId="S::urn:spo:anon#b6f58152fdb34d2b58392a4e0edc93d44f8d33a7d73e5b6ea84cd4b665f4ad1a::" providerId="AD" clId="Web-{184F4E13-4883-9009-6E67-BF608FCF8692}" dt="2024-08-28T04:20:41.250" v="1" actId="20577"/>
        <pc:sldMkLst>
          <pc:docMk/>
          <pc:sldMk cId="1035623536" sldId="854"/>
        </pc:sldMkLst>
        <pc:spChg chg="mod">
          <ac:chgData name="Guest User" userId="S::urn:spo:anon#b6f58152fdb34d2b58392a4e0edc93d44f8d33a7d73e5b6ea84cd4b665f4ad1a::" providerId="AD" clId="Web-{184F4E13-4883-9009-6E67-BF608FCF8692}" dt="2024-08-28T04:20:41.250" v="1" actId="20577"/>
          <ac:spMkLst>
            <pc:docMk/>
            <pc:sldMk cId="1035623536" sldId="854"/>
            <ac:spMk id="3" creationId="{E9D8A5BF-CA67-A377-D07E-9734DDEF367E}"/>
          </ac:spMkLst>
        </pc:spChg>
      </pc:sldChg>
      <pc:sldChg chg="modSp">
        <pc:chgData name="Guest User" userId="S::urn:spo:anon#b6f58152fdb34d2b58392a4e0edc93d44f8d33a7d73e5b6ea84cd4b665f4ad1a::" providerId="AD" clId="Web-{184F4E13-4883-9009-6E67-BF608FCF8692}" dt="2024-08-28T04:58:12.510" v="185" actId="20577"/>
        <pc:sldMkLst>
          <pc:docMk/>
          <pc:sldMk cId="3257357338" sldId="878"/>
        </pc:sldMkLst>
        <pc:spChg chg="mod">
          <ac:chgData name="Guest User" userId="S::urn:spo:anon#b6f58152fdb34d2b58392a4e0edc93d44f8d33a7d73e5b6ea84cd4b665f4ad1a::" providerId="AD" clId="Web-{184F4E13-4883-9009-6E67-BF608FCF8692}" dt="2024-08-28T04:58:12.510" v="185" actId="20577"/>
          <ac:spMkLst>
            <pc:docMk/>
            <pc:sldMk cId="3257357338" sldId="878"/>
            <ac:spMk id="2" creationId="{00000000-0000-0000-0000-000000000000}"/>
          </ac:spMkLst>
        </pc:spChg>
        <pc:spChg chg="mod">
          <ac:chgData name="Guest User" userId="S::urn:spo:anon#b6f58152fdb34d2b58392a4e0edc93d44f8d33a7d73e5b6ea84cd4b665f4ad1a::" providerId="AD" clId="Web-{184F4E13-4883-9009-6E67-BF608FCF8692}" dt="2024-08-28T04:57:46.415" v="166" actId="20577"/>
          <ac:spMkLst>
            <pc:docMk/>
            <pc:sldMk cId="3257357338" sldId="878"/>
            <ac:spMk id="3" creationId="{00000000-0000-0000-0000-000000000000}"/>
          </ac:spMkLst>
        </pc:spChg>
      </pc:sldChg>
      <pc:sldChg chg="delSp modSp new">
        <pc:chgData name="Guest User" userId="S::urn:spo:anon#b6f58152fdb34d2b58392a4e0edc93d44f8d33a7d73e5b6ea84cd4b665f4ad1a::" providerId="AD" clId="Web-{184F4E13-4883-9009-6E67-BF608FCF8692}" dt="2024-08-28T05:00:21.027" v="200" actId="20577"/>
        <pc:sldMkLst>
          <pc:docMk/>
          <pc:sldMk cId="3876252661" sldId="887"/>
        </pc:sldMkLst>
        <pc:spChg chg="del">
          <ac:chgData name="Guest User" userId="S::urn:spo:anon#b6f58152fdb34d2b58392a4e0edc93d44f8d33a7d73e5b6ea84cd4b665f4ad1a::" providerId="AD" clId="Web-{184F4E13-4883-9009-6E67-BF608FCF8692}" dt="2024-08-28T04:30:37.210" v="17"/>
          <ac:spMkLst>
            <pc:docMk/>
            <pc:sldMk cId="3876252661" sldId="887"/>
            <ac:spMk id="2" creationId="{75E0AE77-A595-83B9-00C1-F977A66EDAF0}"/>
          </ac:spMkLst>
        </pc:spChg>
        <pc:spChg chg="mod">
          <ac:chgData name="Guest User" userId="S::urn:spo:anon#b6f58152fdb34d2b58392a4e0edc93d44f8d33a7d73e5b6ea84cd4b665f4ad1a::" providerId="AD" clId="Web-{184F4E13-4883-9009-6E67-BF608FCF8692}" dt="2024-08-28T05:00:21.027" v="200" actId="20577"/>
          <ac:spMkLst>
            <pc:docMk/>
            <pc:sldMk cId="3876252661" sldId="887"/>
            <ac:spMk id="3" creationId="{A7F23121-8D85-6917-986B-A65DD6CB6AEA}"/>
          </ac:spMkLst>
        </pc:spChg>
      </pc:sldChg>
      <pc:sldChg chg="delSp modSp new">
        <pc:chgData name="Guest User" userId="S::urn:spo:anon#b6f58152fdb34d2b58392a4e0edc93d44f8d33a7d73e5b6ea84cd4b665f4ad1a::" providerId="AD" clId="Web-{184F4E13-4883-9009-6E67-BF608FCF8692}" dt="2024-08-28T05:00:34.246" v="217" actId="20577"/>
        <pc:sldMkLst>
          <pc:docMk/>
          <pc:sldMk cId="1253349470" sldId="888"/>
        </pc:sldMkLst>
        <pc:spChg chg="del">
          <ac:chgData name="Guest User" userId="S::urn:spo:anon#b6f58152fdb34d2b58392a4e0edc93d44f8d33a7d73e5b6ea84cd4b665f4ad1a::" providerId="AD" clId="Web-{184F4E13-4883-9009-6E67-BF608FCF8692}" dt="2024-08-28T04:31:16.523" v="27"/>
          <ac:spMkLst>
            <pc:docMk/>
            <pc:sldMk cId="1253349470" sldId="888"/>
            <ac:spMk id="2" creationId="{3AAA2D98-A608-E7A3-FE21-70AF8B401026}"/>
          </ac:spMkLst>
        </pc:spChg>
        <pc:spChg chg="mod">
          <ac:chgData name="Guest User" userId="S::urn:spo:anon#b6f58152fdb34d2b58392a4e0edc93d44f8d33a7d73e5b6ea84cd4b665f4ad1a::" providerId="AD" clId="Web-{184F4E13-4883-9009-6E67-BF608FCF8692}" dt="2024-08-28T05:00:34.246" v="217" actId="20577"/>
          <ac:spMkLst>
            <pc:docMk/>
            <pc:sldMk cId="1253349470" sldId="888"/>
            <ac:spMk id="3" creationId="{9717BAE4-89AE-4567-802B-BA5A085156D7}"/>
          </ac:spMkLst>
        </pc:spChg>
      </pc:sldChg>
      <pc:sldChg chg="delSp modSp new">
        <pc:chgData name="Guest User" userId="S::urn:spo:anon#b6f58152fdb34d2b58392a4e0edc93d44f8d33a7d73e5b6ea84cd4b665f4ad1a::" providerId="AD" clId="Web-{184F4E13-4883-9009-6E67-BF608FCF8692}" dt="2024-08-28T04:37:08.261" v="46" actId="20577"/>
        <pc:sldMkLst>
          <pc:docMk/>
          <pc:sldMk cId="3247833998" sldId="889"/>
        </pc:sldMkLst>
        <pc:spChg chg="del">
          <ac:chgData name="Guest User" userId="S::urn:spo:anon#b6f58152fdb34d2b58392a4e0edc93d44f8d33a7d73e5b6ea84cd4b665f4ad1a::" providerId="AD" clId="Web-{184F4E13-4883-9009-6E67-BF608FCF8692}" dt="2024-08-28T04:36:23.432" v="42"/>
          <ac:spMkLst>
            <pc:docMk/>
            <pc:sldMk cId="3247833998" sldId="889"/>
            <ac:spMk id="2" creationId="{EEDCE81A-6CE3-E292-CF46-41EFD01D4C5D}"/>
          </ac:spMkLst>
        </pc:spChg>
        <pc:spChg chg="mod">
          <ac:chgData name="Guest User" userId="S::urn:spo:anon#b6f58152fdb34d2b58392a4e0edc93d44f8d33a7d73e5b6ea84cd4b665f4ad1a::" providerId="AD" clId="Web-{184F4E13-4883-9009-6E67-BF608FCF8692}" dt="2024-08-28T04:37:08.261" v="46" actId="20577"/>
          <ac:spMkLst>
            <pc:docMk/>
            <pc:sldMk cId="3247833998" sldId="889"/>
            <ac:spMk id="3" creationId="{9DC17224-90C1-8CAD-4B95-3C2982F1E2AE}"/>
          </ac:spMkLst>
        </pc:spChg>
      </pc:sldChg>
    </pc:docChg>
  </pc:docChgLst>
  <pc:docChgLst>
    <pc:chgData name="Guest User" userId="S::urn:spo:anon#b6f58152fdb34d2b58392a4e0edc93d44f8d33a7d73e5b6ea84cd4b665f4ad1a::" providerId="AD" clId="Web-{E9F4AB47-70B3-76F7-FB71-2409B69D70B2}"/>
    <pc:docChg chg="addSld modSld">
      <pc:chgData name="Guest User" userId="S::urn:spo:anon#b6f58152fdb34d2b58392a4e0edc93d44f8d33a7d73e5b6ea84cd4b665f4ad1a::" providerId="AD" clId="Web-{E9F4AB47-70B3-76F7-FB71-2409B69D70B2}" dt="2024-08-28T05:01:05.690" v="50" actId="20577"/>
      <pc:docMkLst>
        <pc:docMk/>
      </pc:docMkLst>
      <pc:sldChg chg="modSp">
        <pc:chgData name="Guest User" userId="S::urn:spo:anon#b6f58152fdb34d2b58392a4e0edc93d44f8d33a7d73e5b6ea84cd4b665f4ad1a::" providerId="AD" clId="Web-{E9F4AB47-70B3-76F7-FB71-2409B69D70B2}" dt="2024-08-28T05:01:05.690" v="50" actId="20577"/>
        <pc:sldMkLst>
          <pc:docMk/>
          <pc:sldMk cId="3247833998" sldId="889"/>
        </pc:sldMkLst>
        <pc:spChg chg="mod">
          <ac:chgData name="Guest User" userId="S::urn:spo:anon#b6f58152fdb34d2b58392a4e0edc93d44f8d33a7d73e5b6ea84cd4b665f4ad1a::" providerId="AD" clId="Web-{E9F4AB47-70B3-76F7-FB71-2409B69D70B2}" dt="2024-08-28T05:01:05.690" v="50" actId="20577"/>
          <ac:spMkLst>
            <pc:docMk/>
            <pc:sldMk cId="3247833998" sldId="889"/>
            <ac:spMk id="3" creationId="{9DC17224-90C1-8CAD-4B95-3C2982F1E2AE}"/>
          </ac:spMkLst>
        </pc:spChg>
      </pc:sldChg>
      <pc:sldChg chg="delSp modSp new">
        <pc:chgData name="Guest User" userId="S::urn:spo:anon#b6f58152fdb34d2b58392a4e0edc93d44f8d33a7d73e5b6ea84cd4b665f4ad1a::" providerId="AD" clId="Web-{E9F4AB47-70B3-76F7-FB71-2409B69D70B2}" dt="2024-08-28T05:00:50.923" v="48" actId="20577"/>
        <pc:sldMkLst>
          <pc:docMk/>
          <pc:sldMk cId="1409788552" sldId="890"/>
        </pc:sldMkLst>
        <pc:spChg chg="del mod">
          <ac:chgData name="Guest User" userId="S::urn:spo:anon#b6f58152fdb34d2b58392a4e0edc93d44f8d33a7d73e5b6ea84cd4b665f4ad1a::" providerId="AD" clId="Web-{E9F4AB47-70B3-76F7-FB71-2409B69D70B2}" dt="2024-08-28T04:57:22.899" v="11"/>
          <ac:spMkLst>
            <pc:docMk/>
            <pc:sldMk cId="1409788552" sldId="890"/>
            <ac:spMk id="2" creationId="{E9B91E71-E63F-CF26-66A0-FAE8B11694AF}"/>
          </ac:spMkLst>
        </pc:spChg>
        <pc:spChg chg="mod">
          <ac:chgData name="Guest User" userId="S::urn:spo:anon#b6f58152fdb34d2b58392a4e0edc93d44f8d33a7d73e5b6ea84cd4b665f4ad1a::" providerId="AD" clId="Web-{E9F4AB47-70B3-76F7-FB71-2409B69D70B2}" dt="2024-08-28T05:00:50.923" v="48" actId="20577"/>
          <ac:spMkLst>
            <pc:docMk/>
            <pc:sldMk cId="1409788552" sldId="890"/>
            <ac:spMk id="3" creationId="{0A797924-C744-4330-6F88-A7B605CA86EF}"/>
          </ac:spMkLst>
        </pc:spChg>
      </pc:sldChg>
    </pc:docChg>
  </pc:docChgLst>
  <pc:docChgLst>
    <pc:chgData name="Bagyammal T (CSE)" userId="S::t_bagyammal@cb.amrita.edu::286e45b4-4476-4ec0-9bac-94cac2aa3999" providerId="AD" clId="Web-{03CD3AF3-F926-3292-5FF3-D73A83BEEB93}"/>
    <pc:docChg chg="modSld">
      <pc:chgData name="Bagyammal T (CSE)" userId="S::t_bagyammal@cb.amrita.edu::286e45b4-4476-4ec0-9bac-94cac2aa3999" providerId="AD" clId="Web-{03CD3AF3-F926-3292-5FF3-D73A83BEEB93}" dt="2024-10-01T10:00:11.875" v="1" actId="14100"/>
      <pc:docMkLst>
        <pc:docMk/>
      </pc:docMkLst>
      <pc:sldChg chg="modSp">
        <pc:chgData name="Bagyammal T (CSE)" userId="S::t_bagyammal@cb.amrita.edu::286e45b4-4476-4ec0-9bac-94cac2aa3999" providerId="AD" clId="Web-{03CD3AF3-F926-3292-5FF3-D73A83BEEB93}" dt="2024-10-01T10:00:11.875" v="1" actId="14100"/>
        <pc:sldMkLst>
          <pc:docMk/>
          <pc:sldMk cId="1517137068" sldId="863"/>
        </pc:sldMkLst>
        <pc:picChg chg="mod">
          <ac:chgData name="Bagyammal T (CSE)" userId="S::t_bagyammal@cb.amrita.edu::286e45b4-4476-4ec0-9bac-94cac2aa3999" providerId="AD" clId="Web-{03CD3AF3-F926-3292-5FF3-D73A83BEEB93}" dt="2024-10-01T10:00:11.875" v="1" actId="14100"/>
          <ac:picMkLst>
            <pc:docMk/>
            <pc:sldMk cId="1517137068" sldId="863"/>
            <ac:picMk id="6" creationId="{9A583A63-0708-8773-6887-8B45D564AB2D}"/>
          </ac:picMkLst>
        </pc:picChg>
      </pc:sldChg>
    </pc:docChg>
  </pc:docChgLst>
  <pc:docChgLst>
    <pc:chgData name="S Keerthana - [CB.EN.U4CSE21349]" userId="S::cb.en.u4cse21349@cb.students.amrita.edu::aab9da1b-590d-49b2-b913-d699f32dc462" providerId="AD" clId="Web-{3205569E-049B-BEEC-FABF-279742682B6E}"/>
    <pc:docChg chg="addSld delSld">
      <pc:chgData name="S Keerthana - [CB.EN.U4CSE21349]" userId="S::cb.en.u4cse21349@cb.students.amrita.edu::aab9da1b-590d-49b2-b913-d699f32dc462" providerId="AD" clId="Web-{3205569E-049B-BEEC-FABF-279742682B6E}" dt="2024-08-07T04:27:37.045" v="5"/>
      <pc:docMkLst>
        <pc:docMk/>
      </pc:docMkLst>
      <pc:sldChg chg="add del">
        <pc:chgData name="S Keerthana - [CB.EN.U4CSE21349]" userId="S::cb.en.u4cse21349@cb.students.amrita.edu::aab9da1b-590d-49b2-b913-d699f32dc462" providerId="AD" clId="Web-{3205569E-049B-BEEC-FABF-279742682B6E}" dt="2024-08-07T04:27:25.967" v="3"/>
        <pc:sldMkLst>
          <pc:docMk/>
          <pc:sldMk cId="3611675555" sldId="879"/>
        </pc:sldMkLst>
      </pc:sldChg>
      <pc:sldChg chg="add del">
        <pc:chgData name="S Keerthana - [CB.EN.U4CSE21349]" userId="S::cb.en.u4cse21349@cb.students.amrita.edu::aab9da1b-590d-49b2-b913-d699f32dc462" providerId="AD" clId="Web-{3205569E-049B-BEEC-FABF-279742682B6E}" dt="2024-08-07T04:27:37.045" v="5"/>
        <pc:sldMkLst>
          <pc:docMk/>
          <pc:sldMk cId="260010271" sldId="880"/>
        </pc:sldMkLst>
      </pc:sldChg>
      <pc:sldChg chg="add del">
        <pc:chgData name="S Keerthana - [CB.EN.U4CSE21349]" userId="S::cb.en.u4cse21349@cb.students.amrita.edu::aab9da1b-590d-49b2-b913-d699f32dc462" providerId="AD" clId="Web-{3205569E-049B-BEEC-FABF-279742682B6E}" dt="2024-08-07T04:27:11.123" v="1"/>
        <pc:sldMkLst>
          <pc:docMk/>
          <pc:sldMk cId="2157161905" sldId="886"/>
        </pc:sldMkLst>
      </pc:sldChg>
    </pc:docChg>
  </pc:docChgLst>
  <pc:docChgLst>
    <pc:chgData name="S Keerthana - [CB.EN.U4CSE21349]" userId="S::cb.en.u4cse21349@cb.students.amrita.edu::aab9da1b-590d-49b2-b913-d699f32dc462" providerId="AD" clId="Web-{D5569692-A940-4AD5-8FC9-FFCF47C7042A}"/>
    <pc:docChg chg="modSld">
      <pc:chgData name="S Keerthana - [CB.EN.U4CSE21349]" userId="S::cb.en.u4cse21349@cb.students.amrita.edu::aab9da1b-590d-49b2-b913-d699f32dc462" providerId="AD" clId="Web-{D5569692-A940-4AD5-8FC9-FFCF47C7042A}" dt="2024-08-12T04:29:34.405" v="5"/>
      <pc:docMkLst>
        <pc:docMk/>
      </pc:docMkLst>
      <pc:sldChg chg="modSp">
        <pc:chgData name="S Keerthana - [CB.EN.U4CSE21349]" userId="S::cb.en.u4cse21349@cb.students.amrita.edu::aab9da1b-590d-49b2-b913-d699f32dc462" providerId="AD" clId="Web-{D5569692-A940-4AD5-8FC9-FFCF47C7042A}" dt="2024-08-12T04:29:34.405" v="5"/>
        <pc:sldMkLst>
          <pc:docMk/>
          <pc:sldMk cId="2535027242" sldId="859"/>
        </pc:sldMkLst>
        <pc:graphicFrameChg chg="mod modGraphic">
          <ac:chgData name="S Keerthana - [CB.EN.U4CSE21349]" userId="S::cb.en.u4cse21349@cb.students.amrita.edu::aab9da1b-590d-49b2-b913-d699f32dc462" providerId="AD" clId="Web-{D5569692-A940-4AD5-8FC9-FFCF47C7042A}" dt="2024-08-12T04:29:34.405" v="5"/>
          <ac:graphicFrameMkLst>
            <pc:docMk/>
            <pc:sldMk cId="2535027242" sldId="859"/>
            <ac:graphicFrameMk id="4" creationId="{CF0CD6B9-9F9F-6339-354A-C5EF06D88CBE}"/>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C3B5F1-0A2B-44E1-AC9A-C1ECC8C6500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6422178-6C6B-45CC-9DD7-AE0D472FB2DE}">
      <dgm:prSet/>
      <dgm:spPr/>
      <dgm:t>
        <a:bodyPr/>
        <a:lstStyle/>
        <a:p>
          <a:r>
            <a:rPr lang="en-US" b="1"/>
            <a:t>Advantages:</a:t>
          </a:r>
          <a:endParaRPr lang="en-US"/>
        </a:p>
      </dgm:t>
    </dgm:pt>
    <dgm:pt modelId="{EC7433E6-FB72-49F0-A525-C17BFC86C948}" type="parTrans" cxnId="{7546E44F-B421-41B1-811D-C168C48BA4C4}">
      <dgm:prSet/>
      <dgm:spPr/>
      <dgm:t>
        <a:bodyPr/>
        <a:lstStyle/>
        <a:p>
          <a:endParaRPr lang="en-US"/>
        </a:p>
      </dgm:t>
    </dgm:pt>
    <dgm:pt modelId="{EBBBC411-C4D3-4585-B699-C2DAF57413E5}" type="sibTrans" cxnId="{7546E44F-B421-41B1-811D-C168C48BA4C4}">
      <dgm:prSet/>
      <dgm:spPr/>
      <dgm:t>
        <a:bodyPr/>
        <a:lstStyle/>
        <a:p>
          <a:endParaRPr lang="en-US"/>
        </a:p>
      </dgm:t>
    </dgm:pt>
    <dgm:pt modelId="{434AEDE4-C0D7-44E5-BA6F-E750C6C78EBB}">
      <dgm:prSet/>
      <dgm:spPr/>
      <dgm:t>
        <a:bodyPr/>
        <a:lstStyle/>
        <a:p>
          <a:r>
            <a:rPr lang="en-US" b="1"/>
            <a:t>Insight Generation:</a:t>
          </a:r>
          <a:r>
            <a:rPr lang="en-US"/>
            <a:t> Helps in understanding patterns, trends, and anomalies in the data.</a:t>
          </a:r>
        </a:p>
      </dgm:t>
    </dgm:pt>
    <dgm:pt modelId="{682369BE-05A3-4DCC-A820-903AF1EF863B}" type="parTrans" cxnId="{8E23B3C4-F469-4F85-A67D-C3D650D2A157}">
      <dgm:prSet/>
      <dgm:spPr/>
      <dgm:t>
        <a:bodyPr/>
        <a:lstStyle/>
        <a:p>
          <a:endParaRPr lang="en-US"/>
        </a:p>
      </dgm:t>
    </dgm:pt>
    <dgm:pt modelId="{1F61A825-646C-46D4-9D30-6A388A941FC6}" type="sibTrans" cxnId="{8E23B3C4-F469-4F85-A67D-C3D650D2A157}">
      <dgm:prSet/>
      <dgm:spPr/>
      <dgm:t>
        <a:bodyPr/>
        <a:lstStyle/>
        <a:p>
          <a:endParaRPr lang="en-US"/>
        </a:p>
      </dgm:t>
    </dgm:pt>
    <dgm:pt modelId="{C336BB69-1DD9-4B8E-9C20-73D313D06C2E}">
      <dgm:prSet/>
      <dgm:spPr/>
      <dgm:t>
        <a:bodyPr/>
        <a:lstStyle/>
        <a:p>
          <a:r>
            <a:rPr lang="en-US" b="1"/>
            <a:t>Decision Making:</a:t>
          </a:r>
          <a:r>
            <a:rPr lang="en-US"/>
            <a:t> Facilitates data-driven decision-making by providing quantitative evidence.</a:t>
          </a:r>
        </a:p>
      </dgm:t>
    </dgm:pt>
    <dgm:pt modelId="{578D16C7-43EE-44AF-B2A1-A87093B89DF0}" type="parTrans" cxnId="{2A4EF14F-6ED2-4478-A59C-ED271F1EF44C}">
      <dgm:prSet/>
      <dgm:spPr/>
      <dgm:t>
        <a:bodyPr/>
        <a:lstStyle/>
        <a:p>
          <a:endParaRPr lang="en-US"/>
        </a:p>
      </dgm:t>
    </dgm:pt>
    <dgm:pt modelId="{DD05879F-A36B-4836-9BC7-87575663F61A}" type="sibTrans" cxnId="{2A4EF14F-6ED2-4478-A59C-ED271F1EF44C}">
      <dgm:prSet/>
      <dgm:spPr/>
      <dgm:t>
        <a:bodyPr/>
        <a:lstStyle/>
        <a:p>
          <a:endParaRPr lang="en-US"/>
        </a:p>
      </dgm:t>
    </dgm:pt>
    <dgm:pt modelId="{2505F452-D836-45FB-A8F4-09E88060A5CC}">
      <dgm:prSet/>
      <dgm:spPr/>
      <dgm:t>
        <a:bodyPr/>
        <a:lstStyle/>
        <a:p>
          <a:r>
            <a:rPr lang="en-US" b="1"/>
            <a:t>Simplifies Complex Data:</a:t>
          </a:r>
          <a:r>
            <a:rPr lang="en-US"/>
            <a:t> Breaks down complex datasets into understandable summaries and visualizations.</a:t>
          </a:r>
        </a:p>
      </dgm:t>
    </dgm:pt>
    <dgm:pt modelId="{85D50D6A-26FA-4AC6-9E6D-C200F3B683C9}" type="parTrans" cxnId="{5C8CF486-40AD-415E-B1BD-929BBD8F6103}">
      <dgm:prSet/>
      <dgm:spPr/>
      <dgm:t>
        <a:bodyPr/>
        <a:lstStyle/>
        <a:p>
          <a:endParaRPr lang="en-US"/>
        </a:p>
      </dgm:t>
    </dgm:pt>
    <dgm:pt modelId="{935E31C6-F59C-4CD5-B327-F5EECC1D6787}" type="sibTrans" cxnId="{5C8CF486-40AD-415E-B1BD-929BBD8F6103}">
      <dgm:prSet/>
      <dgm:spPr/>
      <dgm:t>
        <a:bodyPr/>
        <a:lstStyle/>
        <a:p>
          <a:endParaRPr lang="en-US"/>
        </a:p>
      </dgm:t>
    </dgm:pt>
    <dgm:pt modelId="{9A91F303-29F1-46D4-A3CA-BE4F7961AC93}">
      <dgm:prSet/>
      <dgm:spPr/>
      <dgm:t>
        <a:bodyPr/>
        <a:lstStyle/>
        <a:p>
          <a:r>
            <a:rPr lang="en-US" b="1"/>
            <a:t>Problem Identification:</a:t>
          </a:r>
          <a:r>
            <a:rPr lang="en-US"/>
            <a:t> Identifies issues and areas for improvement in data collection and processes.</a:t>
          </a:r>
        </a:p>
      </dgm:t>
    </dgm:pt>
    <dgm:pt modelId="{A42F9EBC-B103-458E-867F-75A2A04B7D16}" type="parTrans" cxnId="{385CF811-A680-452D-A7E9-D1DFCB543192}">
      <dgm:prSet/>
      <dgm:spPr/>
      <dgm:t>
        <a:bodyPr/>
        <a:lstStyle/>
        <a:p>
          <a:endParaRPr lang="en-US"/>
        </a:p>
      </dgm:t>
    </dgm:pt>
    <dgm:pt modelId="{D0A879AD-FCE5-453F-9D7F-F8566D5B6FC6}" type="sibTrans" cxnId="{385CF811-A680-452D-A7E9-D1DFCB543192}">
      <dgm:prSet/>
      <dgm:spPr/>
      <dgm:t>
        <a:bodyPr/>
        <a:lstStyle/>
        <a:p>
          <a:endParaRPr lang="en-US"/>
        </a:p>
      </dgm:t>
    </dgm:pt>
    <dgm:pt modelId="{C755A1A5-696E-4B03-9938-9132AA2F4CD9}">
      <dgm:prSet/>
      <dgm:spPr/>
      <dgm:t>
        <a:bodyPr/>
        <a:lstStyle/>
        <a:p>
          <a:r>
            <a:rPr lang="en-US" b="1"/>
            <a:t>Limitations:</a:t>
          </a:r>
          <a:endParaRPr lang="en-US"/>
        </a:p>
      </dgm:t>
    </dgm:pt>
    <dgm:pt modelId="{2E40D3F4-BCD8-4B37-A56C-37AD951BC9F4}" type="parTrans" cxnId="{83638958-522C-4D2E-94CB-523EABC9C563}">
      <dgm:prSet/>
      <dgm:spPr/>
      <dgm:t>
        <a:bodyPr/>
        <a:lstStyle/>
        <a:p>
          <a:endParaRPr lang="en-US"/>
        </a:p>
      </dgm:t>
    </dgm:pt>
    <dgm:pt modelId="{C51953AB-76DD-4434-8F90-28E09E5C250B}" type="sibTrans" cxnId="{83638958-522C-4D2E-94CB-523EABC9C563}">
      <dgm:prSet/>
      <dgm:spPr/>
      <dgm:t>
        <a:bodyPr/>
        <a:lstStyle/>
        <a:p>
          <a:endParaRPr lang="en-US"/>
        </a:p>
      </dgm:t>
    </dgm:pt>
    <dgm:pt modelId="{7B608577-E0F5-4E35-83B7-47F73881690A}">
      <dgm:prSet/>
      <dgm:spPr/>
      <dgm:t>
        <a:bodyPr/>
        <a:lstStyle/>
        <a:p>
          <a:r>
            <a:rPr lang="en-US" b="1"/>
            <a:t>Data Quality Dependence:</a:t>
          </a:r>
          <a:r>
            <a:rPr lang="en-US"/>
            <a:t> The accuracy of analysis is highly dependent on the quality of the data.</a:t>
          </a:r>
        </a:p>
      </dgm:t>
    </dgm:pt>
    <dgm:pt modelId="{6A6DDDE8-9E7C-4A5D-966E-C895F8B65D10}" type="parTrans" cxnId="{F2760341-9C5B-4888-9A2E-A1ED7CA2394F}">
      <dgm:prSet/>
      <dgm:spPr/>
      <dgm:t>
        <a:bodyPr/>
        <a:lstStyle/>
        <a:p>
          <a:endParaRPr lang="en-US"/>
        </a:p>
      </dgm:t>
    </dgm:pt>
    <dgm:pt modelId="{19DE8B0E-37F0-43CB-A755-E1048D9A1B8A}" type="sibTrans" cxnId="{F2760341-9C5B-4888-9A2E-A1ED7CA2394F}">
      <dgm:prSet/>
      <dgm:spPr/>
      <dgm:t>
        <a:bodyPr/>
        <a:lstStyle/>
        <a:p>
          <a:endParaRPr lang="en-US"/>
        </a:p>
      </dgm:t>
    </dgm:pt>
    <dgm:pt modelId="{2AE550A9-08A0-413B-9854-61DACE9B3156}">
      <dgm:prSet/>
      <dgm:spPr/>
      <dgm:t>
        <a:bodyPr/>
        <a:lstStyle/>
        <a:p>
          <a:r>
            <a:rPr lang="en-US" b="1"/>
            <a:t>Time-Consuming:</a:t>
          </a:r>
          <a:r>
            <a:rPr lang="en-US"/>
            <a:t> Can be time-consuming, especially with large datasets.</a:t>
          </a:r>
        </a:p>
      </dgm:t>
    </dgm:pt>
    <dgm:pt modelId="{F0C3875D-D329-454C-B56D-D2DBCB9E3A26}" type="parTrans" cxnId="{18C29AC2-9F3D-4314-86EF-251EE5770A4A}">
      <dgm:prSet/>
      <dgm:spPr/>
      <dgm:t>
        <a:bodyPr/>
        <a:lstStyle/>
        <a:p>
          <a:endParaRPr lang="en-US"/>
        </a:p>
      </dgm:t>
    </dgm:pt>
    <dgm:pt modelId="{78AC85DC-04E0-4A0B-8A74-6202B6009147}" type="sibTrans" cxnId="{18C29AC2-9F3D-4314-86EF-251EE5770A4A}">
      <dgm:prSet/>
      <dgm:spPr/>
      <dgm:t>
        <a:bodyPr/>
        <a:lstStyle/>
        <a:p>
          <a:endParaRPr lang="en-US"/>
        </a:p>
      </dgm:t>
    </dgm:pt>
    <dgm:pt modelId="{10406AC3-309F-4CE8-B6BA-E20F549A287D}">
      <dgm:prSet/>
      <dgm:spPr/>
      <dgm:t>
        <a:bodyPr/>
        <a:lstStyle/>
        <a:p>
          <a:r>
            <a:rPr lang="en-US" b="1"/>
            <a:t>Requires Expertise:</a:t>
          </a:r>
          <a:r>
            <a:rPr lang="en-US"/>
            <a:t> Needs skilled analysts to interpret data correctly.</a:t>
          </a:r>
        </a:p>
      </dgm:t>
    </dgm:pt>
    <dgm:pt modelId="{B873C271-F2F4-420C-BF6B-A191B6F6B13C}" type="parTrans" cxnId="{9970AACB-5768-4278-B148-22F83E0A9236}">
      <dgm:prSet/>
      <dgm:spPr/>
      <dgm:t>
        <a:bodyPr/>
        <a:lstStyle/>
        <a:p>
          <a:endParaRPr lang="en-US"/>
        </a:p>
      </dgm:t>
    </dgm:pt>
    <dgm:pt modelId="{B6E76F88-9233-42AF-A01F-16D164AE0742}" type="sibTrans" cxnId="{9970AACB-5768-4278-B148-22F83E0A9236}">
      <dgm:prSet/>
      <dgm:spPr/>
      <dgm:t>
        <a:bodyPr/>
        <a:lstStyle/>
        <a:p>
          <a:endParaRPr lang="en-US"/>
        </a:p>
      </dgm:t>
    </dgm:pt>
    <dgm:pt modelId="{2396C4C7-B1A4-4724-8915-F07F61B7C775}">
      <dgm:prSet/>
      <dgm:spPr/>
      <dgm:t>
        <a:bodyPr/>
        <a:lstStyle/>
        <a:p>
          <a:r>
            <a:rPr lang="en-US" b="1"/>
            <a:t>Static Insights:</a:t>
          </a:r>
          <a:r>
            <a:rPr lang="en-US"/>
            <a:t> Provides insights based on historical data, not necessarily predictive.</a:t>
          </a:r>
        </a:p>
      </dgm:t>
    </dgm:pt>
    <dgm:pt modelId="{570F6239-9D39-49F8-816F-90D267AD1FD6}" type="parTrans" cxnId="{D07FFB44-9207-4B63-A88E-342E50EE8B60}">
      <dgm:prSet/>
      <dgm:spPr/>
      <dgm:t>
        <a:bodyPr/>
        <a:lstStyle/>
        <a:p>
          <a:endParaRPr lang="en-US"/>
        </a:p>
      </dgm:t>
    </dgm:pt>
    <dgm:pt modelId="{01BEB74C-098A-4B39-84F4-C12BD5BD6C52}" type="sibTrans" cxnId="{D07FFB44-9207-4B63-A88E-342E50EE8B60}">
      <dgm:prSet/>
      <dgm:spPr/>
      <dgm:t>
        <a:bodyPr/>
        <a:lstStyle/>
        <a:p>
          <a:endParaRPr lang="en-US"/>
        </a:p>
      </dgm:t>
    </dgm:pt>
    <dgm:pt modelId="{2390DD80-C4C7-4FAD-8045-63E911CF9596}" type="pres">
      <dgm:prSet presAssocID="{C5C3B5F1-0A2B-44E1-AC9A-C1ECC8C6500C}" presName="linear" presStyleCnt="0">
        <dgm:presLayoutVars>
          <dgm:animLvl val="lvl"/>
          <dgm:resizeHandles val="exact"/>
        </dgm:presLayoutVars>
      </dgm:prSet>
      <dgm:spPr/>
    </dgm:pt>
    <dgm:pt modelId="{D59E0104-D1E9-4B47-87AC-44D6B1FA0ABE}" type="pres">
      <dgm:prSet presAssocID="{26422178-6C6B-45CC-9DD7-AE0D472FB2DE}" presName="parentText" presStyleLbl="node1" presStyleIdx="0" presStyleCnt="2">
        <dgm:presLayoutVars>
          <dgm:chMax val="0"/>
          <dgm:bulletEnabled val="1"/>
        </dgm:presLayoutVars>
      </dgm:prSet>
      <dgm:spPr/>
    </dgm:pt>
    <dgm:pt modelId="{94124F19-93FC-4BEF-B858-2E49C7F9AFDE}" type="pres">
      <dgm:prSet presAssocID="{26422178-6C6B-45CC-9DD7-AE0D472FB2DE}" presName="childText" presStyleLbl="revTx" presStyleIdx="0" presStyleCnt="2">
        <dgm:presLayoutVars>
          <dgm:bulletEnabled val="1"/>
        </dgm:presLayoutVars>
      </dgm:prSet>
      <dgm:spPr/>
    </dgm:pt>
    <dgm:pt modelId="{67250618-E109-47B8-AEF8-192BE8FE4A20}" type="pres">
      <dgm:prSet presAssocID="{C755A1A5-696E-4B03-9938-9132AA2F4CD9}" presName="parentText" presStyleLbl="node1" presStyleIdx="1" presStyleCnt="2">
        <dgm:presLayoutVars>
          <dgm:chMax val="0"/>
          <dgm:bulletEnabled val="1"/>
        </dgm:presLayoutVars>
      </dgm:prSet>
      <dgm:spPr/>
    </dgm:pt>
    <dgm:pt modelId="{2FB1CC5B-D8B2-44ED-8694-4E13A1B45FBF}" type="pres">
      <dgm:prSet presAssocID="{C755A1A5-696E-4B03-9938-9132AA2F4CD9}" presName="childText" presStyleLbl="revTx" presStyleIdx="1" presStyleCnt="2">
        <dgm:presLayoutVars>
          <dgm:bulletEnabled val="1"/>
        </dgm:presLayoutVars>
      </dgm:prSet>
      <dgm:spPr/>
    </dgm:pt>
  </dgm:ptLst>
  <dgm:cxnLst>
    <dgm:cxn modelId="{385CF811-A680-452D-A7E9-D1DFCB543192}" srcId="{26422178-6C6B-45CC-9DD7-AE0D472FB2DE}" destId="{9A91F303-29F1-46D4-A3CA-BE4F7961AC93}" srcOrd="3" destOrd="0" parTransId="{A42F9EBC-B103-458E-867F-75A2A04B7D16}" sibTransId="{D0A879AD-FCE5-453F-9D7F-F8566D5B6FC6}"/>
    <dgm:cxn modelId="{3A77A060-FD6F-403B-A4B3-C5618C7FB079}" type="presOf" srcId="{C5C3B5F1-0A2B-44E1-AC9A-C1ECC8C6500C}" destId="{2390DD80-C4C7-4FAD-8045-63E911CF9596}" srcOrd="0" destOrd="0" presId="urn:microsoft.com/office/officeart/2005/8/layout/vList2"/>
    <dgm:cxn modelId="{F2760341-9C5B-4888-9A2E-A1ED7CA2394F}" srcId="{C755A1A5-696E-4B03-9938-9132AA2F4CD9}" destId="{7B608577-E0F5-4E35-83B7-47F73881690A}" srcOrd="0" destOrd="0" parTransId="{6A6DDDE8-9E7C-4A5D-966E-C895F8B65D10}" sibTransId="{19DE8B0E-37F0-43CB-A755-E1048D9A1B8A}"/>
    <dgm:cxn modelId="{D07FFB44-9207-4B63-A88E-342E50EE8B60}" srcId="{C755A1A5-696E-4B03-9938-9132AA2F4CD9}" destId="{2396C4C7-B1A4-4724-8915-F07F61B7C775}" srcOrd="3" destOrd="0" parTransId="{570F6239-9D39-49F8-816F-90D267AD1FD6}" sibTransId="{01BEB74C-098A-4B39-84F4-C12BD5BD6C52}"/>
    <dgm:cxn modelId="{F072C24F-322F-45C7-AAD6-09031DD42A1C}" type="presOf" srcId="{434AEDE4-C0D7-44E5-BA6F-E750C6C78EBB}" destId="{94124F19-93FC-4BEF-B858-2E49C7F9AFDE}" srcOrd="0" destOrd="0" presId="urn:microsoft.com/office/officeart/2005/8/layout/vList2"/>
    <dgm:cxn modelId="{7546E44F-B421-41B1-811D-C168C48BA4C4}" srcId="{C5C3B5F1-0A2B-44E1-AC9A-C1ECC8C6500C}" destId="{26422178-6C6B-45CC-9DD7-AE0D472FB2DE}" srcOrd="0" destOrd="0" parTransId="{EC7433E6-FB72-49F0-A525-C17BFC86C948}" sibTransId="{EBBBC411-C4D3-4585-B699-C2DAF57413E5}"/>
    <dgm:cxn modelId="{2A4EF14F-6ED2-4478-A59C-ED271F1EF44C}" srcId="{26422178-6C6B-45CC-9DD7-AE0D472FB2DE}" destId="{C336BB69-1DD9-4B8E-9C20-73D313D06C2E}" srcOrd="1" destOrd="0" parTransId="{578D16C7-43EE-44AF-B2A1-A87093B89DF0}" sibTransId="{DD05879F-A36B-4836-9BC7-87575663F61A}"/>
    <dgm:cxn modelId="{83638958-522C-4D2E-94CB-523EABC9C563}" srcId="{C5C3B5F1-0A2B-44E1-AC9A-C1ECC8C6500C}" destId="{C755A1A5-696E-4B03-9938-9132AA2F4CD9}" srcOrd="1" destOrd="0" parTransId="{2E40D3F4-BCD8-4B37-A56C-37AD951BC9F4}" sibTransId="{C51953AB-76DD-4434-8F90-28E09E5C250B}"/>
    <dgm:cxn modelId="{9994B080-7447-4673-A04C-990D02FF5CAC}" type="presOf" srcId="{7B608577-E0F5-4E35-83B7-47F73881690A}" destId="{2FB1CC5B-D8B2-44ED-8694-4E13A1B45FBF}" srcOrd="0" destOrd="0" presId="urn:microsoft.com/office/officeart/2005/8/layout/vList2"/>
    <dgm:cxn modelId="{5C8CF486-40AD-415E-B1BD-929BBD8F6103}" srcId="{26422178-6C6B-45CC-9DD7-AE0D472FB2DE}" destId="{2505F452-D836-45FB-A8F4-09E88060A5CC}" srcOrd="2" destOrd="0" parTransId="{85D50D6A-26FA-4AC6-9E6D-C200F3B683C9}" sibTransId="{935E31C6-F59C-4CD5-B327-F5EECC1D6787}"/>
    <dgm:cxn modelId="{DFDD5296-A614-4DE1-BBB5-6D9551B79181}" type="presOf" srcId="{9A91F303-29F1-46D4-A3CA-BE4F7961AC93}" destId="{94124F19-93FC-4BEF-B858-2E49C7F9AFDE}" srcOrd="0" destOrd="3" presId="urn:microsoft.com/office/officeart/2005/8/layout/vList2"/>
    <dgm:cxn modelId="{0BE69D97-CE92-48EC-BE9C-2624E65634EF}" type="presOf" srcId="{2396C4C7-B1A4-4724-8915-F07F61B7C775}" destId="{2FB1CC5B-D8B2-44ED-8694-4E13A1B45FBF}" srcOrd="0" destOrd="3" presId="urn:microsoft.com/office/officeart/2005/8/layout/vList2"/>
    <dgm:cxn modelId="{650D139F-6D66-428E-9585-8CF4A0C99271}" type="presOf" srcId="{2505F452-D836-45FB-A8F4-09E88060A5CC}" destId="{94124F19-93FC-4BEF-B858-2E49C7F9AFDE}" srcOrd="0" destOrd="2" presId="urn:microsoft.com/office/officeart/2005/8/layout/vList2"/>
    <dgm:cxn modelId="{B9B14FA5-2B89-4205-A1ED-ECD19C580ECE}" type="presOf" srcId="{2AE550A9-08A0-413B-9854-61DACE9B3156}" destId="{2FB1CC5B-D8B2-44ED-8694-4E13A1B45FBF}" srcOrd="0" destOrd="1" presId="urn:microsoft.com/office/officeart/2005/8/layout/vList2"/>
    <dgm:cxn modelId="{18C29AC2-9F3D-4314-86EF-251EE5770A4A}" srcId="{C755A1A5-696E-4B03-9938-9132AA2F4CD9}" destId="{2AE550A9-08A0-413B-9854-61DACE9B3156}" srcOrd="1" destOrd="0" parTransId="{F0C3875D-D329-454C-B56D-D2DBCB9E3A26}" sibTransId="{78AC85DC-04E0-4A0B-8A74-6202B6009147}"/>
    <dgm:cxn modelId="{8E23B3C4-F469-4F85-A67D-C3D650D2A157}" srcId="{26422178-6C6B-45CC-9DD7-AE0D472FB2DE}" destId="{434AEDE4-C0D7-44E5-BA6F-E750C6C78EBB}" srcOrd="0" destOrd="0" parTransId="{682369BE-05A3-4DCC-A820-903AF1EF863B}" sibTransId="{1F61A825-646C-46D4-9D30-6A388A941FC6}"/>
    <dgm:cxn modelId="{DD756EC6-6EE4-45E1-ACC7-0F701213ACC9}" type="presOf" srcId="{C755A1A5-696E-4B03-9938-9132AA2F4CD9}" destId="{67250618-E109-47B8-AEF8-192BE8FE4A20}" srcOrd="0" destOrd="0" presId="urn:microsoft.com/office/officeart/2005/8/layout/vList2"/>
    <dgm:cxn modelId="{9970AACB-5768-4278-B148-22F83E0A9236}" srcId="{C755A1A5-696E-4B03-9938-9132AA2F4CD9}" destId="{10406AC3-309F-4CE8-B6BA-E20F549A287D}" srcOrd="2" destOrd="0" parTransId="{B873C271-F2F4-420C-BF6B-A191B6F6B13C}" sibTransId="{B6E76F88-9233-42AF-A01F-16D164AE0742}"/>
    <dgm:cxn modelId="{398FF5D0-3A31-4C38-8458-15C94FD3E668}" type="presOf" srcId="{C336BB69-1DD9-4B8E-9C20-73D313D06C2E}" destId="{94124F19-93FC-4BEF-B858-2E49C7F9AFDE}" srcOrd="0" destOrd="1" presId="urn:microsoft.com/office/officeart/2005/8/layout/vList2"/>
    <dgm:cxn modelId="{1A0425E2-67E2-46AD-AEE3-716C396280B4}" type="presOf" srcId="{10406AC3-309F-4CE8-B6BA-E20F549A287D}" destId="{2FB1CC5B-D8B2-44ED-8694-4E13A1B45FBF}" srcOrd="0" destOrd="2" presId="urn:microsoft.com/office/officeart/2005/8/layout/vList2"/>
    <dgm:cxn modelId="{E75DC4F2-B223-4BC2-BC44-465D71F69DD7}" type="presOf" srcId="{26422178-6C6B-45CC-9DD7-AE0D472FB2DE}" destId="{D59E0104-D1E9-4B47-87AC-44D6B1FA0ABE}" srcOrd="0" destOrd="0" presId="urn:microsoft.com/office/officeart/2005/8/layout/vList2"/>
    <dgm:cxn modelId="{F9092744-165A-4328-A99C-758769FC0A85}" type="presParOf" srcId="{2390DD80-C4C7-4FAD-8045-63E911CF9596}" destId="{D59E0104-D1E9-4B47-87AC-44D6B1FA0ABE}" srcOrd="0" destOrd="0" presId="urn:microsoft.com/office/officeart/2005/8/layout/vList2"/>
    <dgm:cxn modelId="{00430666-DE28-4CED-BD14-0F9706489D91}" type="presParOf" srcId="{2390DD80-C4C7-4FAD-8045-63E911CF9596}" destId="{94124F19-93FC-4BEF-B858-2E49C7F9AFDE}" srcOrd="1" destOrd="0" presId="urn:microsoft.com/office/officeart/2005/8/layout/vList2"/>
    <dgm:cxn modelId="{D2A3D85F-0EF7-47BD-95E8-3A4B46D3D221}" type="presParOf" srcId="{2390DD80-C4C7-4FAD-8045-63E911CF9596}" destId="{67250618-E109-47B8-AEF8-192BE8FE4A20}" srcOrd="2" destOrd="0" presId="urn:microsoft.com/office/officeart/2005/8/layout/vList2"/>
    <dgm:cxn modelId="{939939CB-57FE-45FC-B737-8E258A78045E}" type="presParOf" srcId="{2390DD80-C4C7-4FAD-8045-63E911CF9596}" destId="{2FB1CC5B-D8B2-44ED-8694-4E13A1B45FB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24BDA0-9557-4464-AB43-044638ABAA8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943D171-546C-4C61-9E05-269A20881AF8}">
      <dgm:prSet/>
      <dgm:spPr/>
      <dgm:t>
        <a:bodyPr/>
        <a:lstStyle/>
        <a:p>
          <a:r>
            <a:rPr lang="en-US" b="1"/>
            <a:t>Advantages:</a:t>
          </a:r>
          <a:endParaRPr lang="en-US"/>
        </a:p>
      </dgm:t>
    </dgm:pt>
    <dgm:pt modelId="{7A88DEBE-8119-4866-9DEC-C0994ABB2803}" type="parTrans" cxnId="{DE245109-A140-4127-953A-7CDF98998C9D}">
      <dgm:prSet/>
      <dgm:spPr/>
      <dgm:t>
        <a:bodyPr/>
        <a:lstStyle/>
        <a:p>
          <a:endParaRPr lang="en-US"/>
        </a:p>
      </dgm:t>
    </dgm:pt>
    <dgm:pt modelId="{A969A0F6-380D-4135-8D8F-A66452F0B87F}" type="sibTrans" cxnId="{DE245109-A140-4127-953A-7CDF98998C9D}">
      <dgm:prSet/>
      <dgm:spPr/>
      <dgm:t>
        <a:bodyPr/>
        <a:lstStyle/>
        <a:p>
          <a:endParaRPr lang="en-US"/>
        </a:p>
      </dgm:t>
    </dgm:pt>
    <dgm:pt modelId="{49E398AA-9A80-49F5-9CC2-0B613E3947CC}">
      <dgm:prSet/>
      <dgm:spPr/>
      <dgm:t>
        <a:bodyPr/>
        <a:lstStyle/>
        <a:p>
          <a:r>
            <a:rPr lang="en-US" b="1"/>
            <a:t>Predictive Power:</a:t>
          </a:r>
          <a:r>
            <a:rPr lang="en-US"/>
            <a:t> Can predict future trends and outcomes based on historical data.</a:t>
          </a:r>
        </a:p>
      </dgm:t>
    </dgm:pt>
    <dgm:pt modelId="{A14A2B12-6ABB-49C4-B4BD-ED978AA9BC4D}" type="parTrans" cxnId="{9130BEB3-448D-47AE-9DB9-03B1084DEFBB}">
      <dgm:prSet/>
      <dgm:spPr/>
      <dgm:t>
        <a:bodyPr/>
        <a:lstStyle/>
        <a:p>
          <a:endParaRPr lang="en-US"/>
        </a:p>
      </dgm:t>
    </dgm:pt>
    <dgm:pt modelId="{D974B693-A03F-4EF6-92ED-5803A4F89EDF}" type="sibTrans" cxnId="{9130BEB3-448D-47AE-9DB9-03B1084DEFBB}">
      <dgm:prSet/>
      <dgm:spPr/>
      <dgm:t>
        <a:bodyPr/>
        <a:lstStyle/>
        <a:p>
          <a:endParaRPr lang="en-US"/>
        </a:p>
      </dgm:t>
    </dgm:pt>
    <dgm:pt modelId="{5AF3E8A0-DB45-47BB-87CA-9D8023076DA8}">
      <dgm:prSet/>
      <dgm:spPr/>
      <dgm:t>
        <a:bodyPr/>
        <a:lstStyle/>
        <a:p>
          <a:r>
            <a:rPr lang="en-US" b="1"/>
            <a:t>Automation:</a:t>
          </a:r>
          <a:r>
            <a:rPr lang="en-US"/>
            <a:t> Automates decision-making processes, reducing the need for human intervention.</a:t>
          </a:r>
        </a:p>
      </dgm:t>
    </dgm:pt>
    <dgm:pt modelId="{E2506BE0-393A-43C3-B41A-9BC9979540CD}" type="parTrans" cxnId="{3FFC1210-354B-4CA2-A522-EBBD5887799A}">
      <dgm:prSet/>
      <dgm:spPr/>
      <dgm:t>
        <a:bodyPr/>
        <a:lstStyle/>
        <a:p>
          <a:endParaRPr lang="en-US"/>
        </a:p>
      </dgm:t>
    </dgm:pt>
    <dgm:pt modelId="{054EEADF-F261-44A1-9DB2-A26D17779DED}" type="sibTrans" cxnId="{3FFC1210-354B-4CA2-A522-EBBD5887799A}">
      <dgm:prSet/>
      <dgm:spPr/>
      <dgm:t>
        <a:bodyPr/>
        <a:lstStyle/>
        <a:p>
          <a:endParaRPr lang="en-US"/>
        </a:p>
      </dgm:t>
    </dgm:pt>
    <dgm:pt modelId="{8D7A9C53-B2D2-4242-BC8F-77D06F2D01B3}">
      <dgm:prSet/>
      <dgm:spPr/>
      <dgm:t>
        <a:bodyPr/>
        <a:lstStyle/>
        <a:p>
          <a:r>
            <a:rPr lang="en-US" b="1"/>
            <a:t>Adaptability:</a:t>
          </a:r>
          <a:r>
            <a:rPr lang="en-US"/>
            <a:t> Can adapt and improve over time with more data </a:t>
          </a:r>
        </a:p>
      </dgm:t>
    </dgm:pt>
    <dgm:pt modelId="{97A06D03-70FD-4509-B806-7EF744E2255C}" type="parTrans" cxnId="{7E2C5587-97C9-4F52-BD18-5F9AA5E8D093}">
      <dgm:prSet/>
      <dgm:spPr/>
      <dgm:t>
        <a:bodyPr/>
        <a:lstStyle/>
        <a:p>
          <a:endParaRPr lang="en-US"/>
        </a:p>
      </dgm:t>
    </dgm:pt>
    <dgm:pt modelId="{2E784BC1-D7E3-4158-BC2B-F646BE7A41EE}" type="sibTrans" cxnId="{7E2C5587-97C9-4F52-BD18-5F9AA5E8D093}">
      <dgm:prSet/>
      <dgm:spPr/>
      <dgm:t>
        <a:bodyPr/>
        <a:lstStyle/>
        <a:p>
          <a:endParaRPr lang="en-US"/>
        </a:p>
      </dgm:t>
    </dgm:pt>
    <dgm:pt modelId="{50C92767-A96C-43A8-BF07-44053E387C20}">
      <dgm:prSet/>
      <dgm:spPr/>
      <dgm:t>
        <a:bodyPr/>
        <a:lstStyle/>
        <a:p>
          <a:r>
            <a:rPr lang="en-US" b="1"/>
            <a:t>Scalability:</a:t>
          </a:r>
          <a:r>
            <a:rPr lang="en-US"/>
            <a:t> Applicable to various domains and can handle large datasets efficiently.</a:t>
          </a:r>
        </a:p>
      </dgm:t>
    </dgm:pt>
    <dgm:pt modelId="{21112E1C-6CF8-4D5A-BBA9-7D7E414D99F5}" type="parTrans" cxnId="{10615943-ABFA-4587-81EB-5ECAD7F6780B}">
      <dgm:prSet/>
      <dgm:spPr/>
      <dgm:t>
        <a:bodyPr/>
        <a:lstStyle/>
        <a:p>
          <a:endParaRPr lang="en-US"/>
        </a:p>
      </dgm:t>
    </dgm:pt>
    <dgm:pt modelId="{F1A2DB73-8B08-4044-B557-F22BF7BC7F71}" type="sibTrans" cxnId="{10615943-ABFA-4587-81EB-5ECAD7F6780B}">
      <dgm:prSet/>
      <dgm:spPr/>
      <dgm:t>
        <a:bodyPr/>
        <a:lstStyle/>
        <a:p>
          <a:endParaRPr lang="en-US"/>
        </a:p>
      </dgm:t>
    </dgm:pt>
    <dgm:pt modelId="{4F6DF104-C0AB-4682-BBB9-866D925497FB}">
      <dgm:prSet/>
      <dgm:spPr/>
      <dgm:t>
        <a:bodyPr/>
        <a:lstStyle/>
        <a:p>
          <a:r>
            <a:rPr lang="en-US" b="1"/>
            <a:t>Limitations:</a:t>
          </a:r>
          <a:endParaRPr lang="en-US"/>
        </a:p>
      </dgm:t>
    </dgm:pt>
    <dgm:pt modelId="{972E3441-215C-4494-B27C-2FAC9A86E854}" type="parTrans" cxnId="{6A1EE9B7-D9E4-459A-B3B2-D8609ED6DB84}">
      <dgm:prSet/>
      <dgm:spPr/>
      <dgm:t>
        <a:bodyPr/>
        <a:lstStyle/>
        <a:p>
          <a:endParaRPr lang="en-US"/>
        </a:p>
      </dgm:t>
    </dgm:pt>
    <dgm:pt modelId="{607A3A7F-8C9D-48B0-B7E6-20628992C42C}" type="sibTrans" cxnId="{6A1EE9B7-D9E4-459A-B3B2-D8609ED6DB84}">
      <dgm:prSet/>
      <dgm:spPr/>
      <dgm:t>
        <a:bodyPr/>
        <a:lstStyle/>
        <a:p>
          <a:endParaRPr lang="en-US"/>
        </a:p>
      </dgm:t>
    </dgm:pt>
    <dgm:pt modelId="{023365FA-649F-4BA5-85DC-050FB56398C3}">
      <dgm:prSet/>
      <dgm:spPr/>
      <dgm:t>
        <a:bodyPr/>
        <a:lstStyle/>
        <a:p>
          <a:r>
            <a:rPr lang="en-US" b="1"/>
            <a:t>Data Dependency:</a:t>
          </a:r>
          <a:r>
            <a:rPr lang="en-US"/>
            <a:t> Requires large amounts of high-quality data for accurate predictions.</a:t>
          </a:r>
        </a:p>
      </dgm:t>
    </dgm:pt>
    <dgm:pt modelId="{35F6F350-1AE6-4918-91B6-D26836D6E72F}" type="parTrans" cxnId="{8C2FDAF0-0D4B-4646-98E1-C7C401768C44}">
      <dgm:prSet/>
      <dgm:spPr/>
      <dgm:t>
        <a:bodyPr/>
        <a:lstStyle/>
        <a:p>
          <a:endParaRPr lang="en-US"/>
        </a:p>
      </dgm:t>
    </dgm:pt>
    <dgm:pt modelId="{D37627D6-5B78-4183-AD15-24C6A08DD9C6}" type="sibTrans" cxnId="{8C2FDAF0-0D4B-4646-98E1-C7C401768C44}">
      <dgm:prSet/>
      <dgm:spPr/>
      <dgm:t>
        <a:bodyPr/>
        <a:lstStyle/>
        <a:p>
          <a:endParaRPr lang="en-US"/>
        </a:p>
      </dgm:t>
    </dgm:pt>
    <dgm:pt modelId="{2FA298D7-23A1-42F6-83E4-8734F427A11A}">
      <dgm:prSet/>
      <dgm:spPr/>
      <dgm:t>
        <a:bodyPr/>
        <a:lstStyle/>
        <a:p>
          <a:r>
            <a:rPr lang="en-US" b="1"/>
            <a:t>Complexity:</a:t>
          </a:r>
          <a:r>
            <a:rPr lang="en-US"/>
            <a:t> Models can be complex and difficult to understand or interpret.</a:t>
          </a:r>
        </a:p>
      </dgm:t>
    </dgm:pt>
    <dgm:pt modelId="{56F2E89B-68D0-4AFB-882C-24945C984A55}" type="parTrans" cxnId="{FEDF6AC9-46B1-4DD7-A3BA-FF7E2081C8B1}">
      <dgm:prSet/>
      <dgm:spPr/>
      <dgm:t>
        <a:bodyPr/>
        <a:lstStyle/>
        <a:p>
          <a:endParaRPr lang="en-US"/>
        </a:p>
      </dgm:t>
    </dgm:pt>
    <dgm:pt modelId="{30FB6E9F-2EB3-46F0-9EBE-5FB492B37199}" type="sibTrans" cxnId="{FEDF6AC9-46B1-4DD7-A3BA-FF7E2081C8B1}">
      <dgm:prSet/>
      <dgm:spPr/>
      <dgm:t>
        <a:bodyPr/>
        <a:lstStyle/>
        <a:p>
          <a:endParaRPr lang="en-US"/>
        </a:p>
      </dgm:t>
    </dgm:pt>
    <dgm:pt modelId="{CD13F6DA-574A-4C86-B204-81BAB6389C17}">
      <dgm:prSet/>
      <dgm:spPr/>
      <dgm:t>
        <a:bodyPr/>
        <a:lstStyle/>
        <a:p>
          <a:r>
            <a:rPr lang="en-US" b="1"/>
            <a:t>Overfitting:</a:t>
          </a:r>
          <a:r>
            <a:rPr lang="en-US"/>
            <a:t> Risk of overfitting to training data, leading to poor generalization.</a:t>
          </a:r>
        </a:p>
      </dgm:t>
    </dgm:pt>
    <dgm:pt modelId="{46087213-0D6C-4F89-9644-39E19445AA07}" type="parTrans" cxnId="{3C2FAEB3-5425-48F4-BA69-9E2DD851C8BD}">
      <dgm:prSet/>
      <dgm:spPr/>
      <dgm:t>
        <a:bodyPr/>
        <a:lstStyle/>
        <a:p>
          <a:endParaRPr lang="en-US"/>
        </a:p>
      </dgm:t>
    </dgm:pt>
    <dgm:pt modelId="{4FB47DE5-772C-4B2F-917A-790DC832B0AF}" type="sibTrans" cxnId="{3C2FAEB3-5425-48F4-BA69-9E2DD851C8BD}">
      <dgm:prSet/>
      <dgm:spPr/>
      <dgm:t>
        <a:bodyPr/>
        <a:lstStyle/>
        <a:p>
          <a:endParaRPr lang="en-US"/>
        </a:p>
      </dgm:t>
    </dgm:pt>
    <dgm:pt modelId="{E14474FE-CE85-4090-9992-438CC9605E53}">
      <dgm:prSet/>
      <dgm:spPr/>
      <dgm:t>
        <a:bodyPr/>
        <a:lstStyle/>
        <a:p>
          <a:r>
            <a:rPr lang="en-US" b="1"/>
            <a:t>Resource Intensive:</a:t>
          </a:r>
          <a:r>
            <a:rPr lang="en-US"/>
            <a:t> Can be computationally expensive and require significant resources.</a:t>
          </a:r>
        </a:p>
      </dgm:t>
    </dgm:pt>
    <dgm:pt modelId="{0F8F7DCC-DD34-499B-9341-34ACFBF0E6EE}" type="parTrans" cxnId="{2F84D7A3-E839-4848-9A36-C5C4FD4A378F}">
      <dgm:prSet/>
      <dgm:spPr/>
      <dgm:t>
        <a:bodyPr/>
        <a:lstStyle/>
        <a:p>
          <a:endParaRPr lang="en-US"/>
        </a:p>
      </dgm:t>
    </dgm:pt>
    <dgm:pt modelId="{02988CA9-D08C-45E5-A891-EDEEAFED07D3}" type="sibTrans" cxnId="{2F84D7A3-E839-4848-9A36-C5C4FD4A378F}">
      <dgm:prSet/>
      <dgm:spPr/>
      <dgm:t>
        <a:bodyPr/>
        <a:lstStyle/>
        <a:p>
          <a:endParaRPr lang="en-US"/>
        </a:p>
      </dgm:t>
    </dgm:pt>
    <dgm:pt modelId="{8A8EA806-5AB2-4B28-BC79-15001189D4E3}" type="pres">
      <dgm:prSet presAssocID="{D424BDA0-9557-4464-AB43-044638ABAA8C}" presName="linear" presStyleCnt="0">
        <dgm:presLayoutVars>
          <dgm:animLvl val="lvl"/>
          <dgm:resizeHandles val="exact"/>
        </dgm:presLayoutVars>
      </dgm:prSet>
      <dgm:spPr/>
    </dgm:pt>
    <dgm:pt modelId="{C2311CEA-3A5C-4105-A8D0-20A869612D1B}" type="pres">
      <dgm:prSet presAssocID="{B943D171-546C-4C61-9E05-269A20881AF8}" presName="parentText" presStyleLbl="node1" presStyleIdx="0" presStyleCnt="2">
        <dgm:presLayoutVars>
          <dgm:chMax val="0"/>
          <dgm:bulletEnabled val="1"/>
        </dgm:presLayoutVars>
      </dgm:prSet>
      <dgm:spPr/>
    </dgm:pt>
    <dgm:pt modelId="{2C7A805F-BDA1-4469-A6DB-1A3744E845D3}" type="pres">
      <dgm:prSet presAssocID="{B943D171-546C-4C61-9E05-269A20881AF8}" presName="childText" presStyleLbl="revTx" presStyleIdx="0" presStyleCnt="2">
        <dgm:presLayoutVars>
          <dgm:bulletEnabled val="1"/>
        </dgm:presLayoutVars>
      </dgm:prSet>
      <dgm:spPr/>
    </dgm:pt>
    <dgm:pt modelId="{0C8B789B-ACF1-4D4B-A0C1-BF8A22C2BED1}" type="pres">
      <dgm:prSet presAssocID="{4F6DF104-C0AB-4682-BBB9-866D925497FB}" presName="parentText" presStyleLbl="node1" presStyleIdx="1" presStyleCnt="2">
        <dgm:presLayoutVars>
          <dgm:chMax val="0"/>
          <dgm:bulletEnabled val="1"/>
        </dgm:presLayoutVars>
      </dgm:prSet>
      <dgm:spPr/>
    </dgm:pt>
    <dgm:pt modelId="{454800F7-834B-460E-8B18-51A94823CBF5}" type="pres">
      <dgm:prSet presAssocID="{4F6DF104-C0AB-4682-BBB9-866D925497FB}" presName="childText" presStyleLbl="revTx" presStyleIdx="1" presStyleCnt="2">
        <dgm:presLayoutVars>
          <dgm:bulletEnabled val="1"/>
        </dgm:presLayoutVars>
      </dgm:prSet>
      <dgm:spPr/>
    </dgm:pt>
  </dgm:ptLst>
  <dgm:cxnLst>
    <dgm:cxn modelId="{DE245109-A140-4127-953A-7CDF98998C9D}" srcId="{D424BDA0-9557-4464-AB43-044638ABAA8C}" destId="{B943D171-546C-4C61-9E05-269A20881AF8}" srcOrd="0" destOrd="0" parTransId="{7A88DEBE-8119-4866-9DEC-C0994ABB2803}" sibTransId="{A969A0F6-380D-4135-8D8F-A66452F0B87F}"/>
    <dgm:cxn modelId="{3FFC1210-354B-4CA2-A522-EBBD5887799A}" srcId="{B943D171-546C-4C61-9E05-269A20881AF8}" destId="{5AF3E8A0-DB45-47BB-87CA-9D8023076DA8}" srcOrd="1" destOrd="0" parTransId="{E2506BE0-393A-43C3-B41A-9BC9979540CD}" sibTransId="{054EEADF-F261-44A1-9DB2-A26D17779DED}"/>
    <dgm:cxn modelId="{A97AFF17-3122-4BBE-8681-4231A4C2E5CB}" type="presOf" srcId="{5AF3E8A0-DB45-47BB-87CA-9D8023076DA8}" destId="{2C7A805F-BDA1-4469-A6DB-1A3744E845D3}" srcOrd="0" destOrd="1" presId="urn:microsoft.com/office/officeart/2005/8/layout/vList2"/>
    <dgm:cxn modelId="{942DEB2D-736D-4246-B0B4-FBE0250651A8}" type="presOf" srcId="{2FA298D7-23A1-42F6-83E4-8734F427A11A}" destId="{454800F7-834B-460E-8B18-51A94823CBF5}" srcOrd="0" destOrd="1" presId="urn:microsoft.com/office/officeart/2005/8/layout/vList2"/>
    <dgm:cxn modelId="{10615943-ABFA-4587-81EB-5ECAD7F6780B}" srcId="{B943D171-546C-4C61-9E05-269A20881AF8}" destId="{50C92767-A96C-43A8-BF07-44053E387C20}" srcOrd="3" destOrd="0" parTransId="{21112E1C-6CF8-4D5A-BBA9-7D7E414D99F5}" sibTransId="{F1A2DB73-8B08-4044-B557-F22BF7BC7F71}"/>
    <dgm:cxn modelId="{A85D9752-79E7-4F25-B410-3B77B8F0ABD3}" type="presOf" srcId="{4F6DF104-C0AB-4682-BBB9-866D925497FB}" destId="{0C8B789B-ACF1-4D4B-A0C1-BF8A22C2BED1}" srcOrd="0" destOrd="0" presId="urn:microsoft.com/office/officeart/2005/8/layout/vList2"/>
    <dgm:cxn modelId="{7E2C5587-97C9-4F52-BD18-5F9AA5E8D093}" srcId="{B943D171-546C-4C61-9E05-269A20881AF8}" destId="{8D7A9C53-B2D2-4242-BC8F-77D06F2D01B3}" srcOrd="2" destOrd="0" parTransId="{97A06D03-70FD-4509-B806-7EF744E2255C}" sibTransId="{2E784BC1-D7E3-4158-BC2B-F646BE7A41EE}"/>
    <dgm:cxn modelId="{F1AE0198-DA16-4CAE-8B3F-79D4715CE396}" type="presOf" srcId="{49E398AA-9A80-49F5-9CC2-0B613E3947CC}" destId="{2C7A805F-BDA1-4469-A6DB-1A3744E845D3}" srcOrd="0" destOrd="0" presId="urn:microsoft.com/office/officeart/2005/8/layout/vList2"/>
    <dgm:cxn modelId="{D49A0DA3-CC03-49C5-A791-EE33284466D3}" type="presOf" srcId="{CD13F6DA-574A-4C86-B204-81BAB6389C17}" destId="{454800F7-834B-460E-8B18-51A94823CBF5}" srcOrd="0" destOrd="2" presId="urn:microsoft.com/office/officeart/2005/8/layout/vList2"/>
    <dgm:cxn modelId="{2F84D7A3-E839-4848-9A36-C5C4FD4A378F}" srcId="{4F6DF104-C0AB-4682-BBB9-866D925497FB}" destId="{E14474FE-CE85-4090-9992-438CC9605E53}" srcOrd="3" destOrd="0" parTransId="{0F8F7DCC-DD34-499B-9341-34ACFBF0E6EE}" sibTransId="{02988CA9-D08C-45E5-A891-EDEEAFED07D3}"/>
    <dgm:cxn modelId="{2CEA62AD-2524-4E88-B65E-8C68E5A0867C}" type="presOf" srcId="{8D7A9C53-B2D2-4242-BC8F-77D06F2D01B3}" destId="{2C7A805F-BDA1-4469-A6DB-1A3744E845D3}" srcOrd="0" destOrd="2" presId="urn:microsoft.com/office/officeart/2005/8/layout/vList2"/>
    <dgm:cxn modelId="{18906CB1-DC6E-4E7B-BDF7-F9D5E81CCB19}" type="presOf" srcId="{B943D171-546C-4C61-9E05-269A20881AF8}" destId="{C2311CEA-3A5C-4105-A8D0-20A869612D1B}" srcOrd="0" destOrd="0" presId="urn:microsoft.com/office/officeart/2005/8/layout/vList2"/>
    <dgm:cxn modelId="{3C2FAEB3-5425-48F4-BA69-9E2DD851C8BD}" srcId="{4F6DF104-C0AB-4682-BBB9-866D925497FB}" destId="{CD13F6DA-574A-4C86-B204-81BAB6389C17}" srcOrd="2" destOrd="0" parTransId="{46087213-0D6C-4F89-9644-39E19445AA07}" sibTransId="{4FB47DE5-772C-4B2F-917A-790DC832B0AF}"/>
    <dgm:cxn modelId="{9130BEB3-448D-47AE-9DB9-03B1084DEFBB}" srcId="{B943D171-546C-4C61-9E05-269A20881AF8}" destId="{49E398AA-9A80-49F5-9CC2-0B613E3947CC}" srcOrd="0" destOrd="0" parTransId="{A14A2B12-6ABB-49C4-B4BD-ED978AA9BC4D}" sibTransId="{D974B693-A03F-4EF6-92ED-5803A4F89EDF}"/>
    <dgm:cxn modelId="{6A1EE9B7-D9E4-459A-B3B2-D8609ED6DB84}" srcId="{D424BDA0-9557-4464-AB43-044638ABAA8C}" destId="{4F6DF104-C0AB-4682-BBB9-866D925497FB}" srcOrd="1" destOrd="0" parTransId="{972E3441-215C-4494-B27C-2FAC9A86E854}" sibTransId="{607A3A7F-8C9D-48B0-B7E6-20628992C42C}"/>
    <dgm:cxn modelId="{9EFDECBF-340C-4E1F-96FE-D6B62FB89732}" type="presOf" srcId="{D424BDA0-9557-4464-AB43-044638ABAA8C}" destId="{8A8EA806-5AB2-4B28-BC79-15001189D4E3}" srcOrd="0" destOrd="0" presId="urn:microsoft.com/office/officeart/2005/8/layout/vList2"/>
    <dgm:cxn modelId="{692211C2-90F8-4AB5-A4C8-BC68CB499F07}" type="presOf" srcId="{50C92767-A96C-43A8-BF07-44053E387C20}" destId="{2C7A805F-BDA1-4469-A6DB-1A3744E845D3}" srcOrd="0" destOrd="3" presId="urn:microsoft.com/office/officeart/2005/8/layout/vList2"/>
    <dgm:cxn modelId="{FEDF6AC9-46B1-4DD7-A3BA-FF7E2081C8B1}" srcId="{4F6DF104-C0AB-4682-BBB9-866D925497FB}" destId="{2FA298D7-23A1-42F6-83E4-8734F427A11A}" srcOrd="1" destOrd="0" parTransId="{56F2E89B-68D0-4AFB-882C-24945C984A55}" sibTransId="{30FB6E9F-2EB3-46F0-9EBE-5FB492B37199}"/>
    <dgm:cxn modelId="{8C2FDAF0-0D4B-4646-98E1-C7C401768C44}" srcId="{4F6DF104-C0AB-4682-BBB9-866D925497FB}" destId="{023365FA-649F-4BA5-85DC-050FB56398C3}" srcOrd="0" destOrd="0" parTransId="{35F6F350-1AE6-4918-91B6-D26836D6E72F}" sibTransId="{D37627D6-5B78-4183-AD15-24C6A08DD9C6}"/>
    <dgm:cxn modelId="{ACB564F8-1A65-4D51-BD8F-995791E3334E}" type="presOf" srcId="{E14474FE-CE85-4090-9992-438CC9605E53}" destId="{454800F7-834B-460E-8B18-51A94823CBF5}" srcOrd="0" destOrd="3" presId="urn:microsoft.com/office/officeart/2005/8/layout/vList2"/>
    <dgm:cxn modelId="{2A65AEFC-F2A4-4794-8392-D4885A462059}" type="presOf" srcId="{023365FA-649F-4BA5-85DC-050FB56398C3}" destId="{454800F7-834B-460E-8B18-51A94823CBF5}" srcOrd="0" destOrd="0" presId="urn:microsoft.com/office/officeart/2005/8/layout/vList2"/>
    <dgm:cxn modelId="{4F8D3018-EDDC-43FF-9354-BB53C674BC32}" type="presParOf" srcId="{8A8EA806-5AB2-4B28-BC79-15001189D4E3}" destId="{C2311CEA-3A5C-4105-A8D0-20A869612D1B}" srcOrd="0" destOrd="0" presId="urn:microsoft.com/office/officeart/2005/8/layout/vList2"/>
    <dgm:cxn modelId="{66EB2204-A924-46A6-908E-9A23FB5AE496}" type="presParOf" srcId="{8A8EA806-5AB2-4B28-BC79-15001189D4E3}" destId="{2C7A805F-BDA1-4469-A6DB-1A3744E845D3}" srcOrd="1" destOrd="0" presId="urn:microsoft.com/office/officeart/2005/8/layout/vList2"/>
    <dgm:cxn modelId="{488A644A-D1E4-420A-9F3D-E5187BF2CE09}" type="presParOf" srcId="{8A8EA806-5AB2-4B28-BC79-15001189D4E3}" destId="{0C8B789B-ACF1-4D4B-A0C1-BF8A22C2BED1}" srcOrd="2" destOrd="0" presId="urn:microsoft.com/office/officeart/2005/8/layout/vList2"/>
    <dgm:cxn modelId="{5ECD4AF2-FA56-4957-8D63-B7AC313072DD}" type="presParOf" srcId="{8A8EA806-5AB2-4B28-BC79-15001189D4E3}" destId="{454800F7-834B-460E-8B18-51A94823CBF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1B98B3-E8C7-4FEA-B3EB-4BA9CC66B1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1A12D2E-F789-45CC-B778-790BD76DD8E3}">
      <dgm:prSet/>
      <dgm:spPr/>
      <dgm:t>
        <a:bodyPr/>
        <a:lstStyle/>
        <a:p>
          <a:r>
            <a:rPr lang="en-US" b="1"/>
            <a:t>Advantages</a:t>
          </a:r>
          <a:endParaRPr lang="en-US"/>
        </a:p>
      </dgm:t>
    </dgm:pt>
    <dgm:pt modelId="{0BC057AD-BE1C-4CCF-BAB4-8BBA4D7DD466}" type="parTrans" cxnId="{DEE6CD5D-DEA2-44A5-AC69-B96D9BC67E0D}">
      <dgm:prSet/>
      <dgm:spPr/>
      <dgm:t>
        <a:bodyPr/>
        <a:lstStyle/>
        <a:p>
          <a:endParaRPr lang="en-US"/>
        </a:p>
      </dgm:t>
    </dgm:pt>
    <dgm:pt modelId="{4EE6F39E-59CC-47FD-A133-064214FF4567}" type="sibTrans" cxnId="{DEE6CD5D-DEA2-44A5-AC69-B96D9BC67E0D}">
      <dgm:prSet/>
      <dgm:spPr/>
      <dgm:t>
        <a:bodyPr/>
        <a:lstStyle/>
        <a:p>
          <a:endParaRPr lang="en-US"/>
        </a:p>
      </dgm:t>
    </dgm:pt>
    <dgm:pt modelId="{0D711F20-591F-4EDD-A7F4-9AF52CC66313}">
      <dgm:prSet/>
      <dgm:spPr/>
      <dgm:t>
        <a:bodyPr/>
        <a:lstStyle/>
        <a:p>
          <a:r>
            <a:rPr lang="en-US" b="1"/>
            <a:t>High Accuracy:</a:t>
          </a:r>
          <a:r>
            <a:rPr lang="en-US"/>
            <a:t> Often achieves higher accuracy than traditional machine learning models, especially in image and speech recognition tasks.</a:t>
          </a:r>
        </a:p>
      </dgm:t>
    </dgm:pt>
    <dgm:pt modelId="{9E545A4C-BB6F-43D6-8CA2-D03CDBA3FC88}" type="parTrans" cxnId="{1300BDD7-F8ED-440B-9A47-C1C36E29E1AE}">
      <dgm:prSet/>
      <dgm:spPr/>
      <dgm:t>
        <a:bodyPr/>
        <a:lstStyle/>
        <a:p>
          <a:endParaRPr lang="en-US"/>
        </a:p>
      </dgm:t>
    </dgm:pt>
    <dgm:pt modelId="{E64D6BF6-E9B9-4034-A187-08AB1954E353}" type="sibTrans" cxnId="{1300BDD7-F8ED-440B-9A47-C1C36E29E1AE}">
      <dgm:prSet/>
      <dgm:spPr/>
      <dgm:t>
        <a:bodyPr/>
        <a:lstStyle/>
        <a:p>
          <a:endParaRPr lang="en-US"/>
        </a:p>
      </dgm:t>
    </dgm:pt>
    <dgm:pt modelId="{DCA1187A-CEB5-4C37-A30A-EC196ED8D3C4}">
      <dgm:prSet/>
      <dgm:spPr/>
      <dgm:t>
        <a:bodyPr/>
        <a:lstStyle/>
        <a:p>
          <a:r>
            <a:rPr lang="en-US" b="1"/>
            <a:t>Feature Extraction:</a:t>
          </a:r>
          <a:r>
            <a:rPr lang="en-US"/>
            <a:t> Automatically extracts relevant features from raw data, reducing the need for manual feature engineering.</a:t>
          </a:r>
        </a:p>
      </dgm:t>
    </dgm:pt>
    <dgm:pt modelId="{F4FC1346-FE1D-43CF-BF80-FCF100F9B042}" type="parTrans" cxnId="{7FCFFE7F-043A-44C8-B8F2-A7A2FC10DD66}">
      <dgm:prSet/>
      <dgm:spPr/>
      <dgm:t>
        <a:bodyPr/>
        <a:lstStyle/>
        <a:p>
          <a:endParaRPr lang="en-US"/>
        </a:p>
      </dgm:t>
    </dgm:pt>
    <dgm:pt modelId="{0874BAE2-9420-4FF0-B6B0-2BC7BE6BB979}" type="sibTrans" cxnId="{7FCFFE7F-043A-44C8-B8F2-A7A2FC10DD66}">
      <dgm:prSet/>
      <dgm:spPr/>
      <dgm:t>
        <a:bodyPr/>
        <a:lstStyle/>
        <a:p>
          <a:endParaRPr lang="en-US"/>
        </a:p>
      </dgm:t>
    </dgm:pt>
    <dgm:pt modelId="{6A32CB48-DDAB-4CEB-A026-A9EB0956D76C}">
      <dgm:prSet/>
      <dgm:spPr/>
      <dgm:t>
        <a:bodyPr/>
        <a:lstStyle/>
        <a:p>
          <a:r>
            <a:rPr lang="en-US" b="1"/>
            <a:t>Complex Data Handling:</a:t>
          </a:r>
          <a:r>
            <a:rPr lang="en-US"/>
            <a:t> Excels at handling complex data types, such as images, audio, and text.</a:t>
          </a:r>
        </a:p>
      </dgm:t>
    </dgm:pt>
    <dgm:pt modelId="{287B5424-8DCA-4A28-8375-7C10B403C071}" type="parTrans" cxnId="{A03A0E8E-CFA3-4001-BAA5-CD5B317E54C2}">
      <dgm:prSet/>
      <dgm:spPr/>
      <dgm:t>
        <a:bodyPr/>
        <a:lstStyle/>
        <a:p>
          <a:endParaRPr lang="en-US"/>
        </a:p>
      </dgm:t>
    </dgm:pt>
    <dgm:pt modelId="{230FE5BB-949B-4256-8F91-85A1213E885B}" type="sibTrans" cxnId="{A03A0E8E-CFA3-4001-BAA5-CD5B317E54C2}">
      <dgm:prSet/>
      <dgm:spPr/>
      <dgm:t>
        <a:bodyPr/>
        <a:lstStyle/>
        <a:p>
          <a:endParaRPr lang="en-US"/>
        </a:p>
      </dgm:t>
    </dgm:pt>
    <dgm:pt modelId="{09E4E0B2-C309-4273-AF4D-A4085055D468}">
      <dgm:prSet/>
      <dgm:spPr/>
      <dgm:t>
        <a:bodyPr/>
        <a:lstStyle/>
        <a:p>
          <a:r>
            <a:rPr lang="en-US" b="1"/>
            <a:t>Scalability:</a:t>
          </a:r>
          <a:r>
            <a:rPr lang="en-US"/>
            <a:t> Can process and learn from large-scale datasets.</a:t>
          </a:r>
        </a:p>
      </dgm:t>
    </dgm:pt>
    <dgm:pt modelId="{EDA81D5D-5907-474D-A521-82995647A200}" type="parTrans" cxnId="{8AA37710-BF6C-406F-A3E8-5CDA3FFD9391}">
      <dgm:prSet/>
      <dgm:spPr/>
      <dgm:t>
        <a:bodyPr/>
        <a:lstStyle/>
        <a:p>
          <a:endParaRPr lang="en-US"/>
        </a:p>
      </dgm:t>
    </dgm:pt>
    <dgm:pt modelId="{044E121C-8AD0-42E4-BC2E-DC6FB629E5DE}" type="sibTrans" cxnId="{8AA37710-BF6C-406F-A3E8-5CDA3FFD9391}">
      <dgm:prSet/>
      <dgm:spPr/>
      <dgm:t>
        <a:bodyPr/>
        <a:lstStyle/>
        <a:p>
          <a:endParaRPr lang="en-US"/>
        </a:p>
      </dgm:t>
    </dgm:pt>
    <dgm:pt modelId="{2F0146F8-BB6A-47B0-8B95-BEAEE70FF60E}">
      <dgm:prSet/>
      <dgm:spPr/>
      <dgm:t>
        <a:bodyPr/>
        <a:lstStyle/>
        <a:p>
          <a:r>
            <a:rPr lang="en-US" b="1"/>
            <a:t>Limitations</a:t>
          </a:r>
          <a:endParaRPr lang="en-US"/>
        </a:p>
      </dgm:t>
    </dgm:pt>
    <dgm:pt modelId="{EBA389C1-6F75-4851-8193-DBF1FA9CB33E}" type="parTrans" cxnId="{303875A9-56A5-4324-8E8D-D53E40A26DD5}">
      <dgm:prSet/>
      <dgm:spPr/>
      <dgm:t>
        <a:bodyPr/>
        <a:lstStyle/>
        <a:p>
          <a:endParaRPr lang="en-US"/>
        </a:p>
      </dgm:t>
    </dgm:pt>
    <dgm:pt modelId="{D186377A-9B8C-4A0F-8647-CB9616851515}" type="sibTrans" cxnId="{303875A9-56A5-4324-8E8D-D53E40A26DD5}">
      <dgm:prSet/>
      <dgm:spPr/>
      <dgm:t>
        <a:bodyPr/>
        <a:lstStyle/>
        <a:p>
          <a:endParaRPr lang="en-US"/>
        </a:p>
      </dgm:t>
    </dgm:pt>
    <dgm:pt modelId="{E0524DB4-9AC0-42D8-8CC1-EE09B91AF026}">
      <dgm:prSet/>
      <dgm:spPr/>
      <dgm:t>
        <a:bodyPr/>
        <a:lstStyle/>
        <a:p>
          <a:r>
            <a:rPr lang="en-US" b="1"/>
            <a:t>Data Hungry:</a:t>
          </a:r>
          <a:r>
            <a:rPr lang="en-US"/>
            <a:t> Requires vast amounts of labeled data for training.</a:t>
          </a:r>
        </a:p>
      </dgm:t>
    </dgm:pt>
    <dgm:pt modelId="{C0664961-B9D4-4DFB-BB02-57BF8253A9B5}" type="parTrans" cxnId="{60CDBC1A-468B-4A8C-B57A-6B4A8B0EFE2A}">
      <dgm:prSet/>
      <dgm:spPr/>
      <dgm:t>
        <a:bodyPr/>
        <a:lstStyle/>
        <a:p>
          <a:endParaRPr lang="en-US"/>
        </a:p>
      </dgm:t>
    </dgm:pt>
    <dgm:pt modelId="{7C5422B7-3C13-496D-8E70-A37B40B9F3F7}" type="sibTrans" cxnId="{60CDBC1A-468B-4A8C-B57A-6B4A8B0EFE2A}">
      <dgm:prSet/>
      <dgm:spPr/>
      <dgm:t>
        <a:bodyPr/>
        <a:lstStyle/>
        <a:p>
          <a:endParaRPr lang="en-US"/>
        </a:p>
      </dgm:t>
    </dgm:pt>
    <dgm:pt modelId="{814E8B90-7F6F-4E45-AFA4-482D61B865AE}">
      <dgm:prSet/>
      <dgm:spPr/>
      <dgm:t>
        <a:bodyPr/>
        <a:lstStyle/>
        <a:p>
          <a:r>
            <a:rPr lang="en-US" b="1"/>
            <a:t>Computational Cost:</a:t>
          </a:r>
          <a:r>
            <a:rPr lang="en-US"/>
            <a:t> Extremely resource-intensive, needing powerful GPUs and significant computational power.</a:t>
          </a:r>
        </a:p>
      </dgm:t>
    </dgm:pt>
    <dgm:pt modelId="{1D4FA03A-7BAA-4747-93D4-456A131A1465}" type="parTrans" cxnId="{ACDA2727-CACC-4CE7-AD42-70CE5056958E}">
      <dgm:prSet/>
      <dgm:spPr/>
      <dgm:t>
        <a:bodyPr/>
        <a:lstStyle/>
        <a:p>
          <a:endParaRPr lang="en-US"/>
        </a:p>
      </dgm:t>
    </dgm:pt>
    <dgm:pt modelId="{534890D9-9556-490C-8495-363B5C793F99}" type="sibTrans" cxnId="{ACDA2727-CACC-4CE7-AD42-70CE5056958E}">
      <dgm:prSet/>
      <dgm:spPr/>
      <dgm:t>
        <a:bodyPr/>
        <a:lstStyle/>
        <a:p>
          <a:endParaRPr lang="en-US"/>
        </a:p>
      </dgm:t>
    </dgm:pt>
    <dgm:pt modelId="{390D0B41-03A8-42F5-A55C-57DD1290EC37}">
      <dgm:prSet/>
      <dgm:spPr/>
      <dgm:t>
        <a:bodyPr/>
        <a:lstStyle/>
        <a:p>
          <a:r>
            <a:rPr lang="en-US" b="1"/>
            <a:t>Black Box Nature:</a:t>
          </a:r>
          <a:r>
            <a:rPr lang="en-US"/>
            <a:t> Often criticized for being opaque and difficult to interpret.</a:t>
          </a:r>
        </a:p>
      </dgm:t>
    </dgm:pt>
    <dgm:pt modelId="{C551AD9D-C910-46C8-8695-BD061B496F24}" type="parTrans" cxnId="{812A2C0E-53C3-45CB-9028-411E0303F1CB}">
      <dgm:prSet/>
      <dgm:spPr/>
      <dgm:t>
        <a:bodyPr/>
        <a:lstStyle/>
        <a:p>
          <a:endParaRPr lang="en-US"/>
        </a:p>
      </dgm:t>
    </dgm:pt>
    <dgm:pt modelId="{ACC34DE5-AF4F-4414-8056-F1D08D338F82}" type="sibTrans" cxnId="{812A2C0E-53C3-45CB-9028-411E0303F1CB}">
      <dgm:prSet/>
      <dgm:spPr/>
      <dgm:t>
        <a:bodyPr/>
        <a:lstStyle/>
        <a:p>
          <a:endParaRPr lang="en-US"/>
        </a:p>
      </dgm:t>
    </dgm:pt>
    <dgm:pt modelId="{9A115B36-63CC-4B31-95B3-0D810E8C5748}">
      <dgm:prSet/>
      <dgm:spPr/>
      <dgm:t>
        <a:bodyPr/>
        <a:lstStyle/>
        <a:p>
          <a:r>
            <a:rPr lang="en-US" b="1"/>
            <a:t>Training Time:</a:t>
          </a:r>
          <a:r>
            <a:rPr lang="en-US"/>
            <a:t> Training deep learning models can be time-consuming and requires significant effort in tuning.</a:t>
          </a:r>
        </a:p>
      </dgm:t>
    </dgm:pt>
    <dgm:pt modelId="{E2237666-FA7F-42FB-843B-F274323F433A}" type="parTrans" cxnId="{2A544642-709C-4F25-B4BD-943BB9AD744A}">
      <dgm:prSet/>
      <dgm:spPr/>
      <dgm:t>
        <a:bodyPr/>
        <a:lstStyle/>
        <a:p>
          <a:endParaRPr lang="en-US"/>
        </a:p>
      </dgm:t>
    </dgm:pt>
    <dgm:pt modelId="{84B37C73-07B1-4DAA-88C4-6ACB73EFA691}" type="sibTrans" cxnId="{2A544642-709C-4F25-B4BD-943BB9AD744A}">
      <dgm:prSet/>
      <dgm:spPr/>
      <dgm:t>
        <a:bodyPr/>
        <a:lstStyle/>
        <a:p>
          <a:endParaRPr lang="en-US"/>
        </a:p>
      </dgm:t>
    </dgm:pt>
    <dgm:pt modelId="{406E519B-DD58-46FE-A7E0-BFD6801A137E}" type="pres">
      <dgm:prSet presAssocID="{3D1B98B3-E8C7-4FEA-B3EB-4BA9CC66B10B}" presName="linear" presStyleCnt="0">
        <dgm:presLayoutVars>
          <dgm:animLvl val="lvl"/>
          <dgm:resizeHandles val="exact"/>
        </dgm:presLayoutVars>
      </dgm:prSet>
      <dgm:spPr/>
    </dgm:pt>
    <dgm:pt modelId="{CB69D859-2A62-431E-B5BF-7DAEDA5B6C92}" type="pres">
      <dgm:prSet presAssocID="{81A12D2E-F789-45CC-B778-790BD76DD8E3}" presName="parentText" presStyleLbl="node1" presStyleIdx="0" presStyleCnt="2">
        <dgm:presLayoutVars>
          <dgm:chMax val="0"/>
          <dgm:bulletEnabled val="1"/>
        </dgm:presLayoutVars>
      </dgm:prSet>
      <dgm:spPr/>
    </dgm:pt>
    <dgm:pt modelId="{4207BDA2-8E89-462E-9080-9AD4D80A350D}" type="pres">
      <dgm:prSet presAssocID="{81A12D2E-F789-45CC-B778-790BD76DD8E3}" presName="childText" presStyleLbl="revTx" presStyleIdx="0" presStyleCnt="2">
        <dgm:presLayoutVars>
          <dgm:bulletEnabled val="1"/>
        </dgm:presLayoutVars>
      </dgm:prSet>
      <dgm:spPr/>
    </dgm:pt>
    <dgm:pt modelId="{363D0362-5195-4FCF-9F92-DBB1CEF565D4}" type="pres">
      <dgm:prSet presAssocID="{2F0146F8-BB6A-47B0-8B95-BEAEE70FF60E}" presName="parentText" presStyleLbl="node1" presStyleIdx="1" presStyleCnt="2">
        <dgm:presLayoutVars>
          <dgm:chMax val="0"/>
          <dgm:bulletEnabled val="1"/>
        </dgm:presLayoutVars>
      </dgm:prSet>
      <dgm:spPr/>
    </dgm:pt>
    <dgm:pt modelId="{5BE7CB71-F344-48CB-882F-AB2064FD0FA1}" type="pres">
      <dgm:prSet presAssocID="{2F0146F8-BB6A-47B0-8B95-BEAEE70FF60E}" presName="childText" presStyleLbl="revTx" presStyleIdx="1" presStyleCnt="2">
        <dgm:presLayoutVars>
          <dgm:bulletEnabled val="1"/>
        </dgm:presLayoutVars>
      </dgm:prSet>
      <dgm:spPr/>
    </dgm:pt>
  </dgm:ptLst>
  <dgm:cxnLst>
    <dgm:cxn modelId="{812A2C0E-53C3-45CB-9028-411E0303F1CB}" srcId="{2F0146F8-BB6A-47B0-8B95-BEAEE70FF60E}" destId="{390D0B41-03A8-42F5-A55C-57DD1290EC37}" srcOrd="2" destOrd="0" parTransId="{C551AD9D-C910-46C8-8695-BD061B496F24}" sibTransId="{ACC34DE5-AF4F-4414-8056-F1D08D338F82}"/>
    <dgm:cxn modelId="{8AA37710-BF6C-406F-A3E8-5CDA3FFD9391}" srcId="{81A12D2E-F789-45CC-B778-790BD76DD8E3}" destId="{09E4E0B2-C309-4273-AF4D-A4085055D468}" srcOrd="3" destOrd="0" parTransId="{EDA81D5D-5907-474D-A521-82995647A200}" sibTransId="{044E121C-8AD0-42E4-BC2E-DC6FB629E5DE}"/>
    <dgm:cxn modelId="{7F4EBB14-0274-428D-80BD-1E4F41E8F6FE}" type="presOf" srcId="{9A115B36-63CC-4B31-95B3-0D810E8C5748}" destId="{5BE7CB71-F344-48CB-882F-AB2064FD0FA1}" srcOrd="0" destOrd="3" presId="urn:microsoft.com/office/officeart/2005/8/layout/vList2"/>
    <dgm:cxn modelId="{60CDBC1A-468B-4A8C-B57A-6B4A8B0EFE2A}" srcId="{2F0146F8-BB6A-47B0-8B95-BEAEE70FF60E}" destId="{E0524DB4-9AC0-42D8-8CC1-EE09B91AF026}" srcOrd="0" destOrd="0" parTransId="{C0664961-B9D4-4DFB-BB02-57BF8253A9B5}" sibTransId="{7C5422B7-3C13-496D-8E70-A37B40B9F3F7}"/>
    <dgm:cxn modelId="{ACDA2727-CACC-4CE7-AD42-70CE5056958E}" srcId="{2F0146F8-BB6A-47B0-8B95-BEAEE70FF60E}" destId="{814E8B90-7F6F-4E45-AFA4-482D61B865AE}" srcOrd="1" destOrd="0" parTransId="{1D4FA03A-7BAA-4747-93D4-456A131A1465}" sibTransId="{534890D9-9556-490C-8495-363B5C793F99}"/>
    <dgm:cxn modelId="{2D4C5F36-2A36-4E3B-B738-375225444681}" type="presOf" srcId="{81A12D2E-F789-45CC-B778-790BD76DD8E3}" destId="{CB69D859-2A62-431E-B5BF-7DAEDA5B6C92}" srcOrd="0" destOrd="0" presId="urn:microsoft.com/office/officeart/2005/8/layout/vList2"/>
    <dgm:cxn modelId="{DEE6CD5D-DEA2-44A5-AC69-B96D9BC67E0D}" srcId="{3D1B98B3-E8C7-4FEA-B3EB-4BA9CC66B10B}" destId="{81A12D2E-F789-45CC-B778-790BD76DD8E3}" srcOrd="0" destOrd="0" parTransId="{0BC057AD-BE1C-4CCF-BAB4-8BBA4D7DD466}" sibTransId="{4EE6F39E-59CC-47FD-A133-064214FF4567}"/>
    <dgm:cxn modelId="{2A544642-709C-4F25-B4BD-943BB9AD744A}" srcId="{2F0146F8-BB6A-47B0-8B95-BEAEE70FF60E}" destId="{9A115B36-63CC-4B31-95B3-0D810E8C5748}" srcOrd="3" destOrd="0" parTransId="{E2237666-FA7F-42FB-843B-F274323F433A}" sibTransId="{84B37C73-07B1-4DAA-88C4-6ACB73EFA691}"/>
    <dgm:cxn modelId="{E5636E74-4559-411C-A0F3-C0440964FEA7}" type="presOf" srcId="{2F0146F8-BB6A-47B0-8B95-BEAEE70FF60E}" destId="{363D0362-5195-4FCF-9F92-DBB1CEF565D4}" srcOrd="0" destOrd="0" presId="urn:microsoft.com/office/officeart/2005/8/layout/vList2"/>
    <dgm:cxn modelId="{7FCFFE7F-043A-44C8-B8F2-A7A2FC10DD66}" srcId="{81A12D2E-F789-45CC-B778-790BD76DD8E3}" destId="{DCA1187A-CEB5-4C37-A30A-EC196ED8D3C4}" srcOrd="1" destOrd="0" parTransId="{F4FC1346-FE1D-43CF-BF80-FCF100F9B042}" sibTransId="{0874BAE2-9420-4FF0-B6B0-2BC7BE6BB979}"/>
    <dgm:cxn modelId="{A03A0E8E-CFA3-4001-BAA5-CD5B317E54C2}" srcId="{81A12D2E-F789-45CC-B778-790BD76DD8E3}" destId="{6A32CB48-DDAB-4CEB-A026-A9EB0956D76C}" srcOrd="2" destOrd="0" parTransId="{287B5424-8DCA-4A28-8375-7C10B403C071}" sibTransId="{230FE5BB-949B-4256-8F91-85A1213E885B}"/>
    <dgm:cxn modelId="{830A9F96-905B-4A39-89E1-4E86D1BFB872}" type="presOf" srcId="{814E8B90-7F6F-4E45-AFA4-482D61B865AE}" destId="{5BE7CB71-F344-48CB-882F-AB2064FD0FA1}" srcOrd="0" destOrd="1" presId="urn:microsoft.com/office/officeart/2005/8/layout/vList2"/>
    <dgm:cxn modelId="{DC3D7997-44CC-497C-8304-E9B5996C5A0B}" type="presOf" srcId="{0D711F20-591F-4EDD-A7F4-9AF52CC66313}" destId="{4207BDA2-8E89-462E-9080-9AD4D80A350D}" srcOrd="0" destOrd="0" presId="urn:microsoft.com/office/officeart/2005/8/layout/vList2"/>
    <dgm:cxn modelId="{96352E9A-0DF7-4144-BB1F-F2B0B4402FEB}" type="presOf" srcId="{E0524DB4-9AC0-42D8-8CC1-EE09B91AF026}" destId="{5BE7CB71-F344-48CB-882F-AB2064FD0FA1}" srcOrd="0" destOrd="0" presId="urn:microsoft.com/office/officeart/2005/8/layout/vList2"/>
    <dgm:cxn modelId="{B3B12E9F-6E22-47B6-8CB3-FFE14F0E59FB}" type="presOf" srcId="{3D1B98B3-E8C7-4FEA-B3EB-4BA9CC66B10B}" destId="{406E519B-DD58-46FE-A7E0-BFD6801A137E}" srcOrd="0" destOrd="0" presId="urn:microsoft.com/office/officeart/2005/8/layout/vList2"/>
    <dgm:cxn modelId="{15183F9F-D892-4344-8A15-1FB256A60D85}" type="presOf" srcId="{6A32CB48-DDAB-4CEB-A026-A9EB0956D76C}" destId="{4207BDA2-8E89-462E-9080-9AD4D80A350D}" srcOrd="0" destOrd="2" presId="urn:microsoft.com/office/officeart/2005/8/layout/vList2"/>
    <dgm:cxn modelId="{C5C9D9A0-DCB3-4E74-A841-2D6C4F3E9558}" type="presOf" srcId="{390D0B41-03A8-42F5-A55C-57DD1290EC37}" destId="{5BE7CB71-F344-48CB-882F-AB2064FD0FA1}" srcOrd="0" destOrd="2" presId="urn:microsoft.com/office/officeart/2005/8/layout/vList2"/>
    <dgm:cxn modelId="{609B96A8-0A03-4D75-84F4-9B7EDB44418C}" type="presOf" srcId="{09E4E0B2-C309-4273-AF4D-A4085055D468}" destId="{4207BDA2-8E89-462E-9080-9AD4D80A350D}" srcOrd="0" destOrd="3" presId="urn:microsoft.com/office/officeart/2005/8/layout/vList2"/>
    <dgm:cxn modelId="{303875A9-56A5-4324-8E8D-D53E40A26DD5}" srcId="{3D1B98B3-E8C7-4FEA-B3EB-4BA9CC66B10B}" destId="{2F0146F8-BB6A-47B0-8B95-BEAEE70FF60E}" srcOrd="1" destOrd="0" parTransId="{EBA389C1-6F75-4851-8193-DBF1FA9CB33E}" sibTransId="{D186377A-9B8C-4A0F-8647-CB9616851515}"/>
    <dgm:cxn modelId="{4B0451AE-1BA4-4F84-9B12-E471443A0D69}" type="presOf" srcId="{DCA1187A-CEB5-4C37-A30A-EC196ED8D3C4}" destId="{4207BDA2-8E89-462E-9080-9AD4D80A350D}" srcOrd="0" destOrd="1" presId="urn:microsoft.com/office/officeart/2005/8/layout/vList2"/>
    <dgm:cxn modelId="{1300BDD7-F8ED-440B-9A47-C1C36E29E1AE}" srcId="{81A12D2E-F789-45CC-B778-790BD76DD8E3}" destId="{0D711F20-591F-4EDD-A7F4-9AF52CC66313}" srcOrd="0" destOrd="0" parTransId="{9E545A4C-BB6F-43D6-8CA2-D03CDBA3FC88}" sibTransId="{E64D6BF6-E9B9-4034-A187-08AB1954E353}"/>
    <dgm:cxn modelId="{AAE6DE94-60A3-4330-ACAD-9D2FD5D1A4A9}" type="presParOf" srcId="{406E519B-DD58-46FE-A7E0-BFD6801A137E}" destId="{CB69D859-2A62-431E-B5BF-7DAEDA5B6C92}" srcOrd="0" destOrd="0" presId="urn:microsoft.com/office/officeart/2005/8/layout/vList2"/>
    <dgm:cxn modelId="{8D7A395E-D8CD-4922-B85A-24E38532F355}" type="presParOf" srcId="{406E519B-DD58-46FE-A7E0-BFD6801A137E}" destId="{4207BDA2-8E89-462E-9080-9AD4D80A350D}" srcOrd="1" destOrd="0" presId="urn:microsoft.com/office/officeart/2005/8/layout/vList2"/>
    <dgm:cxn modelId="{97417C39-A058-43E3-9F72-899DACAFF1CD}" type="presParOf" srcId="{406E519B-DD58-46FE-A7E0-BFD6801A137E}" destId="{363D0362-5195-4FCF-9F92-DBB1CEF565D4}" srcOrd="2" destOrd="0" presId="urn:microsoft.com/office/officeart/2005/8/layout/vList2"/>
    <dgm:cxn modelId="{200E59D6-A07F-4058-A8C7-A520AE97C88E}" type="presParOf" srcId="{406E519B-DD58-46FE-A7E0-BFD6801A137E}" destId="{5BE7CB71-F344-48CB-882F-AB2064FD0FA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4ABF59-0ACD-46D9-A150-B289E6E1E18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F3EC595-0222-4FCE-BBD3-B9FDEC1771C7}">
      <dgm:prSet/>
      <dgm:spPr/>
      <dgm:t>
        <a:bodyPr/>
        <a:lstStyle/>
        <a:p>
          <a:r>
            <a:rPr lang="en-US" b="1"/>
            <a:t>Advantages:</a:t>
          </a:r>
          <a:endParaRPr lang="en-US"/>
        </a:p>
      </dgm:t>
    </dgm:pt>
    <dgm:pt modelId="{C6BE6EF0-99CF-44E9-A158-DA29654E751D}" type="parTrans" cxnId="{45A4636F-63F4-48E9-BD2E-2E711AA1AD0E}">
      <dgm:prSet/>
      <dgm:spPr/>
      <dgm:t>
        <a:bodyPr/>
        <a:lstStyle/>
        <a:p>
          <a:endParaRPr lang="en-US"/>
        </a:p>
      </dgm:t>
    </dgm:pt>
    <dgm:pt modelId="{9EA21F36-4A66-4745-AFFC-7956AC8164C1}" type="sibTrans" cxnId="{45A4636F-63F4-48E9-BD2E-2E711AA1AD0E}">
      <dgm:prSet/>
      <dgm:spPr/>
      <dgm:t>
        <a:bodyPr/>
        <a:lstStyle/>
        <a:p>
          <a:endParaRPr lang="en-US"/>
        </a:p>
      </dgm:t>
    </dgm:pt>
    <dgm:pt modelId="{B6E4F7D1-85C2-4684-9ED1-C5FBEABD9BC3}">
      <dgm:prSet/>
      <dgm:spPr/>
      <dgm:t>
        <a:bodyPr/>
        <a:lstStyle/>
        <a:p>
          <a:r>
            <a:rPr lang="en-US" b="1"/>
            <a:t>Transparency:</a:t>
          </a:r>
          <a:r>
            <a:rPr lang="en-US"/>
            <a:t> Makes AI decisions and predictions more understandable to humans.</a:t>
          </a:r>
        </a:p>
      </dgm:t>
    </dgm:pt>
    <dgm:pt modelId="{A7B0878E-9E63-4E52-A8CE-F81208764013}" type="parTrans" cxnId="{65F288B2-7FBD-456E-9597-AB6C366856AC}">
      <dgm:prSet/>
      <dgm:spPr/>
      <dgm:t>
        <a:bodyPr/>
        <a:lstStyle/>
        <a:p>
          <a:endParaRPr lang="en-US"/>
        </a:p>
      </dgm:t>
    </dgm:pt>
    <dgm:pt modelId="{2CF781EE-E287-4FB7-B1EE-3E247491C580}" type="sibTrans" cxnId="{65F288B2-7FBD-456E-9597-AB6C366856AC}">
      <dgm:prSet/>
      <dgm:spPr/>
      <dgm:t>
        <a:bodyPr/>
        <a:lstStyle/>
        <a:p>
          <a:endParaRPr lang="en-US"/>
        </a:p>
      </dgm:t>
    </dgm:pt>
    <dgm:pt modelId="{33EB4F3E-59B3-4EB0-9FD6-D3E703999150}">
      <dgm:prSet/>
      <dgm:spPr/>
      <dgm:t>
        <a:bodyPr/>
        <a:lstStyle/>
        <a:p>
          <a:r>
            <a:rPr lang="en-US" b="1"/>
            <a:t>Trust:</a:t>
          </a:r>
          <a:r>
            <a:rPr lang="en-US"/>
            <a:t> Increases trust in AI systems by providing clear explanations for their behavior.</a:t>
          </a:r>
        </a:p>
      </dgm:t>
    </dgm:pt>
    <dgm:pt modelId="{569A193C-366D-49C3-AEDB-9ECB6FFA8C21}" type="parTrans" cxnId="{5CDCF46F-392D-4A89-9DF7-B94C1EE4EE49}">
      <dgm:prSet/>
      <dgm:spPr/>
      <dgm:t>
        <a:bodyPr/>
        <a:lstStyle/>
        <a:p>
          <a:endParaRPr lang="en-US"/>
        </a:p>
      </dgm:t>
    </dgm:pt>
    <dgm:pt modelId="{BE4913B9-3D02-4C3D-B06D-2B69D83A4DF8}" type="sibTrans" cxnId="{5CDCF46F-392D-4A89-9DF7-B94C1EE4EE49}">
      <dgm:prSet/>
      <dgm:spPr/>
      <dgm:t>
        <a:bodyPr/>
        <a:lstStyle/>
        <a:p>
          <a:endParaRPr lang="en-US"/>
        </a:p>
      </dgm:t>
    </dgm:pt>
    <dgm:pt modelId="{6744A9CF-7598-437E-99F7-5AA77E856377}">
      <dgm:prSet/>
      <dgm:spPr/>
      <dgm:t>
        <a:bodyPr/>
        <a:lstStyle/>
        <a:p>
          <a:r>
            <a:rPr lang="en-US" b="1"/>
            <a:t>Regulatory Compliance:</a:t>
          </a:r>
          <a:r>
            <a:rPr lang="en-US"/>
            <a:t> Helps in meeting regulatory requirements for transparency and accountability.</a:t>
          </a:r>
        </a:p>
      </dgm:t>
    </dgm:pt>
    <dgm:pt modelId="{49E8131B-E474-4ED2-9A64-1623A5754F72}" type="parTrans" cxnId="{9C94EF58-71C0-4BA0-8D6F-4C3CC2C920E5}">
      <dgm:prSet/>
      <dgm:spPr/>
      <dgm:t>
        <a:bodyPr/>
        <a:lstStyle/>
        <a:p>
          <a:endParaRPr lang="en-US"/>
        </a:p>
      </dgm:t>
    </dgm:pt>
    <dgm:pt modelId="{1E4A4155-C41C-48EE-AC36-440535727994}" type="sibTrans" cxnId="{9C94EF58-71C0-4BA0-8D6F-4C3CC2C920E5}">
      <dgm:prSet/>
      <dgm:spPr/>
      <dgm:t>
        <a:bodyPr/>
        <a:lstStyle/>
        <a:p>
          <a:endParaRPr lang="en-US"/>
        </a:p>
      </dgm:t>
    </dgm:pt>
    <dgm:pt modelId="{5DE49D07-D170-4082-8BD6-2213B00CE00A}">
      <dgm:prSet/>
      <dgm:spPr/>
      <dgm:t>
        <a:bodyPr/>
        <a:lstStyle/>
        <a:p>
          <a:r>
            <a:rPr lang="en-US" b="1"/>
            <a:t>Error Detection:</a:t>
          </a:r>
          <a:r>
            <a:rPr lang="en-US"/>
            <a:t> Facilitates the identification and correction of errors and biases in AI models.</a:t>
          </a:r>
        </a:p>
      </dgm:t>
    </dgm:pt>
    <dgm:pt modelId="{9BC1DEFA-55F6-46DD-9F34-2C95D969F7CE}" type="parTrans" cxnId="{0198BA34-17CC-4FC4-8783-237517A321BA}">
      <dgm:prSet/>
      <dgm:spPr/>
      <dgm:t>
        <a:bodyPr/>
        <a:lstStyle/>
        <a:p>
          <a:endParaRPr lang="en-US"/>
        </a:p>
      </dgm:t>
    </dgm:pt>
    <dgm:pt modelId="{AB157976-1E7F-4965-94F2-0708367879E1}" type="sibTrans" cxnId="{0198BA34-17CC-4FC4-8783-237517A321BA}">
      <dgm:prSet/>
      <dgm:spPr/>
      <dgm:t>
        <a:bodyPr/>
        <a:lstStyle/>
        <a:p>
          <a:endParaRPr lang="en-US"/>
        </a:p>
      </dgm:t>
    </dgm:pt>
    <dgm:pt modelId="{7726B9A6-77FB-40B2-A0A6-83C362FCA18E}">
      <dgm:prSet/>
      <dgm:spPr/>
      <dgm:t>
        <a:bodyPr/>
        <a:lstStyle/>
        <a:p>
          <a:r>
            <a:rPr lang="en-US" b="1"/>
            <a:t>Limitations:</a:t>
          </a:r>
          <a:endParaRPr lang="en-US"/>
        </a:p>
      </dgm:t>
    </dgm:pt>
    <dgm:pt modelId="{C5CAADF5-59D5-400C-B43E-0DEEDE6BC163}" type="parTrans" cxnId="{A750688C-1FE6-4A58-8892-7F9E439C1BB3}">
      <dgm:prSet/>
      <dgm:spPr/>
      <dgm:t>
        <a:bodyPr/>
        <a:lstStyle/>
        <a:p>
          <a:endParaRPr lang="en-US"/>
        </a:p>
      </dgm:t>
    </dgm:pt>
    <dgm:pt modelId="{F00939E2-C1A6-4DC1-A408-790D4E6709D5}" type="sibTrans" cxnId="{A750688C-1FE6-4A58-8892-7F9E439C1BB3}">
      <dgm:prSet/>
      <dgm:spPr/>
      <dgm:t>
        <a:bodyPr/>
        <a:lstStyle/>
        <a:p>
          <a:endParaRPr lang="en-US"/>
        </a:p>
      </dgm:t>
    </dgm:pt>
    <dgm:pt modelId="{C9D1E2C1-9F98-4230-BE0E-E30E286BCE6E}">
      <dgm:prSet/>
      <dgm:spPr/>
      <dgm:t>
        <a:bodyPr/>
        <a:lstStyle/>
        <a:p>
          <a:r>
            <a:rPr lang="en-US" b="1"/>
            <a:t>Complexity:</a:t>
          </a:r>
          <a:r>
            <a:rPr lang="en-US"/>
            <a:t> Adding explainability features can increase the complexity of the model development process.</a:t>
          </a:r>
        </a:p>
      </dgm:t>
    </dgm:pt>
    <dgm:pt modelId="{705B0B25-1978-4838-8F0A-2FFED16A3577}" type="parTrans" cxnId="{7FC95BFF-C194-4DCE-BD72-93D12C62EFB2}">
      <dgm:prSet/>
      <dgm:spPr/>
      <dgm:t>
        <a:bodyPr/>
        <a:lstStyle/>
        <a:p>
          <a:endParaRPr lang="en-US"/>
        </a:p>
      </dgm:t>
    </dgm:pt>
    <dgm:pt modelId="{179C8F62-075B-4494-BD53-D3785631B2CB}" type="sibTrans" cxnId="{7FC95BFF-C194-4DCE-BD72-93D12C62EFB2}">
      <dgm:prSet/>
      <dgm:spPr/>
      <dgm:t>
        <a:bodyPr/>
        <a:lstStyle/>
        <a:p>
          <a:endParaRPr lang="en-US"/>
        </a:p>
      </dgm:t>
    </dgm:pt>
    <dgm:pt modelId="{0AACBA1A-E3A3-40B4-BAD7-0822FEFD66AE}">
      <dgm:prSet/>
      <dgm:spPr/>
      <dgm:t>
        <a:bodyPr/>
        <a:lstStyle/>
        <a:p>
          <a:r>
            <a:rPr lang="en-US" b="1"/>
            <a:t>Trade-offs:</a:t>
          </a:r>
          <a:r>
            <a:rPr lang="en-US"/>
            <a:t> There might be trade-offs between model accuracy and interpretability.</a:t>
          </a:r>
        </a:p>
      </dgm:t>
    </dgm:pt>
    <dgm:pt modelId="{70B1DB1C-5B6D-4253-B861-734B94C94624}" type="parTrans" cxnId="{5554D688-405A-483B-9F49-DB69C7DE5D0D}">
      <dgm:prSet/>
      <dgm:spPr/>
      <dgm:t>
        <a:bodyPr/>
        <a:lstStyle/>
        <a:p>
          <a:endParaRPr lang="en-US"/>
        </a:p>
      </dgm:t>
    </dgm:pt>
    <dgm:pt modelId="{8830AEEA-E4DB-4160-ACF6-71E07C13CB02}" type="sibTrans" cxnId="{5554D688-405A-483B-9F49-DB69C7DE5D0D}">
      <dgm:prSet/>
      <dgm:spPr/>
      <dgm:t>
        <a:bodyPr/>
        <a:lstStyle/>
        <a:p>
          <a:endParaRPr lang="en-US"/>
        </a:p>
      </dgm:t>
    </dgm:pt>
    <dgm:pt modelId="{2F8716C3-321A-4E96-BE14-4A6FA2C2611F}">
      <dgm:prSet/>
      <dgm:spPr/>
      <dgm:t>
        <a:bodyPr/>
        <a:lstStyle/>
        <a:p>
          <a:r>
            <a:rPr lang="en-US" b="1"/>
            <a:t>Limited Methods:</a:t>
          </a:r>
          <a:r>
            <a:rPr lang="en-US"/>
            <a:t> Current XAI methods may not fully explain highly complex models like deep neural networks.</a:t>
          </a:r>
        </a:p>
      </dgm:t>
    </dgm:pt>
    <dgm:pt modelId="{27AA8043-EB88-46AB-8A4E-6A3AA3FDC63F}" type="parTrans" cxnId="{254C376A-3BE6-4948-86D2-FF1364A1DE34}">
      <dgm:prSet/>
      <dgm:spPr/>
      <dgm:t>
        <a:bodyPr/>
        <a:lstStyle/>
        <a:p>
          <a:endParaRPr lang="en-US"/>
        </a:p>
      </dgm:t>
    </dgm:pt>
    <dgm:pt modelId="{F095EDD9-9F6D-4717-9844-08582A2557CF}" type="sibTrans" cxnId="{254C376A-3BE6-4948-86D2-FF1364A1DE34}">
      <dgm:prSet/>
      <dgm:spPr/>
      <dgm:t>
        <a:bodyPr/>
        <a:lstStyle/>
        <a:p>
          <a:endParaRPr lang="en-US"/>
        </a:p>
      </dgm:t>
    </dgm:pt>
    <dgm:pt modelId="{2F9915C4-4823-43A4-844C-B239F65B2F68}">
      <dgm:prSet/>
      <dgm:spPr/>
      <dgm:t>
        <a:bodyPr/>
        <a:lstStyle/>
        <a:p>
          <a:r>
            <a:rPr lang="en-US" b="1"/>
            <a:t>User Understanding:</a:t>
          </a:r>
          <a:r>
            <a:rPr lang="en-US"/>
            <a:t> The explanations provided may still require domain expertise to be fully understood.</a:t>
          </a:r>
        </a:p>
      </dgm:t>
    </dgm:pt>
    <dgm:pt modelId="{900604A3-B2F5-4CF6-9CA4-7A2D1241B364}" type="parTrans" cxnId="{2AAA8B7A-49D3-40E5-AA3A-F70B895D4422}">
      <dgm:prSet/>
      <dgm:spPr/>
      <dgm:t>
        <a:bodyPr/>
        <a:lstStyle/>
        <a:p>
          <a:endParaRPr lang="en-US"/>
        </a:p>
      </dgm:t>
    </dgm:pt>
    <dgm:pt modelId="{3097F552-ACF7-4BD2-AA5B-D179A723F82E}" type="sibTrans" cxnId="{2AAA8B7A-49D3-40E5-AA3A-F70B895D4422}">
      <dgm:prSet/>
      <dgm:spPr/>
      <dgm:t>
        <a:bodyPr/>
        <a:lstStyle/>
        <a:p>
          <a:endParaRPr lang="en-US"/>
        </a:p>
      </dgm:t>
    </dgm:pt>
    <dgm:pt modelId="{DE99B4D1-5544-4AFC-8A60-4250F4E7D22A}" type="pres">
      <dgm:prSet presAssocID="{194ABF59-0ACD-46D9-A150-B289E6E1E184}" presName="linear" presStyleCnt="0">
        <dgm:presLayoutVars>
          <dgm:animLvl val="lvl"/>
          <dgm:resizeHandles val="exact"/>
        </dgm:presLayoutVars>
      </dgm:prSet>
      <dgm:spPr/>
    </dgm:pt>
    <dgm:pt modelId="{59460D61-F054-4974-925F-960D077AFCE6}" type="pres">
      <dgm:prSet presAssocID="{EF3EC595-0222-4FCE-BBD3-B9FDEC1771C7}" presName="parentText" presStyleLbl="node1" presStyleIdx="0" presStyleCnt="2">
        <dgm:presLayoutVars>
          <dgm:chMax val="0"/>
          <dgm:bulletEnabled val="1"/>
        </dgm:presLayoutVars>
      </dgm:prSet>
      <dgm:spPr/>
    </dgm:pt>
    <dgm:pt modelId="{351B5E3A-D715-4D42-BB1B-C98651CC5223}" type="pres">
      <dgm:prSet presAssocID="{EF3EC595-0222-4FCE-BBD3-B9FDEC1771C7}" presName="childText" presStyleLbl="revTx" presStyleIdx="0" presStyleCnt="2">
        <dgm:presLayoutVars>
          <dgm:bulletEnabled val="1"/>
        </dgm:presLayoutVars>
      </dgm:prSet>
      <dgm:spPr/>
    </dgm:pt>
    <dgm:pt modelId="{D71FF76B-E79E-4CB0-8C12-7E99D7448919}" type="pres">
      <dgm:prSet presAssocID="{7726B9A6-77FB-40B2-A0A6-83C362FCA18E}" presName="parentText" presStyleLbl="node1" presStyleIdx="1" presStyleCnt="2">
        <dgm:presLayoutVars>
          <dgm:chMax val="0"/>
          <dgm:bulletEnabled val="1"/>
        </dgm:presLayoutVars>
      </dgm:prSet>
      <dgm:spPr/>
    </dgm:pt>
    <dgm:pt modelId="{C18AFC6F-9893-4AE2-8A66-C3DCCC1D12F3}" type="pres">
      <dgm:prSet presAssocID="{7726B9A6-77FB-40B2-A0A6-83C362FCA18E}" presName="childText" presStyleLbl="revTx" presStyleIdx="1" presStyleCnt="2">
        <dgm:presLayoutVars>
          <dgm:bulletEnabled val="1"/>
        </dgm:presLayoutVars>
      </dgm:prSet>
      <dgm:spPr/>
    </dgm:pt>
  </dgm:ptLst>
  <dgm:cxnLst>
    <dgm:cxn modelId="{0198BA34-17CC-4FC4-8783-237517A321BA}" srcId="{EF3EC595-0222-4FCE-BBD3-B9FDEC1771C7}" destId="{5DE49D07-D170-4082-8BD6-2213B00CE00A}" srcOrd="3" destOrd="0" parTransId="{9BC1DEFA-55F6-46DD-9F34-2C95D969F7CE}" sibTransId="{AB157976-1E7F-4965-94F2-0708367879E1}"/>
    <dgm:cxn modelId="{6FE08266-D284-4D8F-9650-992B7A8C6EC3}" type="presOf" srcId="{7726B9A6-77FB-40B2-A0A6-83C362FCA18E}" destId="{D71FF76B-E79E-4CB0-8C12-7E99D7448919}" srcOrd="0" destOrd="0" presId="urn:microsoft.com/office/officeart/2005/8/layout/vList2"/>
    <dgm:cxn modelId="{C5BC8C46-DB64-42F0-86AC-50431840C7F2}" type="presOf" srcId="{2F8716C3-321A-4E96-BE14-4A6FA2C2611F}" destId="{C18AFC6F-9893-4AE2-8A66-C3DCCC1D12F3}" srcOrd="0" destOrd="2" presId="urn:microsoft.com/office/officeart/2005/8/layout/vList2"/>
    <dgm:cxn modelId="{DEA6014A-0F36-492A-A66E-06A887B62CDA}" type="presOf" srcId="{33EB4F3E-59B3-4EB0-9FD6-D3E703999150}" destId="{351B5E3A-D715-4D42-BB1B-C98651CC5223}" srcOrd="0" destOrd="1" presId="urn:microsoft.com/office/officeart/2005/8/layout/vList2"/>
    <dgm:cxn modelId="{254C376A-3BE6-4948-86D2-FF1364A1DE34}" srcId="{7726B9A6-77FB-40B2-A0A6-83C362FCA18E}" destId="{2F8716C3-321A-4E96-BE14-4A6FA2C2611F}" srcOrd="2" destOrd="0" parTransId="{27AA8043-EB88-46AB-8A4E-6A3AA3FDC63F}" sibTransId="{F095EDD9-9F6D-4717-9844-08582A2557CF}"/>
    <dgm:cxn modelId="{45A4636F-63F4-48E9-BD2E-2E711AA1AD0E}" srcId="{194ABF59-0ACD-46D9-A150-B289E6E1E184}" destId="{EF3EC595-0222-4FCE-BBD3-B9FDEC1771C7}" srcOrd="0" destOrd="0" parTransId="{C6BE6EF0-99CF-44E9-A158-DA29654E751D}" sibTransId="{9EA21F36-4A66-4745-AFFC-7956AC8164C1}"/>
    <dgm:cxn modelId="{5CDCF46F-392D-4A89-9DF7-B94C1EE4EE49}" srcId="{EF3EC595-0222-4FCE-BBD3-B9FDEC1771C7}" destId="{33EB4F3E-59B3-4EB0-9FD6-D3E703999150}" srcOrd="1" destOrd="0" parTransId="{569A193C-366D-49C3-AEDB-9ECB6FFA8C21}" sibTransId="{BE4913B9-3D02-4C3D-B06D-2B69D83A4DF8}"/>
    <dgm:cxn modelId="{77937151-FDD0-439E-A08B-652F40EC80C2}" type="presOf" srcId="{B6E4F7D1-85C2-4684-9ED1-C5FBEABD9BC3}" destId="{351B5E3A-D715-4D42-BB1B-C98651CC5223}" srcOrd="0" destOrd="0" presId="urn:microsoft.com/office/officeart/2005/8/layout/vList2"/>
    <dgm:cxn modelId="{20962753-6B61-45B2-BCE8-ED4F28AEB34F}" type="presOf" srcId="{C9D1E2C1-9F98-4230-BE0E-E30E286BCE6E}" destId="{C18AFC6F-9893-4AE2-8A66-C3DCCC1D12F3}" srcOrd="0" destOrd="0" presId="urn:microsoft.com/office/officeart/2005/8/layout/vList2"/>
    <dgm:cxn modelId="{76548354-A60B-47D6-983C-4108A242BA56}" type="presOf" srcId="{0AACBA1A-E3A3-40B4-BAD7-0822FEFD66AE}" destId="{C18AFC6F-9893-4AE2-8A66-C3DCCC1D12F3}" srcOrd="0" destOrd="1" presId="urn:microsoft.com/office/officeart/2005/8/layout/vList2"/>
    <dgm:cxn modelId="{9C94EF58-71C0-4BA0-8D6F-4C3CC2C920E5}" srcId="{EF3EC595-0222-4FCE-BBD3-B9FDEC1771C7}" destId="{6744A9CF-7598-437E-99F7-5AA77E856377}" srcOrd="2" destOrd="0" parTransId="{49E8131B-E474-4ED2-9A64-1623A5754F72}" sibTransId="{1E4A4155-C41C-48EE-AC36-440535727994}"/>
    <dgm:cxn modelId="{2AAA8B7A-49D3-40E5-AA3A-F70B895D4422}" srcId="{7726B9A6-77FB-40B2-A0A6-83C362FCA18E}" destId="{2F9915C4-4823-43A4-844C-B239F65B2F68}" srcOrd="3" destOrd="0" parTransId="{900604A3-B2F5-4CF6-9CA4-7A2D1241B364}" sibTransId="{3097F552-ACF7-4BD2-AA5B-D179A723F82E}"/>
    <dgm:cxn modelId="{5554D688-405A-483B-9F49-DB69C7DE5D0D}" srcId="{7726B9A6-77FB-40B2-A0A6-83C362FCA18E}" destId="{0AACBA1A-E3A3-40B4-BAD7-0822FEFD66AE}" srcOrd="1" destOrd="0" parTransId="{70B1DB1C-5B6D-4253-B861-734B94C94624}" sibTransId="{8830AEEA-E4DB-4160-ACF6-71E07C13CB02}"/>
    <dgm:cxn modelId="{A750688C-1FE6-4A58-8892-7F9E439C1BB3}" srcId="{194ABF59-0ACD-46D9-A150-B289E6E1E184}" destId="{7726B9A6-77FB-40B2-A0A6-83C362FCA18E}" srcOrd="1" destOrd="0" parTransId="{C5CAADF5-59D5-400C-B43E-0DEEDE6BC163}" sibTransId="{F00939E2-C1A6-4DC1-A408-790D4E6709D5}"/>
    <dgm:cxn modelId="{0E16FB95-5545-442D-ABC9-CBD54B5F5AB8}" type="presOf" srcId="{194ABF59-0ACD-46D9-A150-B289E6E1E184}" destId="{DE99B4D1-5544-4AFC-8A60-4250F4E7D22A}" srcOrd="0" destOrd="0" presId="urn:microsoft.com/office/officeart/2005/8/layout/vList2"/>
    <dgm:cxn modelId="{95E926A8-3C15-431C-AE3F-9680852B1E69}" type="presOf" srcId="{5DE49D07-D170-4082-8BD6-2213B00CE00A}" destId="{351B5E3A-D715-4D42-BB1B-C98651CC5223}" srcOrd="0" destOrd="3" presId="urn:microsoft.com/office/officeart/2005/8/layout/vList2"/>
    <dgm:cxn modelId="{65F288B2-7FBD-456E-9597-AB6C366856AC}" srcId="{EF3EC595-0222-4FCE-BBD3-B9FDEC1771C7}" destId="{B6E4F7D1-85C2-4684-9ED1-C5FBEABD9BC3}" srcOrd="0" destOrd="0" parTransId="{A7B0878E-9E63-4E52-A8CE-F81208764013}" sibTransId="{2CF781EE-E287-4FB7-B1EE-3E247491C580}"/>
    <dgm:cxn modelId="{E7A64CB5-3824-436B-8FB5-DC3B25E31E80}" type="presOf" srcId="{2F9915C4-4823-43A4-844C-B239F65B2F68}" destId="{C18AFC6F-9893-4AE2-8A66-C3DCCC1D12F3}" srcOrd="0" destOrd="3" presId="urn:microsoft.com/office/officeart/2005/8/layout/vList2"/>
    <dgm:cxn modelId="{87A717DA-11AE-46B9-9143-C7CA3A0651F9}" type="presOf" srcId="{6744A9CF-7598-437E-99F7-5AA77E856377}" destId="{351B5E3A-D715-4D42-BB1B-C98651CC5223}" srcOrd="0" destOrd="2" presId="urn:microsoft.com/office/officeart/2005/8/layout/vList2"/>
    <dgm:cxn modelId="{B790E9E7-901D-4717-B9DE-DA6A4E33F33E}" type="presOf" srcId="{EF3EC595-0222-4FCE-BBD3-B9FDEC1771C7}" destId="{59460D61-F054-4974-925F-960D077AFCE6}" srcOrd="0" destOrd="0" presId="urn:microsoft.com/office/officeart/2005/8/layout/vList2"/>
    <dgm:cxn modelId="{7FC95BFF-C194-4DCE-BD72-93D12C62EFB2}" srcId="{7726B9A6-77FB-40B2-A0A6-83C362FCA18E}" destId="{C9D1E2C1-9F98-4230-BE0E-E30E286BCE6E}" srcOrd="0" destOrd="0" parTransId="{705B0B25-1978-4838-8F0A-2FFED16A3577}" sibTransId="{179C8F62-075B-4494-BD53-D3785631B2CB}"/>
    <dgm:cxn modelId="{2776F769-C927-494B-BF29-5D38FE7FD856}" type="presParOf" srcId="{DE99B4D1-5544-4AFC-8A60-4250F4E7D22A}" destId="{59460D61-F054-4974-925F-960D077AFCE6}" srcOrd="0" destOrd="0" presId="urn:microsoft.com/office/officeart/2005/8/layout/vList2"/>
    <dgm:cxn modelId="{EA0DBB97-0FDD-4F7F-BCA1-C679D4CCFCD5}" type="presParOf" srcId="{DE99B4D1-5544-4AFC-8A60-4250F4E7D22A}" destId="{351B5E3A-D715-4D42-BB1B-C98651CC5223}" srcOrd="1" destOrd="0" presId="urn:microsoft.com/office/officeart/2005/8/layout/vList2"/>
    <dgm:cxn modelId="{1A97DA90-7F6D-481E-A682-3E5B6477615F}" type="presParOf" srcId="{DE99B4D1-5544-4AFC-8A60-4250F4E7D22A}" destId="{D71FF76B-E79E-4CB0-8C12-7E99D7448919}" srcOrd="2" destOrd="0" presId="urn:microsoft.com/office/officeart/2005/8/layout/vList2"/>
    <dgm:cxn modelId="{8389EC3A-0B12-4A1A-9CDB-C05507D56CB6}" type="presParOf" srcId="{DE99B4D1-5544-4AFC-8A60-4250F4E7D22A}" destId="{C18AFC6F-9893-4AE2-8A66-C3DCCC1D12F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E0104-D1E9-4B47-87AC-44D6B1FA0ABE}">
      <dsp:nvSpPr>
        <dsp:cNvPr id="0" name=""/>
        <dsp:cNvSpPr/>
      </dsp:nvSpPr>
      <dsp:spPr>
        <a:xfrm>
          <a:off x="0" y="22688"/>
          <a:ext cx="105156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Advantages:</a:t>
          </a:r>
          <a:endParaRPr lang="en-US" sz="2400" kern="1200"/>
        </a:p>
      </dsp:txBody>
      <dsp:txXfrm>
        <a:off x="28100" y="50788"/>
        <a:ext cx="10459400" cy="519439"/>
      </dsp:txXfrm>
    </dsp:sp>
    <dsp:sp modelId="{94124F19-93FC-4BEF-B858-2E49C7F9AFDE}">
      <dsp:nvSpPr>
        <dsp:cNvPr id="0" name=""/>
        <dsp:cNvSpPr/>
      </dsp:nvSpPr>
      <dsp:spPr>
        <a:xfrm>
          <a:off x="0" y="598328"/>
          <a:ext cx="10515600" cy="183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1" kern="1200"/>
            <a:t>Insight Generation:</a:t>
          </a:r>
          <a:r>
            <a:rPr lang="en-US" sz="1900" kern="1200"/>
            <a:t> Helps in understanding patterns, trends, and anomalies in the data.</a:t>
          </a:r>
        </a:p>
        <a:p>
          <a:pPr marL="171450" lvl="1" indent="-171450" algn="l" defTabSz="844550">
            <a:lnSpc>
              <a:spcPct val="90000"/>
            </a:lnSpc>
            <a:spcBef>
              <a:spcPct val="0"/>
            </a:spcBef>
            <a:spcAft>
              <a:spcPct val="20000"/>
            </a:spcAft>
            <a:buChar char="•"/>
          </a:pPr>
          <a:r>
            <a:rPr lang="en-US" sz="1900" b="1" kern="1200"/>
            <a:t>Decision Making:</a:t>
          </a:r>
          <a:r>
            <a:rPr lang="en-US" sz="1900" kern="1200"/>
            <a:t> Facilitates data-driven decision-making by providing quantitative evidence.</a:t>
          </a:r>
        </a:p>
        <a:p>
          <a:pPr marL="171450" lvl="1" indent="-171450" algn="l" defTabSz="844550">
            <a:lnSpc>
              <a:spcPct val="90000"/>
            </a:lnSpc>
            <a:spcBef>
              <a:spcPct val="0"/>
            </a:spcBef>
            <a:spcAft>
              <a:spcPct val="20000"/>
            </a:spcAft>
            <a:buChar char="•"/>
          </a:pPr>
          <a:r>
            <a:rPr lang="en-US" sz="1900" b="1" kern="1200"/>
            <a:t>Simplifies Complex Data:</a:t>
          </a:r>
          <a:r>
            <a:rPr lang="en-US" sz="1900" kern="1200"/>
            <a:t> Breaks down complex datasets into understandable summaries and visualizations.</a:t>
          </a:r>
        </a:p>
        <a:p>
          <a:pPr marL="171450" lvl="1" indent="-171450" algn="l" defTabSz="844550">
            <a:lnSpc>
              <a:spcPct val="90000"/>
            </a:lnSpc>
            <a:spcBef>
              <a:spcPct val="0"/>
            </a:spcBef>
            <a:spcAft>
              <a:spcPct val="20000"/>
            </a:spcAft>
            <a:buChar char="•"/>
          </a:pPr>
          <a:r>
            <a:rPr lang="en-US" sz="1900" b="1" kern="1200"/>
            <a:t>Problem Identification:</a:t>
          </a:r>
          <a:r>
            <a:rPr lang="en-US" sz="1900" kern="1200"/>
            <a:t> Identifies issues and areas for improvement in data collection and processes.</a:t>
          </a:r>
        </a:p>
      </dsp:txBody>
      <dsp:txXfrm>
        <a:off x="0" y="598328"/>
        <a:ext cx="10515600" cy="1838160"/>
      </dsp:txXfrm>
    </dsp:sp>
    <dsp:sp modelId="{67250618-E109-47B8-AEF8-192BE8FE4A20}">
      <dsp:nvSpPr>
        <dsp:cNvPr id="0" name=""/>
        <dsp:cNvSpPr/>
      </dsp:nvSpPr>
      <dsp:spPr>
        <a:xfrm>
          <a:off x="0" y="2436489"/>
          <a:ext cx="105156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Limitations:</a:t>
          </a:r>
          <a:endParaRPr lang="en-US" sz="2400" kern="1200"/>
        </a:p>
      </dsp:txBody>
      <dsp:txXfrm>
        <a:off x="28100" y="2464589"/>
        <a:ext cx="10459400" cy="519439"/>
      </dsp:txXfrm>
    </dsp:sp>
    <dsp:sp modelId="{2FB1CC5B-D8B2-44ED-8694-4E13A1B45FBF}">
      <dsp:nvSpPr>
        <dsp:cNvPr id="0" name=""/>
        <dsp:cNvSpPr/>
      </dsp:nvSpPr>
      <dsp:spPr>
        <a:xfrm>
          <a:off x="0" y="3012128"/>
          <a:ext cx="10515600" cy="131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1" kern="1200"/>
            <a:t>Data Quality Dependence:</a:t>
          </a:r>
          <a:r>
            <a:rPr lang="en-US" sz="1900" kern="1200"/>
            <a:t> The accuracy of analysis is highly dependent on the quality of the data.</a:t>
          </a:r>
        </a:p>
        <a:p>
          <a:pPr marL="171450" lvl="1" indent="-171450" algn="l" defTabSz="844550">
            <a:lnSpc>
              <a:spcPct val="90000"/>
            </a:lnSpc>
            <a:spcBef>
              <a:spcPct val="0"/>
            </a:spcBef>
            <a:spcAft>
              <a:spcPct val="20000"/>
            </a:spcAft>
            <a:buChar char="•"/>
          </a:pPr>
          <a:r>
            <a:rPr lang="en-US" sz="1900" b="1" kern="1200"/>
            <a:t>Time-Consuming:</a:t>
          </a:r>
          <a:r>
            <a:rPr lang="en-US" sz="1900" kern="1200"/>
            <a:t> Can be time-consuming, especially with large datasets.</a:t>
          </a:r>
        </a:p>
        <a:p>
          <a:pPr marL="171450" lvl="1" indent="-171450" algn="l" defTabSz="844550">
            <a:lnSpc>
              <a:spcPct val="90000"/>
            </a:lnSpc>
            <a:spcBef>
              <a:spcPct val="0"/>
            </a:spcBef>
            <a:spcAft>
              <a:spcPct val="20000"/>
            </a:spcAft>
            <a:buChar char="•"/>
          </a:pPr>
          <a:r>
            <a:rPr lang="en-US" sz="1900" b="1" kern="1200"/>
            <a:t>Requires Expertise:</a:t>
          </a:r>
          <a:r>
            <a:rPr lang="en-US" sz="1900" kern="1200"/>
            <a:t> Needs skilled analysts to interpret data correctly.</a:t>
          </a:r>
        </a:p>
        <a:p>
          <a:pPr marL="171450" lvl="1" indent="-171450" algn="l" defTabSz="844550">
            <a:lnSpc>
              <a:spcPct val="90000"/>
            </a:lnSpc>
            <a:spcBef>
              <a:spcPct val="0"/>
            </a:spcBef>
            <a:spcAft>
              <a:spcPct val="20000"/>
            </a:spcAft>
            <a:buChar char="•"/>
          </a:pPr>
          <a:r>
            <a:rPr lang="en-US" sz="1900" b="1" kern="1200"/>
            <a:t>Static Insights:</a:t>
          </a:r>
          <a:r>
            <a:rPr lang="en-US" sz="1900" kern="1200"/>
            <a:t> Provides insights based on historical data, not necessarily predictive.</a:t>
          </a:r>
        </a:p>
      </dsp:txBody>
      <dsp:txXfrm>
        <a:off x="0" y="3012128"/>
        <a:ext cx="10515600" cy="1316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11CEA-3A5C-4105-A8D0-20A869612D1B}">
      <dsp:nvSpPr>
        <dsp:cNvPr id="0" name=""/>
        <dsp:cNvSpPr/>
      </dsp:nvSpPr>
      <dsp:spPr>
        <a:xfrm>
          <a:off x="0" y="31643"/>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Advantages:</a:t>
          </a:r>
          <a:endParaRPr lang="en-US" sz="2600" kern="1200"/>
        </a:p>
      </dsp:txBody>
      <dsp:txXfrm>
        <a:off x="30442" y="62085"/>
        <a:ext cx="10454716" cy="562726"/>
      </dsp:txXfrm>
    </dsp:sp>
    <dsp:sp modelId="{2C7A805F-BDA1-4469-A6DB-1A3744E845D3}">
      <dsp:nvSpPr>
        <dsp:cNvPr id="0" name=""/>
        <dsp:cNvSpPr/>
      </dsp:nvSpPr>
      <dsp:spPr>
        <a:xfrm>
          <a:off x="0" y="655254"/>
          <a:ext cx="10515600" cy="166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1" kern="1200"/>
            <a:t>Predictive Power:</a:t>
          </a:r>
          <a:r>
            <a:rPr lang="en-US" sz="2000" kern="1200"/>
            <a:t> Can predict future trends and outcomes based on historical data.</a:t>
          </a:r>
        </a:p>
        <a:p>
          <a:pPr marL="228600" lvl="1" indent="-228600" algn="l" defTabSz="889000">
            <a:lnSpc>
              <a:spcPct val="90000"/>
            </a:lnSpc>
            <a:spcBef>
              <a:spcPct val="0"/>
            </a:spcBef>
            <a:spcAft>
              <a:spcPct val="20000"/>
            </a:spcAft>
            <a:buChar char="•"/>
          </a:pPr>
          <a:r>
            <a:rPr lang="en-US" sz="2000" b="1" kern="1200"/>
            <a:t>Automation:</a:t>
          </a:r>
          <a:r>
            <a:rPr lang="en-US" sz="2000" kern="1200"/>
            <a:t> Automates decision-making processes, reducing the need for human intervention.</a:t>
          </a:r>
        </a:p>
        <a:p>
          <a:pPr marL="228600" lvl="1" indent="-228600" algn="l" defTabSz="889000">
            <a:lnSpc>
              <a:spcPct val="90000"/>
            </a:lnSpc>
            <a:spcBef>
              <a:spcPct val="0"/>
            </a:spcBef>
            <a:spcAft>
              <a:spcPct val="20000"/>
            </a:spcAft>
            <a:buChar char="•"/>
          </a:pPr>
          <a:r>
            <a:rPr lang="en-US" sz="2000" b="1" kern="1200"/>
            <a:t>Adaptability:</a:t>
          </a:r>
          <a:r>
            <a:rPr lang="en-US" sz="2000" kern="1200"/>
            <a:t> Can adapt and improve over time with more data </a:t>
          </a:r>
        </a:p>
        <a:p>
          <a:pPr marL="228600" lvl="1" indent="-228600" algn="l" defTabSz="889000">
            <a:lnSpc>
              <a:spcPct val="90000"/>
            </a:lnSpc>
            <a:spcBef>
              <a:spcPct val="0"/>
            </a:spcBef>
            <a:spcAft>
              <a:spcPct val="20000"/>
            </a:spcAft>
            <a:buChar char="•"/>
          </a:pPr>
          <a:r>
            <a:rPr lang="en-US" sz="2000" b="1" kern="1200"/>
            <a:t>Scalability:</a:t>
          </a:r>
          <a:r>
            <a:rPr lang="en-US" sz="2000" kern="1200"/>
            <a:t> Applicable to various domains and can handle large datasets efficiently.</a:t>
          </a:r>
        </a:p>
      </dsp:txBody>
      <dsp:txXfrm>
        <a:off x="0" y="655254"/>
        <a:ext cx="10515600" cy="1668420"/>
      </dsp:txXfrm>
    </dsp:sp>
    <dsp:sp modelId="{0C8B789B-ACF1-4D4B-A0C1-BF8A22C2BED1}">
      <dsp:nvSpPr>
        <dsp:cNvPr id="0" name=""/>
        <dsp:cNvSpPr/>
      </dsp:nvSpPr>
      <dsp:spPr>
        <a:xfrm>
          <a:off x="0" y="2323674"/>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Limitations:</a:t>
          </a:r>
          <a:endParaRPr lang="en-US" sz="2600" kern="1200"/>
        </a:p>
      </dsp:txBody>
      <dsp:txXfrm>
        <a:off x="30442" y="2354116"/>
        <a:ext cx="10454716" cy="562726"/>
      </dsp:txXfrm>
    </dsp:sp>
    <dsp:sp modelId="{454800F7-834B-460E-8B18-51A94823CBF5}">
      <dsp:nvSpPr>
        <dsp:cNvPr id="0" name=""/>
        <dsp:cNvSpPr/>
      </dsp:nvSpPr>
      <dsp:spPr>
        <a:xfrm>
          <a:off x="0" y="2947284"/>
          <a:ext cx="10515600"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1" kern="1200"/>
            <a:t>Data Dependency:</a:t>
          </a:r>
          <a:r>
            <a:rPr lang="en-US" sz="2000" kern="1200"/>
            <a:t> Requires large amounts of high-quality data for accurate predictions.</a:t>
          </a:r>
        </a:p>
        <a:p>
          <a:pPr marL="228600" lvl="1" indent="-228600" algn="l" defTabSz="889000">
            <a:lnSpc>
              <a:spcPct val="90000"/>
            </a:lnSpc>
            <a:spcBef>
              <a:spcPct val="0"/>
            </a:spcBef>
            <a:spcAft>
              <a:spcPct val="20000"/>
            </a:spcAft>
            <a:buChar char="•"/>
          </a:pPr>
          <a:r>
            <a:rPr lang="en-US" sz="2000" b="1" kern="1200"/>
            <a:t>Complexity:</a:t>
          </a:r>
          <a:r>
            <a:rPr lang="en-US" sz="2000" kern="1200"/>
            <a:t> Models can be complex and difficult to understand or interpret.</a:t>
          </a:r>
        </a:p>
        <a:p>
          <a:pPr marL="228600" lvl="1" indent="-228600" algn="l" defTabSz="889000">
            <a:lnSpc>
              <a:spcPct val="90000"/>
            </a:lnSpc>
            <a:spcBef>
              <a:spcPct val="0"/>
            </a:spcBef>
            <a:spcAft>
              <a:spcPct val="20000"/>
            </a:spcAft>
            <a:buChar char="•"/>
          </a:pPr>
          <a:r>
            <a:rPr lang="en-US" sz="2000" b="1" kern="1200"/>
            <a:t>Overfitting:</a:t>
          </a:r>
          <a:r>
            <a:rPr lang="en-US" sz="2000" kern="1200"/>
            <a:t> Risk of overfitting to training data, leading to poor generalization.</a:t>
          </a:r>
        </a:p>
        <a:p>
          <a:pPr marL="228600" lvl="1" indent="-228600" algn="l" defTabSz="889000">
            <a:lnSpc>
              <a:spcPct val="90000"/>
            </a:lnSpc>
            <a:spcBef>
              <a:spcPct val="0"/>
            </a:spcBef>
            <a:spcAft>
              <a:spcPct val="20000"/>
            </a:spcAft>
            <a:buChar char="•"/>
          </a:pPr>
          <a:r>
            <a:rPr lang="en-US" sz="2000" b="1" kern="1200"/>
            <a:t>Resource Intensive:</a:t>
          </a:r>
          <a:r>
            <a:rPr lang="en-US" sz="2000" kern="1200"/>
            <a:t> Can be computationally expensive and require significant resources.</a:t>
          </a:r>
        </a:p>
      </dsp:txBody>
      <dsp:txXfrm>
        <a:off x="0" y="2947284"/>
        <a:ext cx="10515600" cy="13724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9D859-2A62-431E-B5BF-7DAEDA5B6C92}">
      <dsp:nvSpPr>
        <dsp:cNvPr id="0" name=""/>
        <dsp:cNvSpPr/>
      </dsp:nvSpPr>
      <dsp:spPr>
        <a:xfrm>
          <a:off x="0" y="244616"/>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Advantages</a:t>
          </a:r>
          <a:endParaRPr lang="en-US" sz="2200" kern="1200"/>
        </a:p>
      </dsp:txBody>
      <dsp:txXfrm>
        <a:off x="25759" y="270375"/>
        <a:ext cx="10464082" cy="476152"/>
      </dsp:txXfrm>
    </dsp:sp>
    <dsp:sp modelId="{4207BDA2-8E89-462E-9080-9AD4D80A350D}">
      <dsp:nvSpPr>
        <dsp:cNvPr id="0" name=""/>
        <dsp:cNvSpPr/>
      </dsp:nvSpPr>
      <dsp:spPr>
        <a:xfrm>
          <a:off x="0" y="772286"/>
          <a:ext cx="10515600"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High Accuracy:</a:t>
          </a:r>
          <a:r>
            <a:rPr lang="en-US" sz="1700" kern="1200"/>
            <a:t> Often achieves higher accuracy than traditional machine learning models, especially in image and speech recognition tasks.</a:t>
          </a:r>
        </a:p>
        <a:p>
          <a:pPr marL="171450" lvl="1" indent="-171450" algn="l" defTabSz="755650">
            <a:lnSpc>
              <a:spcPct val="90000"/>
            </a:lnSpc>
            <a:spcBef>
              <a:spcPct val="0"/>
            </a:spcBef>
            <a:spcAft>
              <a:spcPct val="20000"/>
            </a:spcAft>
            <a:buChar char="•"/>
          </a:pPr>
          <a:r>
            <a:rPr lang="en-US" sz="1700" b="1" kern="1200"/>
            <a:t>Feature Extraction:</a:t>
          </a:r>
          <a:r>
            <a:rPr lang="en-US" sz="1700" kern="1200"/>
            <a:t> Automatically extracts relevant features from raw data, reducing the need for manual feature engineering.</a:t>
          </a:r>
        </a:p>
        <a:p>
          <a:pPr marL="171450" lvl="1" indent="-171450" algn="l" defTabSz="755650">
            <a:lnSpc>
              <a:spcPct val="90000"/>
            </a:lnSpc>
            <a:spcBef>
              <a:spcPct val="0"/>
            </a:spcBef>
            <a:spcAft>
              <a:spcPct val="20000"/>
            </a:spcAft>
            <a:buChar char="•"/>
          </a:pPr>
          <a:r>
            <a:rPr lang="en-US" sz="1700" b="1" kern="1200"/>
            <a:t>Complex Data Handling:</a:t>
          </a:r>
          <a:r>
            <a:rPr lang="en-US" sz="1700" kern="1200"/>
            <a:t> Excels at handling complex data types, such as images, audio, and text.</a:t>
          </a:r>
        </a:p>
        <a:p>
          <a:pPr marL="171450" lvl="1" indent="-171450" algn="l" defTabSz="755650">
            <a:lnSpc>
              <a:spcPct val="90000"/>
            </a:lnSpc>
            <a:spcBef>
              <a:spcPct val="0"/>
            </a:spcBef>
            <a:spcAft>
              <a:spcPct val="20000"/>
            </a:spcAft>
            <a:buChar char="•"/>
          </a:pPr>
          <a:r>
            <a:rPr lang="en-US" sz="1700" b="1" kern="1200"/>
            <a:t>Scalability:</a:t>
          </a:r>
          <a:r>
            <a:rPr lang="en-US" sz="1700" kern="1200"/>
            <a:t> Can process and learn from large-scale datasets.</a:t>
          </a:r>
        </a:p>
      </dsp:txBody>
      <dsp:txXfrm>
        <a:off x="0" y="772286"/>
        <a:ext cx="10515600" cy="1639440"/>
      </dsp:txXfrm>
    </dsp:sp>
    <dsp:sp modelId="{363D0362-5195-4FCF-9F92-DBB1CEF565D4}">
      <dsp:nvSpPr>
        <dsp:cNvPr id="0" name=""/>
        <dsp:cNvSpPr/>
      </dsp:nvSpPr>
      <dsp:spPr>
        <a:xfrm>
          <a:off x="0" y="2411726"/>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Limitations</a:t>
          </a:r>
          <a:endParaRPr lang="en-US" sz="2200" kern="1200"/>
        </a:p>
      </dsp:txBody>
      <dsp:txXfrm>
        <a:off x="25759" y="2437485"/>
        <a:ext cx="10464082" cy="476152"/>
      </dsp:txXfrm>
    </dsp:sp>
    <dsp:sp modelId="{5BE7CB71-F344-48CB-882F-AB2064FD0FA1}">
      <dsp:nvSpPr>
        <dsp:cNvPr id="0" name=""/>
        <dsp:cNvSpPr/>
      </dsp:nvSpPr>
      <dsp:spPr>
        <a:xfrm>
          <a:off x="0" y="2939396"/>
          <a:ext cx="10515600" cy="141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Data Hungry:</a:t>
          </a:r>
          <a:r>
            <a:rPr lang="en-US" sz="1700" kern="1200"/>
            <a:t> Requires vast amounts of labeled data for training.</a:t>
          </a:r>
        </a:p>
        <a:p>
          <a:pPr marL="171450" lvl="1" indent="-171450" algn="l" defTabSz="755650">
            <a:lnSpc>
              <a:spcPct val="90000"/>
            </a:lnSpc>
            <a:spcBef>
              <a:spcPct val="0"/>
            </a:spcBef>
            <a:spcAft>
              <a:spcPct val="20000"/>
            </a:spcAft>
            <a:buChar char="•"/>
          </a:pPr>
          <a:r>
            <a:rPr lang="en-US" sz="1700" b="1" kern="1200"/>
            <a:t>Computational Cost:</a:t>
          </a:r>
          <a:r>
            <a:rPr lang="en-US" sz="1700" kern="1200"/>
            <a:t> Extremely resource-intensive, needing powerful GPUs and significant computational power.</a:t>
          </a:r>
        </a:p>
        <a:p>
          <a:pPr marL="171450" lvl="1" indent="-171450" algn="l" defTabSz="755650">
            <a:lnSpc>
              <a:spcPct val="90000"/>
            </a:lnSpc>
            <a:spcBef>
              <a:spcPct val="0"/>
            </a:spcBef>
            <a:spcAft>
              <a:spcPct val="20000"/>
            </a:spcAft>
            <a:buChar char="•"/>
          </a:pPr>
          <a:r>
            <a:rPr lang="en-US" sz="1700" b="1" kern="1200"/>
            <a:t>Black Box Nature:</a:t>
          </a:r>
          <a:r>
            <a:rPr lang="en-US" sz="1700" kern="1200"/>
            <a:t> Often criticized for being opaque and difficult to interpret.</a:t>
          </a:r>
        </a:p>
        <a:p>
          <a:pPr marL="171450" lvl="1" indent="-171450" algn="l" defTabSz="755650">
            <a:lnSpc>
              <a:spcPct val="90000"/>
            </a:lnSpc>
            <a:spcBef>
              <a:spcPct val="0"/>
            </a:spcBef>
            <a:spcAft>
              <a:spcPct val="20000"/>
            </a:spcAft>
            <a:buChar char="•"/>
          </a:pPr>
          <a:r>
            <a:rPr lang="en-US" sz="1700" b="1" kern="1200"/>
            <a:t>Training Time:</a:t>
          </a:r>
          <a:r>
            <a:rPr lang="en-US" sz="1700" kern="1200"/>
            <a:t> Training deep learning models can be time-consuming and requires significant effort in tuning.</a:t>
          </a:r>
        </a:p>
      </dsp:txBody>
      <dsp:txXfrm>
        <a:off x="0" y="2939396"/>
        <a:ext cx="10515600" cy="14117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60D61-F054-4974-925F-960D077AFCE6}">
      <dsp:nvSpPr>
        <dsp:cNvPr id="0" name=""/>
        <dsp:cNvSpPr/>
      </dsp:nvSpPr>
      <dsp:spPr>
        <a:xfrm>
          <a:off x="0" y="124299"/>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Advantages:</a:t>
          </a:r>
          <a:endParaRPr lang="en-US" sz="2300" kern="1200"/>
        </a:p>
      </dsp:txBody>
      <dsp:txXfrm>
        <a:off x="26930" y="151229"/>
        <a:ext cx="10461740" cy="497795"/>
      </dsp:txXfrm>
    </dsp:sp>
    <dsp:sp modelId="{351B5E3A-D715-4D42-BB1B-C98651CC5223}">
      <dsp:nvSpPr>
        <dsp:cNvPr id="0" name=""/>
        <dsp:cNvSpPr/>
      </dsp:nvSpPr>
      <dsp:spPr>
        <a:xfrm>
          <a:off x="0" y="675954"/>
          <a:ext cx="10515600" cy="123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1" kern="1200"/>
            <a:t>Transparency:</a:t>
          </a:r>
          <a:r>
            <a:rPr lang="en-US" sz="1800" kern="1200"/>
            <a:t> Makes AI decisions and predictions more understandable to humans.</a:t>
          </a:r>
        </a:p>
        <a:p>
          <a:pPr marL="171450" lvl="1" indent="-171450" algn="l" defTabSz="800100">
            <a:lnSpc>
              <a:spcPct val="90000"/>
            </a:lnSpc>
            <a:spcBef>
              <a:spcPct val="0"/>
            </a:spcBef>
            <a:spcAft>
              <a:spcPct val="20000"/>
            </a:spcAft>
            <a:buChar char="•"/>
          </a:pPr>
          <a:r>
            <a:rPr lang="en-US" sz="1800" b="1" kern="1200"/>
            <a:t>Trust:</a:t>
          </a:r>
          <a:r>
            <a:rPr lang="en-US" sz="1800" kern="1200"/>
            <a:t> Increases trust in AI systems by providing clear explanations for their behavior.</a:t>
          </a:r>
        </a:p>
        <a:p>
          <a:pPr marL="171450" lvl="1" indent="-171450" algn="l" defTabSz="800100">
            <a:lnSpc>
              <a:spcPct val="90000"/>
            </a:lnSpc>
            <a:spcBef>
              <a:spcPct val="0"/>
            </a:spcBef>
            <a:spcAft>
              <a:spcPct val="20000"/>
            </a:spcAft>
            <a:buChar char="•"/>
          </a:pPr>
          <a:r>
            <a:rPr lang="en-US" sz="1800" b="1" kern="1200"/>
            <a:t>Regulatory Compliance:</a:t>
          </a:r>
          <a:r>
            <a:rPr lang="en-US" sz="1800" kern="1200"/>
            <a:t> Helps in meeting regulatory requirements for transparency and accountability.</a:t>
          </a:r>
        </a:p>
        <a:p>
          <a:pPr marL="171450" lvl="1" indent="-171450" algn="l" defTabSz="800100">
            <a:lnSpc>
              <a:spcPct val="90000"/>
            </a:lnSpc>
            <a:spcBef>
              <a:spcPct val="0"/>
            </a:spcBef>
            <a:spcAft>
              <a:spcPct val="20000"/>
            </a:spcAft>
            <a:buChar char="•"/>
          </a:pPr>
          <a:r>
            <a:rPr lang="en-US" sz="1800" b="1" kern="1200"/>
            <a:t>Error Detection:</a:t>
          </a:r>
          <a:r>
            <a:rPr lang="en-US" sz="1800" kern="1200"/>
            <a:t> Facilitates the identification and correction of errors and biases in AI models.</a:t>
          </a:r>
        </a:p>
      </dsp:txBody>
      <dsp:txXfrm>
        <a:off x="0" y="675954"/>
        <a:ext cx="10515600" cy="1237860"/>
      </dsp:txXfrm>
    </dsp:sp>
    <dsp:sp modelId="{D71FF76B-E79E-4CB0-8C12-7E99D7448919}">
      <dsp:nvSpPr>
        <dsp:cNvPr id="0" name=""/>
        <dsp:cNvSpPr/>
      </dsp:nvSpPr>
      <dsp:spPr>
        <a:xfrm>
          <a:off x="0" y="1913814"/>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Limitations:</a:t>
          </a:r>
          <a:endParaRPr lang="en-US" sz="2300" kern="1200"/>
        </a:p>
      </dsp:txBody>
      <dsp:txXfrm>
        <a:off x="26930" y="1940744"/>
        <a:ext cx="10461740" cy="497795"/>
      </dsp:txXfrm>
    </dsp:sp>
    <dsp:sp modelId="{C18AFC6F-9893-4AE2-8A66-C3DCCC1D12F3}">
      <dsp:nvSpPr>
        <dsp:cNvPr id="0" name=""/>
        <dsp:cNvSpPr/>
      </dsp:nvSpPr>
      <dsp:spPr>
        <a:xfrm>
          <a:off x="0" y="2465469"/>
          <a:ext cx="10515600" cy="1761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1" kern="1200"/>
            <a:t>Complexity:</a:t>
          </a:r>
          <a:r>
            <a:rPr lang="en-US" sz="1800" kern="1200"/>
            <a:t> Adding explainability features can increase the complexity of the model development process.</a:t>
          </a:r>
        </a:p>
        <a:p>
          <a:pPr marL="171450" lvl="1" indent="-171450" algn="l" defTabSz="800100">
            <a:lnSpc>
              <a:spcPct val="90000"/>
            </a:lnSpc>
            <a:spcBef>
              <a:spcPct val="0"/>
            </a:spcBef>
            <a:spcAft>
              <a:spcPct val="20000"/>
            </a:spcAft>
            <a:buChar char="•"/>
          </a:pPr>
          <a:r>
            <a:rPr lang="en-US" sz="1800" b="1" kern="1200"/>
            <a:t>Trade-offs:</a:t>
          </a:r>
          <a:r>
            <a:rPr lang="en-US" sz="1800" kern="1200"/>
            <a:t> There might be trade-offs between model accuracy and interpretability.</a:t>
          </a:r>
        </a:p>
        <a:p>
          <a:pPr marL="171450" lvl="1" indent="-171450" algn="l" defTabSz="800100">
            <a:lnSpc>
              <a:spcPct val="90000"/>
            </a:lnSpc>
            <a:spcBef>
              <a:spcPct val="0"/>
            </a:spcBef>
            <a:spcAft>
              <a:spcPct val="20000"/>
            </a:spcAft>
            <a:buChar char="•"/>
          </a:pPr>
          <a:r>
            <a:rPr lang="en-US" sz="1800" b="1" kern="1200"/>
            <a:t>Limited Methods:</a:t>
          </a:r>
          <a:r>
            <a:rPr lang="en-US" sz="1800" kern="1200"/>
            <a:t> Current XAI methods may not fully explain highly complex models like deep neural networks.</a:t>
          </a:r>
        </a:p>
        <a:p>
          <a:pPr marL="171450" lvl="1" indent="-171450" algn="l" defTabSz="800100">
            <a:lnSpc>
              <a:spcPct val="90000"/>
            </a:lnSpc>
            <a:spcBef>
              <a:spcPct val="0"/>
            </a:spcBef>
            <a:spcAft>
              <a:spcPct val="20000"/>
            </a:spcAft>
            <a:buChar char="•"/>
          </a:pPr>
          <a:r>
            <a:rPr lang="en-US" sz="1800" b="1" kern="1200"/>
            <a:t>User Understanding:</a:t>
          </a:r>
          <a:r>
            <a:rPr lang="en-US" sz="1800" kern="1200"/>
            <a:t> The explanations provided may still require domain expertise to be fully understood.</a:t>
          </a:r>
        </a:p>
      </dsp:txBody>
      <dsp:txXfrm>
        <a:off x="0" y="2465469"/>
        <a:ext cx="10515600" cy="17615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11/9/2024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09-11-2024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225359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a:t>Presentation Name</a:t>
            </a:r>
          </a:p>
        </p:txBody>
      </p:sp>
    </p:spTree>
    <p:extLst>
      <p:ext uri="{BB962C8B-B14F-4D97-AF65-F5344CB8AC3E}">
        <p14:creationId xmlns:p14="http://schemas.microsoft.com/office/powerpoint/2010/main" val="791746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pPr/>
              <a:t>‹#›</a:t>
            </a:fld>
            <a:endParaRPr lang="en-US"/>
          </a:p>
        </p:txBody>
      </p:sp>
    </p:spTree>
    <p:extLst>
      <p:ext uri="{BB962C8B-B14F-4D97-AF65-F5344CB8AC3E}">
        <p14:creationId xmlns:p14="http://schemas.microsoft.com/office/powerpoint/2010/main" val="2806885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77296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644480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649693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69442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8261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329991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5392649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68496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55076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533876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850522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pPr lvl="0"/>
            <a:r>
              <a:rPr lang="en-US"/>
              <a:t>Click to edit Master text styles</a:t>
            </a: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4251073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6635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62041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51280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031838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002664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080833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72988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899571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655781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86249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82206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70B5-2641-4048-A5B7-426327B0BA58}"/>
              </a:ext>
            </a:extLst>
          </p:cNvPr>
          <p:cNvSpPr>
            <a:spLocks noGrp="1"/>
          </p:cNvSpPr>
          <p:nvPr>
            <p:ph type="title"/>
          </p:nvPr>
        </p:nvSpPr>
        <p:spPr>
          <a:xfrm>
            <a:off x="838091" y="365084"/>
            <a:ext cx="10515819" cy="831928"/>
          </a:xfrm>
          <a:prstGeom prst="rect">
            <a:avLst/>
          </a:prstGeom>
        </p:spPr>
        <p:txBody>
          <a:bodyPr anchor="ctr"/>
          <a:lstStyle>
            <a:lvl1pPr>
              <a:defRPr sz="3599"/>
            </a:lvl1pPr>
          </a:lstStyle>
          <a:p>
            <a:r>
              <a:rPr lang="en-US"/>
              <a:t>Click to edit Master title style</a:t>
            </a:r>
          </a:p>
        </p:txBody>
      </p:sp>
    </p:spTree>
    <p:extLst>
      <p:ext uri="{BB962C8B-B14F-4D97-AF65-F5344CB8AC3E}">
        <p14:creationId xmlns:p14="http://schemas.microsoft.com/office/powerpoint/2010/main" val="4282590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329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4.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2.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0" name="Straight Connector 9"/>
          <p:cNvCxnSpPr/>
          <p:nvPr/>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
        <p:nvSpPr>
          <p:cNvPr id="12" name="Rectangle 11">
            <a:extLst>
              <a:ext uri="{FF2B5EF4-FFF2-40B4-BE49-F238E27FC236}">
                <a16:creationId xmlns:a16="http://schemas.microsoft.com/office/drawing/2014/main" id="{723A1E2C-F9E9-476C-A5F4-4A59EF6C5BFF}"/>
              </a:ext>
            </a:extLst>
          </p:cNvPr>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3" name="Straight Connector 12">
            <a:extLst>
              <a:ext uri="{FF2B5EF4-FFF2-40B4-BE49-F238E27FC236}">
                <a16:creationId xmlns:a16="http://schemas.microsoft.com/office/drawing/2014/main" id="{DF098539-A9C5-4E0A-946B-5498FE4AB03F}"/>
              </a:ext>
            </a:extLst>
          </p:cNvPr>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4" name="Picture 13">
            <a:extLst>
              <a:ext uri="{FF2B5EF4-FFF2-40B4-BE49-F238E27FC236}">
                <a16:creationId xmlns:a16="http://schemas.microsoft.com/office/drawing/2014/main" id="{B9FF7B53-CEDA-4C55-9457-6E244D4B49B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51432786"/>
      </p:ext>
    </p:extLst>
  </p:cSld>
  <p:clrMap bg1="lt1" tx1="dk1" bg2="lt2" tx2="dk2" accent1="accent1" accent2="accent2" accent3="accent3" accent4="accent4" accent5="accent5" accent6="accent6" hlink="hlink" folHlink="folHlink"/>
  <p:sldLayoutIdLst>
    <p:sldLayoutId id="2147483686" r:id="rId1"/>
    <p:sldLayoutId id="2147483687" r:id="rId2"/>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378748780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169695910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Lst>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addydoc/paddydoc.github.io"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author/38194560500" TargetMode="External"/><Relationship Id="rId2" Type="http://schemas.openxmlformats.org/officeDocument/2006/relationships/hyperlink" Target="https://research.vit.ac.in/researcher/ramesh-kumar-s-1"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owardsdatascience.com/how-to-visualize-neural-network-architectures-in-python-567cd2aa6d62"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litmaps.com/" TargetMode="Externa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badhon7432/paddyleafdiseaseuci/data"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6FE1-BE3A-E444-EF9B-B6330AA8D529}"/>
              </a:ext>
            </a:extLst>
          </p:cNvPr>
          <p:cNvSpPr>
            <a:spLocks noGrp="1"/>
          </p:cNvSpPr>
          <p:nvPr>
            <p:ph type="ctrTitle"/>
          </p:nvPr>
        </p:nvSpPr>
        <p:spPr>
          <a:xfrm>
            <a:off x="71021" y="272143"/>
            <a:ext cx="11974022" cy="859971"/>
          </a:xfrm>
        </p:spPr>
        <p:txBody>
          <a:bodyPr>
            <a:normAutofit/>
          </a:bodyPr>
          <a:lstStyle/>
          <a:p>
            <a:pPr>
              <a:lnSpc>
                <a:spcPct val="150000"/>
              </a:lnSpc>
            </a:pPr>
            <a:r>
              <a:rPr kumimoji="0" lang="en-US" sz="3600" b="1" u="none" strike="noStrike" kern="1200" cap="none" spc="0" normalizeH="0" baseline="0" noProof="0">
                <a:ln>
                  <a:noFill/>
                </a:ln>
                <a:solidFill>
                  <a:schemeClr val="accent6"/>
                </a:solidFill>
                <a:effectLst/>
                <a:uLnTx/>
                <a:uFillTx/>
                <a:latin typeface="Times New Roman" panose="02020603050405020304" pitchFamily="18" charset="0"/>
                <a:ea typeface="+mn-ea"/>
                <a:cs typeface="Times New Roman" panose="02020603050405020304" pitchFamily="18" charset="0"/>
              </a:rPr>
              <a:t>Paddy Disease Detection</a:t>
            </a:r>
            <a:endParaRPr lang="en-IN" sz="3600">
              <a:solidFill>
                <a:schemeClr val="accent6"/>
              </a:solidFill>
            </a:endParaRPr>
          </a:p>
        </p:txBody>
      </p:sp>
      <p:sp>
        <p:nvSpPr>
          <p:cNvPr id="6" name="TextBox 5">
            <a:extLst>
              <a:ext uri="{FF2B5EF4-FFF2-40B4-BE49-F238E27FC236}">
                <a16:creationId xmlns:a16="http://schemas.microsoft.com/office/drawing/2014/main" id="{A0ADCBB5-97EA-9306-294F-89D24E4A151A}"/>
              </a:ext>
            </a:extLst>
          </p:cNvPr>
          <p:cNvSpPr txBox="1"/>
          <p:nvPr/>
        </p:nvSpPr>
        <p:spPr>
          <a:xfrm>
            <a:off x="3407858" y="1204268"/>
            <a:ext cx="5964742" cy="2795958"/>
          </a:xfrm>
          <a:prstGeom prst="rect">
            <a:avLst/>
          </a:prstGeom>
          <a:noFill/>
        </p:spPr>
        <p:txBody>
          <a:bodyPr wrap="square" lIns="91440" tIns="45720" rIns="91440" bIns="45720" anchor="t">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CC0066"/>
                </a:solidFill>
                <a:effectLst/>
                <a:uLnTx/>
                <a:uFillTx/>
                <a:latin typeface="Times New Roman" panose="02020603050405020304" pitchFamily="18" charset="0"/>
                <a:ea typeface="+mn-ea"/>
                <a:cs typeface="Times New Roman" panose="02020603050405020304" pitchFamily="18" charset="0"/>
              </a:rPr>
              <a:t>Name</a:t>
            </a:r>
            <a:r>
              <a:rPr kumimoji="0" lang="en-US" sz="2400" b="1" u="none" strike="noStrike" kern="120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sz="2400" b="1" u="none" strike="noStrike" kern="1200" cap="none" spc="0" normalizeH="0" baseline="0" noProof="0" dirty="0" err="1">
                <a:ln>
                  <a:noFill/>
                </a:ln>
                <a:solidFill>
                  <a:schemeClr val="tx2"/>
                </a:solidFill>
                <a:effectLst/>
                <a:uLnTx/>
                <a:uFillTx/>
                <a:latin typeface="Times New Roman" panose="02020603050405020304" pitchFamily="18" charset="0"/>
                <a:ea typeface="+mn-ea"/>
                <a:cs typeface="Times New Roman" panose="02020603050405020304" pitchFamily="18" charset="0"/>
              </a:rPr>
              <a:t>Darneshwar</a:t>
            </a:r>
            <a:r>
              <a:rPr lang="en-US" sz="2400" b="1" dirty="0">
                <a:solidFill>
                  <a:schemeClr val="tx2"/>
                </a:solidFill>
                <a:latin typeface="Times New Roman" panose="02020603050405020304" pitchFamily="18" charset="0"/>
                <a:cs typeface="Times New Roman" panose="02020603050405020304" pitchFamily="18" charset="0"/>
              </a:rPr>
              <a:t>, Keerthana, Preethi</a:t>
            </a:r>
            <a:endParaRPr kumimoji="0" lang="en-US" sz="2400" b="1" u="none" strike="noStrike" kern="120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B6114D"/>
                </a:solidFill>
                <a:effectLst/>
                <a:uLnTx/>
                <a:uFillTx/>
                <a:latin typeface="Times New Roman" panose="02020603050405020304" pitchFamily="18" charset="0"/>
                <a:ea typeface="+mn-ea"/>
                <a:cs typeface="Times New Roman" panose="02020603050405020304" pitchFamily="18" charset="0"/>
              </a:rPr>
              <a:t> Roll No: </a:t>
            </a:r>
            <a:r>
              <a:rPr kumimoji="0" lang="en-US" sz="2400" b="1" u="none" strike="noStrike" kern="120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CSE21309,49,65</a:t>
            </a:r>
          </a:p>
          <a:p>
            <a:pPr algn="ctr">
              <a:lnSpc>
                <a:spcPct val="150000"/>
              </a:lnSpc>
              <a:defRPr/>
            </a:pPr>
            <a:r>
              <a:rPr lang="en-US" sz="2400" b="1" dirty="0">
                <a:solidFill>
                  <a:srgbClr val="B6114D"/>
                </a:solidFill>
                <a:latin typeface="Times New Roman"/>
                <a:cs typeface="Times New Roman"/>
              </a:rPr>
              <a:t>Photo </a:t>
            </a:r>
            <a:endParaRPr lang="en-US" sz="2400" b="1" dirty="0">
              <a:solidFill>
                <a:srgbClr val="B6114D"/>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400" b="1" u="none" strike="noStrike" kern="1200" cap="none" spc="0" normalizeH="0" baseline="0" noProof="0" dirty="0" err="1">
                <a:ln>
                  <a:noFill/>
                </a:ln>
                <a:solidFill>
                  <a:srgbClr val="B6114D"/>
                </a:solidFill>
                <a:effectLst/>
                <a:uLnTx/>
                <a:uFillTx/>
                <a:latin typeface="Times New Roman" panose="02020603050405020304" pitchFamily="18" charset="0"/>
                <a:ea typeface="+mn-ea"/>
                <a:cs typeface="Times New Roman" panose="02020603050405020304" pitchFamily="18" charset="0"/>
              </a:rPr>
              <a:t>Github</a:t>
            </a:r>
            <a:r>
              <a:rPr kumimoji="0" lang="en-US" sz="2400" b="1" u="none" strike="noStrike" kern="1200" cap="none" spc="0" normalizeH="0" baseline="0" noProof="0" dirty="0">
                <a:ln>
                  <a:noFill/>
                </a:ln>
                <a:solidFill>
                  <a:srgbClr val="B6114D"/>
                </a:solidFill>
                <a:effectLst/>
                <a:uLnTx/>
                <a:uFillTx/>
                <a:latin typeface="Times New Roman" panose="02020603050405020304" pitchFamily="18" charset="0"/>
                <a:ea typeface="+mn-ea"/>
                <a:cs typeface="Times New Roman" panose="02020603050405020304" pitchFamily="18" charset="0"/>
              </a:rPr>
              <a:t> URL: https://github.com/preethi5SE/dlcv.git</a:t>
            </a:r>
          </a:p>
        </p:txBody>
      </p:sp>
      <p:sp>
        <p:nvSpPr>
          <p:cNvPr id="7" name="TextBox 6">
            <a:extLst>
              <a:ext uri="{FF2B5EF4-FFF2-40B4-BE49-F238E27FC236}">
                <a16:creationId xmlns:a16="http://schemas.microsoft.com/office/drawing/2014/main" id="{BFD5E892-66C9-8D76-B741-FD054205D0DD}"/>
              </a:ext>
            </a:extLst>
          </p:cNvPr>
          <p:cNvSpPr txBox="1"/>
          <p:nvPr/>
        </p:nvSpPr>
        <p:spPr>
          <a:xfrm>
            <a:off x="339039" y="3406963"/>
            <a:ext cx="11220636" cy="261610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400" b="1" strike="noStrike" kern="1200" cap="none" spc="0" normalizeH="0" baseline="0" noProof="0" dirty="0">
              <a:ln>
                <a:noFill/>
              </a:ln>
              <a:solidFill>
                <a:srgbClr val="086072"/>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b="1" dirty="0">
              <a:solidFill>
                <a:srgbClr val="086072"/>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strike="noStrike" kern="1200" cap="none" spc="0" normalizeH="0" baseline="0" noProof="0" dirty="0">
                <a:ln>
                  <a:noFill/>
                </a:ln>
                <a:solidFill>
                  <a:srgbClr val="086072"/>
                </a:solidFill>
                <a:effectLst/>
                <a:uLnTx/>
                <a:uFillTx/>
                <a:latin typeface="Times New Roman" panose="02020603050405020304" pitchFamily="18" charset="0"/>
                <a:ea typeface="+mn-ea"/>
                <a:cs typeface="Times New Roman" panose="02020603050405020304" pitchFamily="18" charset="0"/>
              </a:rPr>
              <a:t>&lt; Purpose (Like Review on…) &gt;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solidFill>
                  <a:srgbClr val="FF0000"/>
                </a:solidFill>
                <a:latin typeface="Times New Roman" panose="02020603050405020304" pitchFamily="18" charset="0"/>
                <a:cs typeface="Times New Roman" panose="02020603050405020304" pitchFamily="18" charset="0"/>
              </a:rPr>
              <a:t>Collabrator</a:t>
            </a:r>
            <a:r>
              <a:rPr lang="en-US" sz="2400" b="1" dirty="0">
                <a:solidFill>
                  <a:srgbClr val="FF0000"/>
                </a:solidFill>
                <a:latin typeface="Times New Roman" panose="02020603050405020304" pitchFamily="18" charset="0"/>
                <a:cs typeface="Times New Roman" panose="02020603050405020304" pitchFamily="18" charset="0"/>
              </a:rPr>
              <a:t> Details:</a:t>
            </a:r>
            <a:endParaRPr kumimoji="0" lang="en-IN" sz="2400" b="1"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400" b="1" strike="noStrike" kern="1200" cap="none" spc="0" normalizeH="0" baseline="0" noProof="0" dirty="0">
              <a:ln>
                <a:noFill/>
              </a:ln>
              <a:solidFill>
                <a:srgbClr val="086072"/>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strike="noStrike" kern="1200" cap="none" spc="0" normalizeH="0" baseline="0" noProof="0" dirty="0">
                <a:ln>
                  <a:noFill/>
                </a:ln>
                <a:solidFill>
                  <a:srgbClr val="086072"/>
                </a:solidFill>
                <a:effectLst/>
                <a:uLnTx/>
                <a:uFillTx/>
                <a:latin typeface="Times New Roman" panose="02020603050405020304" pitchFamily="18" charset="0"/>
                <a:ea typeface="+mn-ea"/>
                <a:cs typeface="Times New Roman" panose="02020603050405020304" pitchFamily="18" charset="0"/>
              </a:rPr>
              <a:t>Advisor / Course Instructor details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strike="noStrike" kern="1200" cap="none" spc="0" normalizeH="0" baseline="0" noProof="0" dirty="0">
              <a:ln>
                <a:noFill/>
              </a:ln>
              <a:solidFill>
                <a:srgbClr val="B6114D"/>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01134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B290-F578-0C08-9B62-B75576E3011A}"/>
              </a:ext>
            </a:extLst>
          </p:cNvPr>
          <p:cNvSpPr>
            <a:spLocks noGrp="1"/>
          </p:cNvSpPr>
          <p:nvPr>
            <p:ph type="title"/>
          </p:nvPr>
        </p:nvSpPr>
        <p:spPr>
          <a:xfrm>
            <a:off x="838199" y="365128"/>
            <a:ext cx="7623629" cy="941158"/>
          </a:xfrm>
        </p:spPr>
        <p:txBody>
          <a:bodyPr>
            <a:normAutofit/>
          </a:bodyPr>
          <a:lstStyle/>
          <a:p>
            <a:r>
              <a:rPr lang="en-US" sz="3600" b="1">
                <a:solidFill>
                  <a:srgbClr val="CC0066"/>
                </a:solidFill>
                <a:latin typeface="Times New Roman" panose="02020603050405020304" pitchFamily="18" charset="0"/>
                <a:cs typeface="Times New Roman" panose="02020603050405020304" pitchFamily="18" charset="0"/>
              </a:rPr>
              <a:t>List of Products similar to this project</a:t>
            </a:r>
            <a:endParaRPr lang="en-US" sz="3600"/>
          </a:p>
        </p:txBody>
      </p:sp>
      <p:graphicFrame>
        <p:nvGraphicFramePr>
          <p:cNvPr id="4" name="Content Placeholder 3">
            <a:extLst>
              <a:ext uri="{FF2B5EF4-FFF2-40B4-BE49-F238E27FC236}">
                <a16:creationId xmlns:a16="http://schemas.microsoft.com/office/drawing/2014/main" id="{0B6FAE57-CEEA-D779-4A35-BF318D4048F5}"/>
              </a:ext>
            </a:extLst>
          </p:cNvPr>
          <p:cNvGraphicFramePr>
            <a:graphicFrameLocks noGrp="1"/>
          </p:cNvGraphicFramePr>
          <p:nvPr>
            <p:ph idx="1"/>
            <p:extLst>
              <p:ext uri="{D42A27DB-BD31-4B8C-83A1-F6EECF244321}">
                <p14:modId xmlns:p14="http://schemas.microsoft.com/office/powerpoint/2010/main" val="910260324"/>
              </p:ext>
            </p:extLst>
          </p:nvPr>
        </p:nvGraphicFramePr>
        <p:xfrm>
          <a:off x="2351315" y="1306286"/>
          <a:ext cx="8142514" cy="3918288"/>
        </p:xfrm>
        <a:graphic>
          <a:graphicData uri="http://schemas.openxmlformats.org/drawingml/2006/table">
            <a:tbl>
              <a:tblPr firstRow="1" bandRow="1">
                <a:tableStyleId>{5C22544A-7EE6-4342-B048-85BDC9FD1C3A}</a:tableStyleId>
              </a:tblPr>
              <a:tblGrid>
                <a:gridCol w="2714169">
                  <a:extLst>
                    <a:ext uri="{9D8B030D-6E8A-4147-A177-3AD203B41FA5}">
                      <a16:colId xmlns:a16="http://schemas.microsoft.com/office/drawing/2014/main" val="115765364"/>
                    </a:ext>
                  </a:extLst>
                </a:gridCol>
                <a:gridCol w="2866271">
                  <a:extLst>
                    <a:ext uri="{9D8B030D-6E8A-4147-A177-3AD203B41FA5}">
                      <a16:colId xmlns:a16="http://schemas.microsoft.com/office/drawing/2014/main" val="2494718197"/>
                    </a:ext>
                  </a:extLst>
                </a:gridCol>
                <a:gridCol w="2562074">
                  <a:extLst>
                    <a:ext uri="{9D8B030D-6E8A-4147-A177-3AD203B41FA5}">
                      <a16:colId xmlns:a16="http://schemas.microsoft.com/office/drawing/2014/main" val="122590935"/>
                    </a:ext>
                  </a:extLst>
                </a:gridCol>
              </a:tblGrid>
              <a:tr h="544921">
                <a:tc>
                  <a:txBody>
                    <a:bodyPr/>
                    <a:lstStyle/>
                    <a:p>
                      <a:pPr algn="ctr"/>
                      <a:r>
                        <a:rPr lang="en-US" sz="2000">
                          <a:latin typeface="Times New Roman" panose="02020603050405020304" pitchFamily="18" charset="0"/>
                          <a:cs typeface="Times New Roman" panose="02020603050405020304" pitchFamily="18" charset="0"/>
                        </a:rPr>
                        <a:t>Product Name</a:t>
                      </a:r>
                    </a:p>
                  </a:txBody>
                  <a:tcPr/>
                </a:tc>
                <a:tc>
                  <a:txBody>
                    <a:bodyPr/>
                    <a:lstStyle/>
                    <a:p>
                      <a:pPr algn="ctr"/>
                      <a:r>
                        <a:rPr lang="en-US" sz="2000">
                          <a:latin typeface="Times New Roman" panose="02020603050405020304" pitchFamily="18" charset="0"/>
                          <a:cs typeface="Times New Roman" panose="02020603050405020304" pitchFamily="18" charset="0"/>
                        </a:rPr>
                        <a:t>URL</a:t>
                      </a:r>
                    </a:p>
                  </a:txBody>
                  <a:tcPr/>
                </a:tc>
                <a:tc>
                  <a:txBody>
                    <a:bodyPr/>
                    <a:lstStyle/>
                    <a:p>
                      <a:pPr algn="ctr"/>
                      <a:r>
                        <a:rPr lang="en-US" sz="2000">
                          <a:latin typeface="Times New Roman" panose="02020603050405020304" pitchFamily="18" charset="0"/>
                          <a:cs typeface="Times New Roman" panose="02020603050405020304" pitchFamily="18" charset="0"/>
                        </a:rPr>
                        <a:t>Features</a:t>
                      </a:r>
                    </a:p>
                  </a:txBody>
                  <a:tcPr/>
                </a:tc>
                <a:extLst>
                  <a:ext uri="{0D108BD9-81ED-4DB2-BD59-A6C34878D82A}">
                    <a16:rowId xmlns:a16="http://schemas.microsoft.com/office/drawing/2014/main" val="3057801878"/>
                  </a:ext>
                </a:extLst>
              </a:tr>
              <a:tr h="685864">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IN" sz="1200" b="1" i="0" kern="1200">
                          <a:solidFill>
                            <a:schemeClr val="dk1"/>
                          </a:solidFill>
                          <a:effectLst/>
                          <a:latin typeface="+mn-lt"/>
                          <a:ea typeface="+mn-ea"/>
                          <a:cs typeface="+mn-cs"/>
                        </a:rPr>
                        <a:t>Paddy Doctor</a:t>
                      </a:r>
                    </a:p>
                  </a:txBody>
                  <a:tcPr/>
                </a:tc>
                <a:tc>
                  <a:txBody>
                    <a:bodyPr/>
                    <a:lstStyle/>
                    <a:p>
                      <a:pPr algn="ctr"/>
                      <a:r>
                        <a:rPr lang="en-US" sz="1200">
                          <a:latin typeface="Times New Roman" panose="02020603050405020304" pitchFamily="18" charset="0"/>
                          <a:cs typeface="Times New Roman" panose="02020603050405020304" pitchFamily="18" charset="0"/>
                        </a:rPr>
                        <a:t>https://paddydoc.github.io/</a:t>
                      </a:r>
                    </a:p>
                  </a:txBody>
                  <a:tcPr/>
                </a:tc>
                <a:tc>
                  <a:txBody>
                    <a:bodyPr/>
                    <a:lstStyle/>
                    <a:p>
                      <a:pPr algn="ctr"/>
                      <a:r>
                        <a:rPr lang="en-IN" sz="1400"/>
                        <a:t>Dual-Spectrum Detection</a:t>
                      </a:r>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3074688"/>
                  </a:ext>
                </a:extLst>
              </a:tr>
              <a:tr h="641558">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IN" sz="1200" b="1" i="0" kern="1200">
                          <a:solidFill>
                            <a:schemeClr val="dk1"/>
                          </a:solidFill>
                          <a:effectLst/>
                          <a:latin typeface="+mn-lt"/>
                          <a:ea typeface="+mn-ea"/>
                          <a:cs typeface="+mn-cs"/>
                        </a:rPr>
                        <a:t>AppPADI</a:t>
                      </a:r>
                    </a:p>
                  </a:txBody>
                  <a:tcPr/>
                </a:tc>
                <a:tc>
                  <a:txBody>
                    <a:bodyPr/>
                    <a:lstStyle/>
                    <a:p>
                      <a:pPr algn="ctr"/>
                      <a:r>
                        <a:rPr lang="en-US" sz="1200">
                          <a:latin typeface="Times New Roman" panose="02020603050405020304" pitchFamily="18" charset="0"/>
                          <a:cs typeface="Times New Roman" panose="02020603050405020304" pitchFamily="18" charset="0"/>
                        </a:rPr>
                        <a:t>https://github.com/rifqinvnd/Rice-Disease-Prediction-Application</a:t>
                      </a:r>
                    </a:p>
                  </a:txBody>
                  <a:tcPr/>
                </a:tc>
                <a:tc>
                  <a:txBody>
                    <a:bodyPr/>
                    <a:lstStyle/>
                    <a:p>
                      <a:pPr algn="ctr"/>
                      <a:r>
                        <a:rPr lang="en-IN" sz="1400"/>
                        <a:t>Integrated Disease Management</a:t>
                      </a:r>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7971209"/>
                  </a:ext>
                </a:extLst>
              </a:tr>
              <a:tr h="644463">
                <a:tc>
                  <a:txBody>
                    <a:bodyPr/>
                    <a:lstStyle/>
                    <a:p>
                      <a:pPr algn="ctr"/>
                      <a:r>
                        <a:rPr lang="en-IN" sz="1200" b="1" i="0" kern="1200">
                          <a:solidFill>
                            <a:schemeClr val="dk1"/>
                          </a:solidFill>
                          <a:effectLst/>
                          <a:latin typeface="+mn-lt"/>
                          <a:ea typeface="+mn-ea"/>
                          <a:cs typeface="+mn-cs"/>
                        </a:rPr>
                        <a:t>Rice Doctor </a:t>
                      </a:r>
                      <a:endParaRPr lang="en-US" sz="1200" b="1">
                        <a:latin typeface="Times New Roman" panose="02020603050405020304" pitchFamily="18" charset="0"/>
                        <a:cs typeface="Times New Roman" panose="02020603050405020304" pitchFamily="18" charset="0"/>
                      </a:endParaRPr>
                    </a:p>
                  </a:txBody>
                  <a:tcPr/>
                </a:tc>
                <a:tc>
                  <a:txBody>
                    <a:bodyPr/>
                    <a:lstStyle/>
                    <a:p>
                      <a:pPr algn="ctr"/>
                      <a:r>
                        <a:rPr lang="en-US" sz="1200">
                          <a:latin typeface="Times New Roman" panose="02020603050405020304" pitchFamily="18" charset="0"/>
                          <a:cs typeface="Times New Roman" panose="02020603050405020304" pitchFamily="18" charset="0"/>
                        </a:rPr>
                        <a:t>https://www.irri.org/rice-doctor</a:t>
                      </a:r>
                    </a:p>
                  </a:txBody>
                  <a:tcPr/>
                </a:tc>
                <a:tc>
                  <a:txBody>
                    <a:bodyPr/>
                    <a:lstStyle/>
                    <a:p>
                      <a:pPr algn="ctr"/>
                      <a:r>
                        <a:rPr lang="en-US" sz="1400"/>
                        <a:t>wide range of diagnostic options (80 diseases)</a:t>
                      </a:r>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9352985"/>
                  </a:ext>
                </a:extLst>
              </a:tr>
              <a:tr h="521225">
                <a:tc>
                  <a:txBody>
                    <a:bodyPr/>
                    <a:lstStyle/>
                    <a:p>
                      <a:pPr algn="ctr"/>
                      <a:r>
                        <a:rPr lang="en-IN" sz="1200" b="0" i="0" kern="1200">
                          <a:solidFill>
                            <a:schemeClr val="dk1"/>
                          </a:solidFill>
                          <a:effectLst/>
                          <a:latin typeface="+mn-lt"/>
                          <a:ea typeface="+mn-ea"/>
                          <a:cs typeface="+mn-cs"/>
                        </a:rPr>
                        <a:t>riceXpert</a:t>
                      </a:r>
                      <a:endParaRPr lang="en-US" sz="1200">
                        <a:latin typeface="Times New Roman" panose="02020603050405020304" pitchFamily="18" charset="0"/>
                        <a:cs typeface="Times New Roman" panose="02020603050405020304" pitchFamily="18" charset="0"/>
                      </a:endParaRPr>
                    </a:p>
                  </a:txBody>
                  <a:tcPr/>
                </a:tc>
                <a:tc>
                  <a:txBody>
                    <a:bodyPr/>
                    <a:lstStyle/>
                    <a:p>
                      <a:pPr algn="ctr"/>
                      <a:r>
                        <a:rPr lang="en-US" sz="1200">
                          <a:latin typeface="Times New Roman" panose="02020603050405020304" pitchFamily="18" charset="0"/>
                          <a:cs typeface="Times New Roman" panose="02020603050405020304" pitchFamily="18" charset="0"/>
                        </a:rPr>
                        <a:t>http://www.ricexpert.in/</a:t>
                      </a:r>
                    </a:p>
                  </a:txBody>
                  <a:tcPr/>
                </a:tc>
                <a:tc>
                  <a:txBody>
                    <a:bodyPr/>
                    <a:lstStyle/>
                    <a:p>
                      <a:pPr algn="ctr"/>
                      <a:r>
                        <a:rPr lang="en-US" sz="1100">
                          <a:latin typeface="+mn-lt"/>
                          <a:cs typeface="Times New Roman" panose="02020603050405020304" pitchFamily="18" charset="0"/>
                        </a:rPr>
                        <a:t>Digital tool designed for monitoring and managing paddy crops</a:t>
                      </a:r>
                    </a:p>
                  </a:txBody>
                  <a:tcPr/>
                </a:tc>
                <a:extLst>
                  <a:ext uri="{0D108BD9-81ED-4DB2-BD59-A6C34878D82A}">
                    <a16:rowId xmlns:a16="http://schemas.microsoft.com/office/drawing/2014/main" val="2313265583"/>
                  </a:ext>
                </a:extLst>
              </a:tr>
              <a:tr h="880257">
                <a:tc>
                  <a:txBody>
                    <a:bodyPr/>
                    <a:lstStyle/>
                    <a:p>
                      <a:pPr algn="ctr"/>
                      <a:r>
                        <a:rPr lang="en-IN" sz="1200" b="1" i="0" kern="1200">
                          <a:solidFill>
                            <a:schemeClr val="dk1"/>
                          </a:solidFill>
                          <a:effectLst/>
                          <a:latin typeface="+mn-lt"/>
                          <a:ea typeface="+mn-ea"/>
                          <a:cs typeface="+mn-cs"/>
                        </a:rPr>
                        <a:t>Paddy Inspector</a:t>
                      </a:r>
                      <a:endParaRPr lang="en-US" sz="1200">
                        <a:latin typeface="Times New Roman" panose="02020603050405020304" pitchFamily="18" charset="0"/>
                        <a:cs typeface="Times New Roman" panose="02020603050405020304" pitchFamily="18" charset="0"/>
                      </a:endParaRPr>
                    </a:p>
                  </a:txBody>
                  <a:tcPr/>
                </a:tc>
                <a:tc>
                  <a:txBody>
                    <a:bodyPr/>
                    <a:lstStyle/>
                    <a:p>
                      <a:pPr algn="ctr"/>
                      <a:r>
                        <a:rPr lang="en-IN" sz="1200" u="none">
                          <a:hlinkClick r:id="rId2"/>
                        </a:rPr>
                        <a:t> </a:t>
                      </a:r>
                      <a:r>
                        <a:rPr lang="en-IN" sz="1200" u="none"/>
                        <a:t>https://github.com/paddydoc/paddydoc.github.io</a:t>
                      </a:r>
                      <a:endParaRPr lang="en-US" sz="1200" u="none">
                        <a:latin typeface="Times New Roman" panose="02020603050405020304" pitchFamily="18" charset="0"/>
                        <a:cs typeface="Times New Roman" panose="02020603050405020304" pitchFamily="18" charset="0"/>
                      </a:endParaRPr>
                    </a:p>
                  </a:txBody>
                  <a:tcPr/>
                </a:tc>
                <a:tc>
                  <a:txBody>
                    <a:bodyPr/>
                    <a:lstStyle/>
                    <a:p>
                      <a:pPr algn="ctr"/>
                      <a:r>
                        <a:rPr lang="en-US" sz="1400" b="0" i="0" kern="1200">
                          <a:solidFill>
                            <a:schemeClr val="dk1"/>
                          </a:solidFill>
                          <a:effectLst/>
                          <a:latin typeface="+mn-lt"/>
                          <a:ea typeface="+mn-ea"/>
                          <a:cs typeface="+mn-cs"/>
                        </a:rPr>
                        <a:t>automated identification of diseases and pests in paddy</a:t>
                      </a:r>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2681182"/>
                  </a:ext>
                </a:extLst>
              </a:tr>
            </a:tbl>
          </a:graphicData>
        </a:graphic>
      </p:graphicFrame>
    </p:spTree>
    <p:extLst>
      <p:ext uri="{BB962C8B-B14F-4D97-AF65-F5344CB8AC3E}">
        <p14:creationId xmlns:p14="http://schemas.microsoft.com/office/powerpoint/2010/main" val="959702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5001-7007-C639-18FA-698B2CAADA6D}"/>
              </a:ext>
            </a:extLst>
          </p:cNvPr>
          <p:cNvSpPr>
            <a:spLocks noGrp="1"/>
          </p:cNvSpPr>
          <p:nvPr>
            <p:ph type="title"/>
          </p:nvPr>
        </p:nvSpPr>
        <p:spPr>
          <a:xfrm>
            <a:off x="838200" y="365128"/>
            <a:ext cx="10515600" cy="630916"/>
          </a:xfrm>
        </p:spPr>
        <p:txBody>
          <a:bodyPr>
            <a:normAutofit/>
          </a:bodyPr>
          <a:lstStyle/>
          <a:p>
            <a:pPr fontAlgn="base"/>
            <a:r>
              <a:rPr lang="en-US" sz="3600" b="1">
                <a:solidFill>
                  <a:srgbClr val="CC0066"/>
                </a:solidFill>
                <a:latin typeface="Times New Roman" panose="02020603050405020304" pitchFamily="18" charset="0"/>
                <a:cs typeface="Times New Roman" panose="02020603050405020304" pitchFamily="18" charset="0"/>
              </a:rPr>
              <a:t>List of Research Labs</a:t>
            </a:r>
            <a:endParaRPr lang="en-US" sz="3600"/>
          </a:p>
        </p:txBody>
      </p:sp>
      <p:graphicFrame>
        <p:nvGraphicFramePr>
          <p:cNvPr id="4" name="Content Placeholder 3">
            <a:extLst>
              <a:ext uri="{FF2B5EF4-FFF2-40B4-BE49-F238E27FC236}">
                <a16:creationId xmlns:a16="http://schemas.microsoft.com/office/drawing/2014/main" id="{CF0CD6B9-9F9F-6339-354A-C5EF06D88CBE}"/>
              </a:ext>
            </a:extLst>
          </p:cNvPr>
          <p:cNvGraphicFramePr>
            <a:graphicFrameLocks noGrp="1"/>
          </p:cNvGraphicFramePr>
          <p:nvPr>
            <p:ph idx="1"/>
            <p:extLst>
              <p:ext uri="{D42A27DB-BD31-4B8C-83A1-F6EECF244321}">
                <p14:modId xmlns:p14="http://schemas.microsoft.com/office/powerpoint/2010/main" val="990547356"/>
              </p:ext>
            </p:extLst>
          </p:nvPr>
        </p:nvGraphicFramePr>
        <p:xfrm>
          <a:off x="1224642" y="1364344"/>
          <a:ext cx="8567057" cy="4282440"/>
        </p:xfrm>
        <a:graphic>
          <a:graphicData uri="http://schemas.openxmlformats.org/drawingml/2006/table">
            <a:tbl>
              <a:tblPr firstRow="1" bandRow="1">
                <a:tableStyleId>{5C22544A-7EE6-4342-B048-85BDC9FD1C3A}</a:tableStyleId>
              </a:tblPr>
              <a:tblGrid>
                <a:gridCol w="2264229">
                  <a:extLst>
                    <a:ext uri="{9D8B030D-6E8A-4147-A177-3AD203B41FA5}">
                      <a16:colId xmlns:a16="http://schemas.microsoft.com/office/drawing/2014/main" val="2913092635"/>
                    </a:ext>
                  </a:extLst>
                </a:gridCol>
                <a:gridCol w="1402443">
                  <a:extLst>
                    <a:ext uri="{9D8B030D-6E8A-4147-A177-3AD203B41FA5}">
                      <a16:colId xmlns:a16="http://schemas.microsoft.com/office/drawing/2014/main" val="102003339"/>
                    </a:ext>
                  </a:extLst>
                </a:gridCol>
                <a:gridCol w="2048329">
                  <a:extLst>
                    <a:ext uri="{9D8B030D-6E8A-4147-A177-3AD203B41FA5}">
                      <a16:colId xmlns:a16="http://schemas.microsoft.com/office/drawing/2014/main" val="2617610611"/>
                    </a:ext>
                  </a:extLst>
                </a:gridCol>
                <a:gridCol w="1458686">
                  <a:extLst>
                    <a:ext uri="{9D8B030D-6E8A-4147-A177-3AD203B41FA5}">
                      <a16:colId xmlns:a16="http://schemas.microsoft.com/office/drawing/2014/main" val="2392847248"/>
                    </a:ext>
                  </a:extLst>
                </a:gridCol>
                <a:gridCol w="1393370">
                  <a:extLst>
                    <a:ext uri="{9D8B030D-6E8A-4147-A177-3AD203B41FA5}">
                      <a16:colId xmlns:a16="http://schemas.microsoft.com/office/drawing/2014/main" val="2517993974"/>
                    </a:ext>
                  </a:extLst>
                </a:gridCol>
              </a:tblGrid>
              <a:tr h="596993">
                <a:tc>
                  <a:txBody>
                    <a:bodyPr/>
                    <a:lstStyle/>
                    <a:p>
                      <a:pPr algn="ctr"/>
                      <a:r>
                        <a:rPr lang="en-US" sz="2000">
                          <a:latin typeface="Times New Roman"/>
                          <a:cs typeface="Times New Roman"/>
                        </a:rPr>
                        <a:t>Name of the lab</a:t>
                      </a:r>
                    </a:p>
                  </a:txBody>
                  <a:tcPr/>
                </a:tc>
                <a:tc>
                  <a:txBody>
                    <a:bodyPr/>
                    <a:lstStyle/>
                    <a:p>
                      <a:pPr algn="ctr"/>
                      <a:r>
                        <a:rPr lang="en-US" sz="2000">
                          <a:latin typeface="Times New Roman"/>
                          <a:cs typeface="Times New Roman"/>
                        </a:rPr>
                        <a:t>URL</a:t>
                      </a:r>
                    </a:p>
                  </a:txBody>
                  <a:tcPr/>
                </a:tc>
                <a:tc>
                  <a:txBody>
                    <a:bodyPr/>
                    <a:lstStyle/>
                    <a:p>
                      <a:pPr algn="ctr"/>
                      <a:r>
                        <a:rPr lang="en-US" sz="2000">
                          <a:latin typeface="Times New Roman"/>
                          <a:cs typeface="Times New Roman"/>
                        </a:rPr>
                        <a:t>Name of the Professor</a:t>
                      </a:r>
                    </a:p>
                  </a:txBody>
                  <a:tcPr/>
                </a:tc>
                <a:tc>
                  <a:txBody>
                    <a:bodyPr/>
                    <a:lstStyle/>
                    <a:p>
                      <a:pPr algn="ctr"/>
                      <a:r>
                        <a:rPr lang="en-US" sz="2000">
                          <a:latin typeface="Times New Roman"/>
                          <a:cs typeface="Times New Roman"/>
                        </a:rPr>
                        <a:t>Institute</a:t>
                      </a:r>
                    </a:p>
                  </a:txBody>
                  <a:tcPr/>
                </a:tc>
                <a:tc>
                  <a:txBody>
                    <a:bodyPr/>
                    <a:lstStyle/>
                    <a:p>
                      <a:pPr algn="ctr"/>
                      <a:r>
                        <a:rPr lang="en-US" sz="2000">
                          <a:latin typeface="Times New Roman"/>
                          <a:cs typeface="Times New Roman"/>
                        </a:rPr>
                        <a:t>Country</a:t>
                      </a:r>
                    </a:p>
                  </a:txBody>
                  <a:tcPr/>
                </a:tc>
                <a:extLst>
                  <a:ext uri="{0D108BD9-81ED-4DB2-BD59-A6C34878D82A}">
                    <a16:rowId xmlns:a16="http://schemas.microsoft.com/office/drawing/2014/main" val="89664645"/>
                  </a:ext>
                </a:extLst>
              </a:tr>
              <a:tr h="622949">
                <a:tc>
                  <a:txBody>
                    <a:bodyPr/>
                    <a:lstStyle/>
                    <a:p>
                      <a:r>
                        <a:rPr lang="en-US" sz="1400">
                          <a:latin typeface="Times New Roman"/>
                          <a:cs typeface="Times New Roman"/>
                        </a:rPr>
                        <a:t>Agricultural Innovation and advanced learning Lab</a:t>
                      </a:r>
                    </a:p>
                  </a:txBody>
                  <a:tcPr/>
                </a:tc>
                <a:tc>
                  <a:txBody>
                    <a:bodyPr/>
                    <a:lstStyle/>
                    <a:p>
                      <a:r>
                        <a:rPr lang="en-US" sz="1050">
                          <a:latin typeface="Times New Roman"/>
                          <a:cs typeface="Times New Roman"/>
                          <a:hlinkClick r:id="rId2"/>
                        </a:rPr>
                        <a:t>https://research.vit.ac.in/researcher/ramesh-kumar-s-1</a:t>
                      </a:r>
                      <a:endParaRPr lang="en-US" sz="1050">
                        <a:latin typeface="Times New Roman"/>
                        <a:cs typeface="Times New Roman"/>
                      </a:endParaRPr>
                    </a:p>
                    <a:p>
                      <a:pPr lvl="0">
                        <a:buNone/>
                      </a:pPr>
                      <a:endParaRPr lang="en-US" sz="1050">
                        <a:latin typeface="Times New Roman"/>
                        <a:cs typeface="Times New Roman"/>
                      </a:endParaRPr>
                    </a:p>
                  </a:txBody>
                  <a:tcPr/>
                </a:tc>
                <a:tc>
                  <a:txBody>
                    <a:bodyPr/>
                    <a:lstStyle/>
                    <a:p>
                      <a:r>
                        <a:rPr lang="en-IN" sz="1600" b="1" i="0" kern="1200" err="1">
                          <a:solidFill>
                            <a:schemeClr val="dk1"/>
                          </a:solidFill>
                          <a:effectLst/>
                          <a:latin typeface="+mn-lt"/>
                          <a:ea typeface="+mn-ea"/>
                          <a:cs typeface="+mn-cs"/>
                        </a:rPr>
                        <a:t>Prof.Ramesh</a:t>
                      </a:r>
                      <a:r>
                        <a:rPr lang="en-IN" sz="1600" b="1" i="0" kern="1200">
                          <a:solidFill>
                            <a:schemeClr val="dk1"/>
                          </a:solidFill>
                          <a:effectLst/>
                          <a:latin typeface="+mn-lt"/>
                          <a:ea typeface="+mn-ea"/>
                          <a:cs typeface="+mn-cs"/>
                        </a:rPr>
                        <a:t> Kumar S</a:t>
                      </a:r>
                      <a:endParaRPr lang="en-US" sz="1600" b="1">
                        <a:latin typeface="Times New Roman" panose="02020603050405020304" pitchFamily="18" charset="0"/>
                        <a:cs typeface="Times New Roman" panose="02020603050405020304" pitchFamily="18" charset="0"/>
                      </a:endParaRPr>
                    </a:p>
                  </a:txBody>
                  <a:tcPr/>
                </a:tc>
                <a:tc>
                  <a:txBody>
                    <a:bodyPr/>
                    <a:lstStyle/>
                    <a:p>
                      <a:r>
                        <a:rPr lang="en-US" sz="1400">
                          <a:latin typeface="Times New Roman"/>
                          <a:cs typeface="Times New Roman"/>
                        </a:rPr>
                        <a:t>Vellore Institute of technology</a:t>
                      </a:r>
                    </a:p>
                  </a:txBody>
                  <a:tcPr/>
                </a:tc>
                <a:tc>
                  <a:txBody>
                    <a:bodyPr/>
                    <a:lstStyle/>
                    <a:p>
                      <a:r>
                        <a:rPr lang="en-US" sz="1400">
                          <a:latin typeface="Times New Roman"/>
                          <a:cs typeface="Times New Roman"/>
                        </a:rPr>
                        <a:t>India</a:t>
                      </a:r>
                    </a:p>
                  </a:txBody>
                  <a:tcPr/>
                </a:tc>
                <a:extLst>
                  <a:ext uri="{0D108BD9-81ED-4DB2-BD59-A6C34878D82A}">
                    <a16:rowId xmlns:a16="http://schemas.microsoft.com/office/drawing/2014/main" val="739698561"/>
                  </a:ext>
                </a:extLst>
              </a:tr>
              <a:tr h="1622410">
                <a:tc>
                  <a:txBody>
                    <a:bodyPr/>
                    <a:lstStyle/>
                    <a:p>
                      <a:r>
                        <a:rPr lang="en-US" sz="1400" b="0" i="0" kern="1200">
                          <a:solidFill>
                            <a:schemeClr val="dk1"/>
                          </a:solidFill>
                          <a:effectLst/>
                          <a:latin typeface="+mn-lt"/>
                          <a:ea typeface="+mn-ea"/>
                          <a:cs typeface="+mn-cs"/>
                        </a:rPr>
                        <a:t>Lingnan Guangdong Laboratory of Modern Agriculture</a:t>
                      </a:r>
                      <a:endParaRPr lang="en-US" sz="1400">
                        <a:latin typeface="Times New Roman" panose="02020603050405020304" pitchFamily="18" charset="0"/>
                        <a:cs typeface="Times New Roman" panose="02020603050405020304" pitchFamily="18" charset="0"/>
                      </a:endParaRPr>
                    </a:p>
                  </a:txBody>
                  <a:tcPr/>
                </a:tc>
                <a:tc>
                  <a:txBody>
                    <a:bodyPr/>
                    <a:lstStyle/>
                    <a:p>
                      <a:r>
                        <a:rPr lang="en-US" sz="1050">
                          <a:latin typeface="Times New Roman"/>
                          <a:cs typeface="Times New Roman"/>
                        </a:rPr>
                        <a:t>https://www.nature.com/nature-index/institution-outputs/china/guangdong-laboratory-for-lingnan-modern-agriculture-scau/5e8a8b7a24d592033f6894f9 </a:t>
                      </a:r>
                    </a:p>
                    <a:p>
                      <a:pPr lvl="0">
                        <a:buNone/>
                      </a:pPr>
                      <a:endParaRPr lang="en-US" sz="1050">
                        <a:latin typeface="Times New Roman"/>
                        <a:cs typeface="Times New Roman"/>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1600" b="1" i="0" kern="1200" err="1">
                          <a:solidFill>
                            <a:schemeClr val="dk1"/>
                          </a:solidFill>
                          <a:effectLst/>
                          <a:latin typeface="+mn-lt"/>
                          <a:ea typeface="+mn-ea"/>
                          <a:cs typeface="+mn-cs"/>
                        </a:rPr>
                        <a:t>Prof.Long</a:t>
                      </a:r>
                      <a:r>
                        <a:rPr lang="en-IN" sz="1600" b="1" i="0" kern="1200">
                          <a:solidFill>
                            <a:schemeClr val="dk1"/>
                          </a:solidFill>
                          <a:effectLst/>
                          <a:latin typeface="+mn-lt"/>
                          <a:ea typeface="+mn-ea"/>
                          <a:cs typeface="+mn-cs"/>
                        </a:rPr>
                        <a:t> Qi</a:t>
                      </a:r>
                    </a:p>
                  </a:txBody>
                  <a:tcPr/>
                </a:tc>
                <a:tc>
                  <a:txBody>
                    <a:bodyPr/>
                    <a:lstStyle/>
                    <a:p>
                      <a:r>
                        <a:rPr lang="en-US" sz="1400" b="0" i="0" kern="1200">
                          <a:solidFill>
                            <a:schemeClr val="dk1"/>
                          </a:solidFill>
                          <a:effectLst/>
                          <a:latin typeface="+mn-lt"/>
                          <a:ea typeface="+mn-ea"/>
                          <a:cs typeface="+mn-cs"/>
                        </a:rPr>
                        <a:t>South China Agricultural University, </a:t>
                      </a:r>
                      <a:endParaRPr lang="en-US" sz="1400">
                        <a:latin typeface="Times New Roman" panose="02020603050405020304" pitchFamily="18" charset="0"/>
                        <a:cs typeface="Times New Roman" panose="02020603050405020304" pitchFamily="18" charset="0"/>
                      </a:endParaRPr>
                    </a:p>
                  </a:txBody>
                  <a:tcPr/>
                </a:tc>
                <a:tc>
                  <a:txBody>
                    <a:bodyPr/>
                    <a:lstStyle/>
                    <a:p>
                      <a:r>
                        <a:rPr lang="en-US" sz="1400">
                          <a:latin typeface="Times New Roman"/>
                          <a:cs typeface="Times New Roman"/>
                        </a:rPr>
                        <a:t>China</a:t>
                      </a:r>
                    </a:p>
                  </a:txBody>
                  <a:tcPr/>
                </a:tc>
                <a:extLst>
                  <a:ext uri="{0D108BD9-81ED-4DB2-BD59-A6C34878D82A}">
                    <a16:rowId xmlns:a16="http://schemas.microsoft.com/office/drawing/2014/main" val="2945347187"/>
                  </a:ext>
                </a:extLst>
              </a:tr>
              <a:tr h="486679">
                <a:tc>
                  <a:txBody>
                    <a:bodyPr/>
                    <a:lstStyle/>
                    <a:p>
                      <a:r>
                        <a:rPr lang="en-US" sz="1400" b="0" i="0" kern="1200">
                          <a:solidFill>
                            <a:schemeClr val="dk1"/>
                          </a:solidFill>
                          <a:effectLst/>
                          <a:latin typeface="+mn-lt"/>
                          <a:ea typeface="+mn-ea"/>
                          <a:cs typeface="+mn-cs"/>
                        </a:rPr>
                        <a:t>Jilin Precision Agriculture and Big Data Engineering Research Center, Changchun</a:t>
                      </a:r>
                      <a:endParaRPr lang="en-US" sz="1400">
                        <a:latin typeface="Times New Roman" panose="02020603050405020304" pitchFamily="18" charset="0"/>
                        <a:cs typeface="Times New Roman" panose="02020603050405020304" pitchFamily="18" charset="0"/>
                      </a:endParaRPr>
                    </a:p>
                  </a:txBody>
                  <a:tcPr/>
                </a:tc>
                <a:tc>
                  <a:txBody>
                    <a:bodyPr/>
                    <a:lstStyle/>
                    <a:p>
                      <a:r>
                        <a:rPr lang="en-US" sz="1050">
                          <a:latin typeface="Times New Roman"/>
                          <a:cs typeface="Times New Roman"/>
                          <a:hlinkClick r:id="rId3"/>
                        </a:rPr>
                        <a:t>https://ieeexplore.ieee.org/author/38194560500</a:t>
                      </a:r>
                      <a:r>
                        <a:rPr lang="en-US" sz="1050">
                          <a:latin typeface="Times New Roman"/>
                          <a:cs typeface="Times New Roman"/>
                        </a:rPr>
                        <a:t> </a:t>
                      </a:r>
                    </a:p>
                  </a:txBody>
                  <a:tcPr/>
                </a:tc>
                <a:tc>
                  <a:txBody>
                    <a:bodyPr/>
                    <a:lstStyle/>
                    <a:p>
                      <a:r>
                        <a:rPr lang="en-US" sz="1600" b="1">
                          <a:latin typeface="Times New Roman"/>
                          <a:cs typeface="Times New Roman"/>
                        </a:rPr>
                        <a:t>Prof.</a:t>
                      </a:r>
                      <a:r>
                        <a:rPr lang="en-IN" sz="1600" b="1" i="0" kern="1200">
                          <a:solidFill>
                            <a:schemeClr val="dk1"/>
                          </a:solidFill>
                          <a:effectLst/>
                          <a:latin typeface="+mn-lt"/>
                          <a:ea typeface="+mn-ea"/>
                          <a:cs typeface="+mn-cs"/>
                        </a:rPr>
                        <a:t> </a:t>
                      </a:r>
                      <a:r>
                        <a:rPr lang="en-IN" sz="1600" b="1" i="0" kern="1200" err="1">
                          <a:solidFill>
                            <a:schemeClr val="dk1"/>
                          </a:solidFill>
                          <a:effectLst/>
                          <a:latin typeface="+mn-lt"/>
                          <a:ea typeface="+mn-ea"/>
                          <a:cs typeface="+mn-cs"/>
                        </a:rPr>
                        <a:t>Helong</a:t>
                      </a:r>
                      <a:r>
                        <a:rPr lang="en-IN" sz="1600" b="1" i="0" kern="1200">
                          <a:solidFill>
                            <a:schemeClr val="dk1"/>
                          </a:solidFill>
                          <a:effectLst/>
                          <a:latin typeface="+mn-lt"/>
                          <a:ea typeface="+mn-ea"/>
                          <a:cs typeface="+mn-cs"/>
                        </a:rPr>
                        <a:t> Yu</a:t>
                      </a:r>
                      <a:endParaRPr lang="en-US" sz="1600" b="1">
                        <a:latin typeface="Times New Roman" panose="02020603050405020304" pitchFamily="18" charset="0"/>
                        <a:cs typeface="Times New Roman" panose="02020603050405020304" pitchFamily="18" charset="0"/>
                      </a:endParaRPr>
                    </a:p>
                  </a:txBody>
                  <a:tcPr/>
                </a:tc>
                <a:tc>
                  <a:txBody>
                    <a:bodyPr/>
                    <a:lstStyle/>
                    <a:p>
                      <a:r>
                        <a:rPr lang="en-US" sz="1400" b="0" i="0" kern="1200">
                          <a:solidFill>
                            <a:schemeClr val="dk1"/>
                          </a:solidFill>
                          <a:effectLst/>
                          <a:latin typeface="+mn-lt"/>
                          <a:ea typeface="+mn-ea"/>
                          <a:cs typeface="+mn-cs"/>
                        </a:rPr>
                        <a:t>College of Information Technology, Jilin Agricultural University</a:t>
                      </a:r>
                      <a:endParaRPr lang="en-US" sz="1400">
                        <a:latin typeface="Times New Roman" panose="02020603050405020304" pitchFamily="18" charset="0"/>
                        <a:cs typeface="Times New Roman" panose="02020603050405020304" pitchFamily="18" charset="0"/>
                      </a:endParaRPr>
                    </a:p>
                  </a:txBody>
                  <a:tcPr/>
                </a:tc>
                <a:tc>
                  <a:txBody>
                    <a:bodyPr/>
                    <a:lstStyle/>
                    <a:p>
                      <a:r>
                        <a:rPr lang="en-US" sz="1400">
                          <a:latin typeface="Times New Roman"/>
                          <a:cs typeface="Times New Roman"/>
                        </a:rPr>
                        <a:t>China</a:t>
                      </a:r>
                    </a:p>
                  </a:txBody>
                  <a:tcPr/>
                </a:tc>
                <a:extLst>
                  <a:ext uri="{0D108BD9-81ED-4DB2-BD59-A6C34878D82A}">
                    <a16:rowId xmlns:a16="http://schemas.microsoft.com/office/drawing/2014/main" val="3796512821"/>
                  </a:ext>
                </a:extLst>
              </a:tr>
            </a:tbl>
          </a:graphicData>
        </a:graphic>
      </p:graphicFrame>
    </p:spTree>
    <p:extLst>
      <p:ext uri="{BB962C8B-B14F-4D97-AF65-F5344CB8AC3E}">
        <p14:creationId xmlns:p14="http://schemas.microsoft.com/office/powerpoint/2010/main" val="253502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F8FB-FDCC-4154-EFDB-8F6AFE79350C}"/>
              </a:ext>
            </a:extLst>
          </p:cNvPr>
          <p:cNvSpPr>
            <a:spLocks noGrp="1"/>
          </p:cNvSpPr>
          <p:nvPr>
            <p:ph type="title"/>
          </p:nvPr>
        </p:nvSpPr>
        <p:spPr>
          <a:xfrm>
            <a:off x="838200" y="365127"/>
            <a:ext cx="10515600" cy="663573"/>
          </a:xfrm>
        </p:spPr>
        <p:txBody>
          <a:bodyPr>
            <a:normAutofit/>
          </a:bodyPr>
          <a:lstStyle/>
          <a:p>
            <a:r>
              <a:rPr lang="en-US" sz="3600" b="1">
                <a:solidFill>
                  <a:srgbClr val="CC0066"/>
                </a:solidFill>
                <a:latin typeface="Times New Roman" panose="02020603050405020304" pitchFamily="18" charset="0"/>
                <a:cs typeface="Times New Roman" panose="02020603050405020304" pitchFamily="18" charset="0"/>
              </a:rPr>
              <a:t>Literature Survey</a:t>
            </a:r>
            <a:endParaRPr lang="en-US" sz="3600"/>
          </a:p>
        </p:txBody>
      </p:sp>
      <p:sp>
        <p:nvSpPr>
          <p:cNvPr id="3" name="Content Placeholder 2">
            <a:extLst>
              <a:ext uri="{FF2B5EF4-FFF2-40B4-BE49-F238E27FC236}">
                <a16:creationId xmlns:a16="http://schemas.microsoft.com/office/drawing/2014/main" id="{39BFB78C-AC4D-BCE0-2EC1-A34314DDCA04}"/>
              </a:ext>
            </a:extLst>
          </p:cNvPr>
          <p:cNvSpPr>
            <a:spLocks noGrp="1"/>
          </p:cNvSpPr>
          <p:nvPr>
            <p:ph idx="1"/>
          </p:nvPr>
        </p:nvSpPr>
        <p:spPr>
          <a:xfrm>
            <a:off x="887186" y="1079954"/>
            <a:ext cx="10515600" cy="4351338"/>
          </a:xfrm>
        </p:spPr>
        <p:txBody>
          <a:bodyPr vert="horz" lIns="91440" tIns="45720" rIns="91440" bIns="45720" rtlCol="0" anchor="t">
            <a:normAutofit/>
          </a:bodyPr>
          <a:lstStyle/>
          <a:p>
            <a:pPr marL="227965" indent="-227965"/>
            <a:r>
              <a:rPr lang="en-US" sz="2400">
                <a:latin typeface="Times New Roman"/>
                <a:cs typeface="Times New Roman"/>
              </a:rPr>
              <a:t>All survey must be organized under different sections. For example(Datasets, Algorithms)</a:t>
            </a:r>
          </a:p>
          <a:p>
            <a:pPr marL="227965" indent="-227965"/>
            <a:r>
              <a:rPr lang="en-US" sz="2400">
                <a:latin typeface="Times New Roman"/>
                <a:cs typeface="Times New Roman"/>
              </a:rPr>
              <a:t>Minimum 15 papers. </a:t>
            </a:r>
          </a:p>
          <a:p>
            <a:pPr marL="227965" indent="-227965"/>
            <a:r>
              <a:rPr lang="en-US" sz="2400">
                <a:latin typeface="Times New Roman"/>
                <a:cs typeface="Times New Roman"/>
              </a:rPr>
              <a:t>Should have papers from 2023, 2024.</a:t>
            </a:r>
          </a:p>
          <a:p>
            <a:pPr marL="227965" indent="-227965"/>
            <a:r>
              <a:rPr lang="en-US" sz="2400">
                <a:latin typeface="Times New Roman" panose="02020603050405020304" pitchFamily="18" charset="0"/>
                <a:cs typeface="Times New Roman" panose="02020603050405020304" pitchFamily="18" charset="0"/>
              </a:rPr>
              <a:t>Provide the quantitative metrics for each paper referred. </a:t>
            </a:r>
          </a:p>
          <a:p>
            <a:pPr marL="227965" indent="-227965"/>
            <a:endParaRPr lang="en-US" sz="2400">
              <a:latin typeface="Times New Roman" panose="02020603050405020304" pitchFamily="18" charset="0"/>
              <a:cs typeface="Times New Roman" panose="02020603050405020304" pitchFamily="18" charset="0"/>
            </a:endParaRPr>
          </a:p>
          <a:p>
            <a:pPr marL="227965" indent="-227965"/>
            <a:r>
              <a:rPr lang="en-US" sz="2400">
                <a:latin typeface="Times New Roman"/>
                <a:cs typeface="Times New Roman"/>
              </a:rPr>
              <a:t>5 EACH X 3 = 15 </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81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23121-8D85-6917-986B-A65DD6CB6AEA}"/>
              </a:ext>
            </a:extLst>
          </p:cNvPr>
          <p:cNvSpPr>
            <a:spLocks noGrp="1"/>
          </p:cNvSpPr>
          <p:nvPr>
            <p:ph idx="1"/>
          </p:nvPr>
        </p:nvSpPr>
        <p:spPr>
          <a:xfrm>
            <a:off x="602087" y="205033"/>
            <a:ext cx="10515600" cy="5446042"/>
          </a:xfrm>
        </p:spPr>
        <p:txBody>
          <a:bodyPr vert="horz" lIns="91440" tIns="45720" rIns="91440" bIns="45720" rtlCol="0" anchor="t">
            <a:normAutofit/>
          </a:bodyPr>
          <a:lstStyle/>
          <a:p>
            <a:pPr marL="0" indent="0">
              <a:buNone/>
            </a:pPr>
            <a:r>
              <a:rPr lang="en-US" sz="1600"/>
              <a:t>1. A Novel Fine-Tuned Deep-Learning-Based Multi-Class Classifier for Severity of Paddy Leaf Diseases</a:t>
            </a:r>
            <a:endParaRPr lang="en-US"/>
          </a:p>
          <a:p>
            <a:pPr marL="0" indent="0">
              <a:buNone/>
            </a:pPr>
            <a:r>
              <a:rPr lang="en-US" sz="1200"/>
              <a:t>Authors: Shweta Lamba, Vinay Kukreja, et al.</a:t>
            </a:r>
            <a:endParaRPr lang="en-US"/>
          </a:p>
          <a:p>
            <a:pPr marL="0" indent="0">
              <a:buNone/>
            </a:pPr>
            <a:r>
              <a:rPr lang="en-US" sz="1200"/>
              <a:t>Published In: Frontiers in Plant Science, 2023</a:t>
            </a:r>
            <a:endParaRPr lang="en-US"/>
          </a:p>
          <a:p>
            <a:pPr marL="0" indent="0">
              <a:buNone/>
            </a:pPr>
            <a:r>
              <a:rPr lang="en-US" sz="1200"/>
              <a:t>Overview: This paper presents a hybrid approach that combines Convolutional Neural Networks (CNN) and Support Vector Machines (SVM) to classify the severity of paddy leaf diseases. The dataset comprises 4,068 images sourced from various online repositories.</a:t>
            </a:r>
            <a:endParaRPr lang="en-US"/>
          </a:p>
          <a:p>
            <a:pPr marL="0" indent="0">
              <a:buNone/>
            </a:pPr>
            <a:r>
              <a:rPr lang="en-US" sz="1200"/>
              <a:t>Methodology: The dataset was augmented using Generative Adversarial Networks (GAN) to improve model training. The model categorizes disease severity into four levels: mild, moderate, severe, and profound.</a:t>
            </a:r>
            <a:endParaRPr lang="en-US"/>
          </a:p>
          <a:p>
            <a:pPr marL="0" indent="0">
              <a:buNone/>
            </a:pPr>
            <a:r>
              <a:rPr lang="en-US" sz="1200"/>
              <a:t>Results: The model achieved an accuracy of 98.43% in predicting the type and intensity of diseases such as bacterial blight, blast, and leaf smut, demonstrating its effectiveness in practical applications.</a:t>
            </a:r>
            <a:endParaRPr lang="en-US"/>
          </a:p>
          <a:p>
            <a:pPr marL="0" indent="0">
              <a:buNone/>
            </a:pPr>
            <a:endParaRPr lang="en-US" sz="1200"/>
          </a:p>
          <a:p>
            <a:pPr marL="0" indent="0">
              <a:buNone/>
            </a:pPr>
            <a:endParaRPr lang="en-US" sz="1200"/>
          </a:p>
          <a:p>
            <a:pPr marL="227965" indent="-227965">
              <a:buNone/>
            </a:pPr>
            <a:r>
              <a:rPr lang="en-US" sz="1600"/>
              <a:t>2. Rice Plant Disease Diagnosing Using Machine Learning Techniques: A Comprehensive Review</a:t>
            </a:r>
          </a:p>
          <a:p>
            <a:pPr marL="0" indent="0">
              <a:buNone/>
            </a:pPr>
            <a:endParaRPr lang="en-US" sz="1200"/>
          </a:p>
          <a:p>
            <a:pPr marL="227965" indent="-227965">
              <a:buFont typeface="Arial"/>
              <a:buChar char="•"/>
            </a:pPr>
            <a:r>
              <a:rPr lang="en-US" sz="1200"/>
              <a:t>Overview: This review article surveys multiple machine learning techniques applied to the diagnosis of rice plant diseases, with a specific focus on CNNs.</a:t>
            </a:r>
            <a:endParaRPr lang="en-US"/>
          </a:p>
          <a:p>
            <a:pPr marL="227965" indent="-227965">
              <a:buFont typeface="Arial"/>
              <a:buChar char="•"/>
            </a:pPr>
            <a:r>
              <a:rPr lang="en-US" sz="1200"/>
              <a:t>Findings: The review discusses the effectiveness and limitations of various approaches, providing a comprehensive understanding of the current state of research in rice disease detection. It highlights the need for improved algorithms and datasets to enhance diagnostic accuracy.</a:t>
            </a:r>
            <a:endParaRPr lang="en-US"/>
          </a:p>
          <a:p>
            <a:pPr marL="0" indent="0">
              <a:buNone/>
            </a:pPr>
            <a:endParaRPr lang="en-US" sz="1200"/>
          </a:p>
          <a:p>
            <a:pPr marL="227965" indent="-227965"/>
            <a:endParaRPr lang="en-US"/>
          </a:p>
        </p:txBody>
      </p:sp>
    </p:spTree>
    <p:extLst>
      <p:ext uri="{BB962C8B-B14F-4D97-AF65-F5344CB8AC3E}">
        <p14:creationId xmlns:p14="http://schemas.microsoft.com/office/powerpoint/2010/main" val="3876252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17BAE4-89AE-4567-802B-BA5A085156D7}"/>
              </a:ext>
            </a:extLst>
          </p:cNvPr>
          <p:cNvSpPr>
            <a:spLocks noGrp="1"/>
          </p:cNvSpPr>
          <p:nvPr>
            <p:ph idx="1"/>
          </p:nvPr>
        </p:nvSpPr>
        <p:spPr>
          <a:xfrm>
            <a:off x="677214" y="301625"/>
            <a:ext cx="10515600" cy="5725084"/>
          </a:xfrm>
        </p:spPr>
        <p:txBody>
          <a:bodyPr vert="horz" lIns="91440" tIns="45720" rIns="91440" bIns="45720" rtlCol="0" anchor="t">
            <a:normAutofit/>
          </a:bodyPr>
          <a:lstStyle/>
          <a:p>
            <a:pPr marL="0" indent="0">
              <a:buNone/>
            </a:pPr>
            <a:r>
              <a:rPr lang="en-US" sz="1600"/>
              <a:t>3. Stacking-Based and Improved Convolutional Neural Network: A New Approach in Rice Leaf Disease Identification</a:t>
            </a:r>
          </a:p>
          <a:p>
            <a:pPr marL="0" indent="0">
              <a:buNone/>
            </a:pPr>
            <a:r>
              <a:rPr lang="en-US" sz="1200"/>
              <a:t>Overview: This study introduces a stacking ensemble model that integrates multiple CNN architectures (including improved </a:t>
            </a:r>
            <a:r>
              <a:rPr lang="en-US" sz="1200" err="1"/>
              <a:t>AlexNet</a:t>
            </a:r>
            <a:r>
              <a:rPr lang="en-US" sz="1200"/>
              <a:t>, </a:t>
            </a:r>
            <a:r>
              <a:rPr lang="en-US" sz="1200" err="1"/>
              <a:t>GoogLeNet</a:t>
            </a:r>
            <a:r>
              <a:rPr lang="en-US" sz="1200"/>
              <a:t>, ResNet50, and MobileNetV3) along with SVM as a sub-learner.</a:t>
            </a:r>
            <a:endParaRPr lang="en-US"/>
          </a:p>
          <a:p>
            <a:pPr marL="0" indent="0">
              <a:buNone/>
            </a:pPr>
            <a:r>
              <a:rPr lang="en-US" sz="1200"/>
              <a:t>Methodology: The model leverages an attention mechanism to focus on disease-specific features, improving the classification of rice leaf diseases.</a:t>
            </a:r>
            <a:endParaRPr lang="en-US"/>
          </a:p>
          <a:p>
            <a:pPr marL="0" indent="0">
              <a:buNone/>
            </a:pPr>
            <a:r>
              <a:rPr lang="en-US" sz="1200"/>
              <a:t>Results: The proposed model achieved a remarkable accuracy of 99.69%, showcasing its potential for effective disease identification in agricultural settings.</a:t>
            </a:r>
            <a:endParaRPr lang="en-US"/>
          </a:p>
          <a:p>
            <a:pPr marL="0" indent="0">
              <a:buNone/>
            </a:pPr>
            <a:endParaRPr lang="en-US" sz="1200"/>
          </a:p>
          <a:p>
            <a:pPr marL="0" indent="0">
              <a:buNone/>
            </a:pPr>
            <a:endParaRPr lang="en-US" sz="1200"/>
          </a:p>
          <a:p>
            <a:pPr marL="0" indent="0">
              <a:buNone/>
            </a:pPr>
            <a:r>
              <a:rPr lang="en-US" sz="1600"/>
              <a:t>4. </a:t>
            </a:r>
            <a:r>
              <a:rPr lang="en-US" sz="1600" err="1"/>
              <a:t>GoogLeNet</a:t>
            </a:r>
            <a:r>
              <a:rPr lang="en-US" sz="1600"/>
              <a:t> Based on Residual Network and Attention Mechanism Identification of Rice Leaf Diseases</a:t>
            </a:r>
          </a:p>
          <a:p>
            <a:pPr marL="0" indent="0">
              <a:buNone/>
            </a:pPr>
            <a:endParaRPr lang="en-US" sz="1200"/>
          </a:p>
          <a:p>
            <a:pPr marL="0" indent="0">
              <a:buNone/>
            </a:pPr>
            <a:r>
              <a:rPr lang="en-US" sz="1200"/>
              <a:t>Overview: This paper explores a modified </a:t>
            </a:r>
            <a:r>
              <a:rPr lang="en-US" sz="1200" err="1"/>
              <a:t>GoogLeNet</a:t>
            </a:r>
            <a:r>
              <a:rPr lang="en-US" sz="1200"/>
              <a:t> architecture that incorporates residual networks and attention mechanisms to enhance the detection of rice leaf diseases.</a:t>
            </a:r>
            <a:endParaRPr lang="en-US"/>
          </a:p>
          <a:p>
            <a:pPr marL="0" indent="0">
              <a:buNone/>
            </a:pPr>
            <a:r>
              <a:rPr lang="en-US" sz="1200"/>
              <a:t>Findings: The integration of these advanced techniques aims to improve the model's focus on relevant features, thereby increasing the accuracy of disease classification.</a:t>
            </a:r>
            <a:endParaRPr lang="en-US"/>
          </a:p>
          <a:p>
            <a:pPr marL="0" indent="0">
              <a:buNone/>
            </a:pPr>
            <a:endParaRPr lang="en-US"/>
          </a:p>
        </p:txBody>
      </p:sp>
    </p:spTree>
    <p:extLst>
      <p:ext uri="{BB962C8B-B14F-4D97-AF65-F5344CB8AC3E}">
        <p14:creationId xmlns:p14="http://schemas.microsoft.com/office/powerpoint/2010/main" val="1253349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17224-90C1-8CAD-4B95-3C2982F1E2AE}"/>
              </a:ext>
            </a:extLst>
          </p:cNvPr>
          <p:cNvSpPr>
            <a:spLocks noGrp="1"/>
          </p:cNvSpPr>
          <p:nvPr>
            <p:ph idx="1"/>
          </p:nvPr>
        </p:nvSpPr>
        <p:spPr>
          <a:xfrm>
            <a:off x="838200" y="169104"/>
            <a:ext cx="10515600" cy="6007859"/>
          </a:xfrm>
        </p:spPr>
        <p:txBody>
          <a:bodyPr vert="horz" lIns="91440" tIns="45720" rIns="91440" bIns="45720" rtlCol="0" anchor="t">
            <a:normAutofit/>
          </a:bodyPr>
          <a:lstStyle/>
          <a:p>
            <a:pPr marL="0" indent="0">
              <a:buNone/>
            </a:pPr>
            <a:r>
              <a:rPr lang="en-US" sz="1200" b="1"/>
              <a:t>Detection and Classification of Paddy Leaf Diseases Using Deep Learning (CNN)</a:t>
            </a:r>
            <a:endParaRPr lang="en-US"/>
          </a:p>
          <a:p>
            <a:pPr marL="227965" indent="-227965">
              <a:buFont typeface="Arial"/>
              <a:buChar char="•"/>
            </a:pPr>
            <a:r>
              <a:rPr lang="en-US" sz="1200"/>
              <a:t>Authors: S. Maheswaran, S. Sathesh, P. Rithika, I. Mohammed Shafiq, S. Nandita</a:t>
            </a:r>
            <a:endParaRPr lang="en-US"/>
          </a:p>
          <a:p>
            <a:pPr marL="227965" indent="-227965">
              <a:buFont typeface="Arial"/>
              <a:buChar char="•"/>
            </a:pPr>
            <a:r>
              <a:rPr lang="en-US" sz="1200"/>
              <a:t>Published: SpringerLink</a:t>
            </a:r>
            <a:endParaRPr lang="en-US"/>
          </a:p>
          <a:p>
            <a:pPr marL="227965" indent="-227965">
              <a:buFont typeface="Arial"/>
              <a:buChar char="•"/>
            </a:pPr>
            <a:r>
              <a:rPr lang="en-US" sz="1200"/>
              <a:t>Summary: This paper presents a deep learning approach using Convolutional Neural Networks (CNN) to detect and classify diseases in paddy leaves. The study demonstrates high accuracy in identifying multiple types of diseases, making it a valuable tool for agricultural management.</a:t>
            </a:r>
            <a:endParaRPr lang="en-US"/>
          </a:p>
          <a:p>
            <a:pPr marL="227965" indent="-227965">
              <a:buFont typeface="Arial"/>
              <a:buChar char="•"/>
            </a:pPr>
            <a:endParaRPr lang="en-US"/>
          </a:p>
          <a:p>
            <a:pPr marL="0" indent="0">
              <a:buNone/>
            </a:pPr>
            <a:r>
              <a:rPr lang="en-US" sz="1200" b="1"/>
              <a:t>A Survey on Paddy Crop Disease Detection Using Machine Learning and Artificial Intelligence Models</a:t>
            </a:r>
          </a:p>
          <a:p>
            <a:pPr marL="227965" indent="-227965">
              <a:buFont typeface="Arial"/>
              <a:buChar char="•"/>
            </a:pPr>
            <a:r>
              <a:rPr lang="en-US" sz="1200"/>
              <a:t>Authors: N. Chakraborty, R. Nanda, K. Das</a:t>
            </a:r>
            <a:endParaRPr lang="en-US"/>
          </a:p>
          <a:p>
            <a:pPr marL="227965" indent="-227965">
              <a:buFont typeface="Arial"/>
              <a:buChar char="•"/>
            </a:pPr>
            <a:r>
              <a:rPr lang="en-US" sz="1200"/>
              <a:t>Published: SpringerLink</a:t>
            </a:r>
            <a:endParaRPr lang="en-US"/>
          </a:p>
          <a:p>
            <a:pPr marL="227965" indent="-227965">
              <a:buFont typeface="Arial"/>
              <a:buChar char="•"/>
            </a:pPr>
            <a:r>
              <a:rPr lang="en-US" sz="1200"/>
              <a:t>Summary: This paper surveys various machine learning and AI models used for detecting diseases in paddy crops. It highlights the advantages of using these advanced techniques over traditional methods, offering insights into future research directions.</a:t>
            </a:r>
            <a:endParaRPr lang="en-US"/>
          </a:p>
          <a:p>
            <a:pPr marL="227965" indent="-227965">
              <a:buFont typeface="Arial"/>
              <a:buChar char="•"/>
            </a:pPr>
            <a:endParaRPr lang="en-US" sz="1200" b="1"/>
          </a:p>
          <a:p>
            <a:pPr marL="0" indent="0">
              <a:buNone/>
            </a:pPr>
            <a:r>
              <a:rPr lang="en-US" sz="1200" b="1"/>
              <a:t>Seasonal Crops Disease Prediction and Classification Using Deep Convolutional Encoder Network</a:t>
            </a:r>
          </a:p>
          <a:p>
            <a:pPr marL="227965" indent="-227965">
              <a:buFont typeface="Arial"/>
              <a:buChar char="•"/>
            </a:pPr>
            <a:r>
              <a:rPr lang="en-US" sz="1200"/>
              <a:t>Authors: A. </a:t>
            </a:r>
            <a:r>
              <a:rPr lang="en-US" sz="1200" err="1"/>
              <a:t>Khamparia</a:t>
            </a:r>
            <a:r>
              <a:rPr lang="en-US" sz="1200"/>
              <a:t>, G. Saini, D. Gupta, A. Khanna, S. Tiwari, V.H.C. de Albuquerque</a:t>
            </a:r>
            <a:endParaRPr lang="en-US"/>
          </a:p>
          <a:p>
            <a:pPr marL="227965" indent="-227965">
              <a:buFont typeface="Arial"/>
              <a:buChar char="•"/>
            </a:pPr>
            <a:r>
              <a:rPr lang="en-US" sz="1200"/>
              <a:t>Published: Circuits Systems Signal Processing</a:t>
            </a:r>
            <a:endParaRPr lang="en-US"/>
          </a:p>
          <a:p>
            <a:pPr marL="227965" indent="-227965">
              <a:buFont typeface="Arial"/>
              <a:buChar char="•"/>
            </a:pPr>
            <a:r>
              <a:rPr lang="en-US" sz="1200"/>
              <a:t>Summary: This paper discusses a deep convolutional encoder network designed for predicting and classifying diseases in seasonal crops, including paddy. The model shows significant promise in real-time disease monitoring and prevention.</a:t>
            </a:r>
            <a:endParaRPr lang="en-US"/>
          </a:p>
          <a:p>
            <a:pPr marL="0" indent="0">
              <a:buNone/>
            </a:pPr>
            <a:endParaRPr lang="en-US" sz="1200"/>
          </a:p>
        </p:txBody>
      </p:sp>
    </p:spTree>
    <p:extLst>
      <p:ext uri="{BB962C8B-B14F-4D97-AF65-F5344CB8AC3E}">
        <p14:creationId xmlns:p14="http://schemas.microsoft.com/office/powerpoint/2010/main" val="3247833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97924-C744-4330-6F88-A7B605CA86EF}"/>
              </a:ext>
            </a:extLst>
          </p:cNvPr>
          <p:cNvSpPr>
            <a:spLocks noGrp="1"/>
          </p:cNvSpPr>
          <p:nvPr>
            <p:ph idx="1"/>
          </p:nvPr>
        </p:nvSpPr>
        <p:spPr>
          <a:xfrm>
            <a:off x="838200" y="416644"/>
            <a:ext cx="10515600" cy="5760319"/>
          </a:xfrm>
        </p:spPr>
        <p:txBody>
          <a:bodyPr vert="horz" lIns="91440" tIns="45720" rIns="91440" bIns="45720" rtlCol="0" anchor="t">
            <a:normAutofit/>
          </a:bodyPr>
          <a:lstStyle/>
          <a:p>
            <a:pPr marL="0" indent="0">
              <a:buNone/>
            </a:pPr>
            <a:r>
              <a:rPr lang="en-US" sz="2000" b="1"/>
              <a:t>Paddy Crop Disease Prediction—A Transfer Learning Technique</a:t>
            </a:r>
          </a:p>
          <a:p>
            <a:pPr marL="227965" indent="-227965">
              <a:buFont typeface="Arial,Sans-Serif" panose="020B0604020202020204" pitchFamily="34" charset="0"/>
            </a:pPr>
            <a:r>
              <a:rPr lang="en-US" sz="2000"/>
              <a:t>Authors: S.S. </a:t>
            </a:r>
            <a:r>
              <a:rPr lang="en-US" sz="2000" err="1"/>
              <a:t>Rautaray</a:t>
            </a:r>
            <a:r>
              <a:rPr lang="en-US" sz="2000"/>
              <a:t>, M. Pandey, M.K. Gourisaria, R. Sharma</a:t>
            </a:r>
          </a:p>
          <a:p>
            <a:pPr marL="227965" indent="-227965">
              <a:buFont typeface="Arial,Sans-Serif" panose="020B0604020202020204" pitchFamily="34" charset="0"/>
            </a:pPr>
            <a:r>
              <a:rPr lang="en-US" sz="2000"/>
              <a:t>Published: International Journal of Recent Technology and Engineering</a:t>
            </a:r>
          </a:p>
          <a:p>
            <a:pPr marL="227965" indent="-227965">
              <a:buFont typeface="Arial,Sans-Serif" panose="020B0604020202020204" pitchFamily="34" charset="0"/>
            </a:pPr>
            <a:r>
              <a:rPr lang="en-US" sz="2000"/>
              <a:t>Summary: The authors explore the use of transfer learning in predicting paddy crop diseases. The study emphasizes the efficiency of transfer learning models in achieving high accuracy with limited data, making it ideal for resource-constrained environments.</a:t>
            </a:r>
          </a:p>
          <a:p>
            <a:pPr marL="0" indent="0">
              <a:buNone/>
            </a:pPr>
            <a:endParaRPr lang="en-US" sz="2000"/>
          </a:p>
          <a:p>
            <a:pPr marL="0" indent="0">
              <a:buNone/>
            </a:pPr>
            <a:r>
              <a:rPr lang="en-US" sz="2000" b="1"/>
              <a:t>Identification and Recognition of Paddy Diseases and Pests Using Convolutional Neural Networks</a:t>
            </a:r>
            <a:endParaRPr lang="en-US" sz="2000"/>
          </a:p>
          <a:p>
            <a:pPr marL="227965" indent="-227965">
              <a:buFont typeface="Arial,Sans-Serif" panose="020B0604020202020204" pitchFamily="34" charset="0"/>
            </a:pPr>
            <a:r>
              <a:rPr lang="en-US" sz="2000"/>
              <a:t>Authors: C.R. Rahman, P.S. Arko, M.E. Ali</a:t>
            </a:r>
          </a:p>
          <a:p>
            <a:pPr marL="227965" indent="-227965">
              <a:buFont typeface="Arial,Sans-Serif" panose="020B0604020202020204" pitchFamily="34" charset="0"/>
            </a:pPr>
            <a:r>
              <a:rPr lang="en-US" sz="2000"/>
              <a:t>Published: Biosystems Engineering</a:t>
            </a:r>
          </a:p>
          <a:p>
            <a:pPr marL="227965" indent="-227965">
              <a:buFont typeface="Arial,Sans-Serif" panose="020B0604020202020204" pitchFamily="34" charset="0"/>
            </a:pPr>
            <a:r>
              <a:rPr lang="en-US" sz="2000"/>
              <a:t>Summary: This paper investigates the application of CNNs in identifying and recognizing diseases and pests in paddy fields. The research focuses on improving the robustness of detection systems under varying environmental conditions.</a:t>
            </a:r>
          </a:p>
          <a:p>
            <a:pPr marL="227965" indent="-227965"/>
            <a:endParaRPr lang="en-US" sz="1100"/>
          </a:p>
        </p:txBody>
      </p:sp>
    </p:spTree>
    <p:extLst>
      <p:ext uri="{BB962C8B-B14F-4D97-AF65-F5344CB8AC3E}">
        <p14:creationId xmlns:p14="http://schemas.microsoft.com/office/powerpoint/2010/main" val="140978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5958-B7C8-54C4-C244-C368325BB167}"/>
              </a:ext>
            </a:extLst>
          </p:cNvPr>
          <p:cNvSpPr>
            <a:spLocks noGrp="1"/>
          </p:cNvSpPr>
          <p:nvPr>
            <p:ph type="title"/>
          </p:nvPr>
        </p:nvSpPr>
        <p:spPr>
          <a:xfrm>
            <a:off x="838200" y="365127"/>
            <a:ext cx="10515600" cy="625473"/>
          </a:xfrm>
        </p:spPr>
        <p:txBody>
          <a:bodyPr>
            <a:normAutofit/>
          </a:bodyPr>
          <a:lstStyle/>
          <a:p>
            <a:r>
              <a:rPr lang="en-US" sz="3600" b="1">
                <a:solidFill>
                  <a:srgbClr val="CC0066"/>
                </a:solidFill>
                <a:latin typeface="Times New Roman" panose="02020603050405020304" pitchFamily="18" charset="0"/>
                <a:cs typeface="Times New Roman" panose="02020603050405020304" pitchFamily="18" charset="0"/>
              </a:rPr>
              <a:t>Challenges</a:t>
            </a:r>
            <a:endParaRPr lang="en-US" sz="3600"/>
          </a:p>
        </p:txBody>
      </p:sp>
      <p:sp>
        <p:nvSpPr>
          <p:cNvPr id="3" name="Content Placeholder 2">
            <a:extLst>
              <a:ext uri="{FF2B5EF4-FFF2-40B4-BE49-F238E27FC236}">
                <a16:creationId xmlns:a16="http://schemas.microsoft.com/office/drawing/2014/main" id="{BA3B7DAE-73A7-655F-AA76-C50E8C8A0D2E}"/>
              </a:ext>
            </a:extLst>
          </p:cNvPr>
          <p:cNvSpPr>
            <a:spLocks noGrp="1"/>
          </p:cNvSpPr>
          <p:nvPr>
            <p:ph idx="1"/>
          </p:nvPr>
        </p:nvSpPr>
        <p:spPr>
          <a:xfrm>
            <a:off x="838200" y="1253331"/>
            <a:ext cx="10515600" cy="4351338"/>
          </a:xfrm>
        </p:spPr>
        <p:txBody>
          <a:bodyPr>
            <a:normAutofit/>
          </a:bodyPr>
          <a:lstStyle/>
          <a:p>
            <a:r>
              <a:rPr lang="en-US" sz="2400">
                <a:latin typeface="Times New Roman" panose="02020603050405020304" pitchFamily="18" charset="0"/>
                <a:cs typeface="Times New Roman" panose="02020603050405020304" pitchFamily="18" charset="0"/>
              </a:rPr>
              <a:t>Bring the research gap identified from the survey.</a:t>
            </a:r>
          </a:p>
        </p:txBody>
      </p:sp>
    </p:spTree>
    <p:extLst>
      <p:ext uri="{BB962C8B-B14F-4D97-AF65-F5344CB8AC3E}">
        <p14:creationId xmlns:p14="http://schemas.microsoft.com/office/powerpoint/2010/main" val="1072155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5A7D2-B11F-6F90-8A28-9738CD54E2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F14C8-9C05-E589-290B-5E4D485BF638}"/>
              </a:ext>
            </a:extLst>
          </p:cNvPr>
          <p:cNvSpPr>
            <a:spLocks noGrp="1"/>
          </p:cNvSpPr>
          <p:nvPr>
            <p:ph type="title"/>
          </p:nvPr>
        </p:nvSpPr>
        <p:spPr>
          <a:xfrm>
            <a:off x="838200" y="365127"/>
            <a:ext cx="10515600" cy="625473"/>
          </a:xfrm>
        </p:spPr>
        <p:txBody>
          <a:bodyPr>
            <a:normAutofit/>
          </a:bodyPr>
          <a:lstStyle/>
          <a:p>
            <a:r>
              <a:rPr lang="en-US" sz="3600" b="1">
                <a:solidFill>
                  <a:srgbClr val="CC0066"/>
                </a:solidFill>
                <a:latin typeface="Times New Roman" panose="02020603050405020304" pitchFamily="18" charset="0"/>
                <a:cs typeface="Times New Roman" panose="02020603050405020304" pitchFamily="18" charset="0"/>
              </a:rPr>
              <a:t>Problem Statement</a:t>
            </a:r>
            <a:endParaRPr lang="en-US" sz="3600"/>
          </a:p>
        </p:txBody>
      </p:sp>
      <p:sp>
        <p:nvSpPr>
          <p:cNvPr id="3" name="Content Placeholder 2">
            <a:extLst>
              <a:ext uri="{FF2B5EF4-FFF2-40B4-BE49-F238E27FC236}">
                <a16:creationId xmlns:a16="http://schemas.microsoft.com/office/drawing/2014/main" id="{BBBB1CF8-1C89-772E-24FC-AB6BEDC4180F}"/>
              </a:ext>
            </a:extLst>
          </p:cNvPr>
          <p:cNvSpPr>
            <a:spLocks noGrp="1"/>
          </p:cNvSpPr>
          <p:nvPr>
            <p:ph idx="1"/>
          </p:nvPr>
        </p:nvSpPr>
        <p:spPr>
          <a:xfrm>
            <a:off x="838200" y="1253331"/>
            <a:ext cx="10515600" cy="4351338"/>
          </a:xfrm>
        </p:spPr>
        <p:txBody>
          <a:bodyPr>
            <a:normAutofit/>
          </a:bodyPr>
          <a:lstStyle/>
          <a:p>
            <a:r>
              <a:rPr lang="en-US" sz="1800">
                <a:latin typeface="Times New Roman" panose="02020603050405020304" pitchFamily="18" charset="0"/>
                <a:cs typeface="Times New Roman" panose="02020603050405020304" pitchFamily="18" charset="0"/>
              </a:rPr>
              <a:t>Given a dataset of MNIST, the proposed model will do the following. </a:t>
            </a:r>
          </a:p>
          <a:p>
            <a:pPr marL="457200" indent="-457200">
              <a:buAutoNum type="arabicPeriod"/>
            </a:pPr>
            <a:r>
              <a:rPr lang="en-US" sz="1800">
                <a:latin typeface="Times New Roman" panose="02020603050405020304" pitchFamily="18" charset="0"/>
                <a:cs typeface="Times New Roman" panose="02020603050405020304" pitchFamily="18" charset="0"/>
              </a:rPr>
              <a:t>Understand the characteristics of MNIST, and identify the insights to develop the model with ensured quality.</a:t>
            </a:r>
          </a:p>
          <a:p>
            <a:pPr marL="457200" indent="-457200">
              <a:buAutoNum type="arabicPeriod"/>
            </a:pPr>
            <a:r>
              <a:rPr lang="en-US" sz="1800">
                <a:latin typeface="Times New Roman" panose="02020603050405020304" pitchFamily="18" charset="0"/>
                <a:cs typeface="Times New Roman" panose="02020603050405020304" pitchFamily="18" charset="0"/>
              </a:rPr>
              <a:t>To utilize conventional machine learning algorithms such as Support Vector Machines, K-Nearest Neighbors, and Random Forests to classify handwritten digits, and conduct a comparative analysis to evaluate their performance.</a:t>
            </a:r>
          </a:p>
          <a:p>
            <a:pPr marL="457200" indent="-457200">
              <a:buAutoNum type="arabicPeriod"/>
            </a:pPr>
            <a:r>
              <a:rPr lang="en-US" sz="1800">
                <a:latin typeface="Times New Roman" panose="02020603050405020304" pitchFamily="18" charset="0"/>
                <a:cs typeface="Times New Roman" panose="02020603050405020304" pitchFamily="18" charset="0"/>
              </a:rPr>
              <a:t>Apply deep learning techniques, such as convolutional neural networks (CNNs) and variants of transfer learning techniques to classify handwritten digits, and conduct a comparative assessment to evaluate their effectiveness in handling the MNIST dataset.</a:t>
            </a:r>
          </a:p>
          <a:p>
            <a:pPr marL="457200" indent="-457200" algn="just">
              <a:buAutoNum type="arabicPeriod"/>
            </a:pPr>
            <a:r>
              <a:rPr lang="en-US" sz="1800">
                <a:latin typeface="Times New Roman" panose="02020603050405020304" pitchFamily="18" charset="0"/>
                <a:cs typeface="Times New Roman" panose="02020603050405020304" pitchFamily="18" charset="0"/>
              </a:rPr>
              <a:t>Incorporate </a:t>
            </a:r>
            <a:r>
              <a:rPr lang="en-US" sz="1800" err="1">
                <a:latin typeface="Times New Roman" panose="02020603050405020304" pitchFamily="18" charset="0"/>
                <a:cs typeface="Times New Roman" panose="02020603050405020304" pitchFamily="18" charset="0"/>
              </a:rPr>
              <a:t>eXplainable</a:t>
            </a:r>
            <a:r>
              <a:rPr lang="en-US" sz="1800">
                <a:latin typeface="Times New Roman" panose="02020603050405020304" pitchFamily="18" charset="0"/>
                <a:cs typeface="Times New Roman" panose="02020603050405020304" pitchFamily="18" charset="0"/>
              </a:rPr>
              <a:t> Artificial Intelligence (XAI) methodologies like SHAP (</a:t>
            </a:r>
            <a:r>
              <a:rPr lang="en-US" sz="1800" err="1">
                <a:latin typeface="Times New Roman" panose="02020603050405020304" pitchFamily="18" charset="0"/>
                <a:cs typeface="Times New Roman" panose="02020603050405020304" pitchFamily="18" charset="0"/>
              </a:rPr>
              <a:t>SHapley</a:t>
            </a:r>
            <a:r>
              <a:rPr lang="en-US" sz="1800">
                <a:latin typeface="Times New Roman" panose="02020603050405020304" pitchFamily="18" charset="0"/>
                <a:cs typeface="Times New Roman" panose="02020603050405020304" pitchFamily="18" charset="0"/>
              </a:rPr>
              <a:t> Additive </a:t>
            </a:r>
            <a:r>
              <a:rPr lang="en-US" sz="1800" err="1">
                <a:latin typeface="Times New Roman" panose="02020603050405020304" pitchFamily="18" charset="0"/>
                <a:cs typeface="Times New Roman" panose="02020603050405020304" pitchFamily="18" charset="0"/>
              </a:rPr>
              <a:t>exPlanations</a:t>
            </a:r>
            <a:r>
              <a:rPr lang="en-US" sz="1800">
                <a:latin typeface="Times New Roman" panose="02020603050405020304" pitchFamily="18" charset="0"/>
                <a:cs typeface="Times New Roman" panose="02020603050405020304" pitchFamily="18" charset="0"/>
              </a:rPr>
              <a:t>), LIME (Local Interpretable Model-agnostic Explanations), to offer insights into model predictions and improve interpretability.</a:t>
            </a:r>
          </a:p>
        </p:txBody>
      </p:sp>
    </p:spTree>
    <p:extLst>
      <p:ext uri="{BB962C8B-B14F-4D97-AF65-F5344CB8AC3E}">
        <p14:creationId xmlns:p14="http://schemas.microsoft.com/office/powerpoint/2010/main" val="862248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5AD9-CFDA-4CAA-00F1-B9B56F12AD8A}"/>
              </a:ext>
            </a:extLst>
          </p:cNvPr>
          <p:cNvSpPr>
            <a:spLocks noGrp="1"/>
          </p:cNvSpPr>
          <p:nvPr>
            <p:ph type="title"/>
          </p:nvPr>
        </p:nvSpPr>
        <p:spPr>
          <a:xfrm>
            <a:off x="838200" y="365128"/>
            <a:ext cx="10515600" cy="794202"/>
          </a:xfrm>
        </p:spPr>
        <p:txBody>
          <a:bodyPr>
            <a:normAutofit/>
          </a:bodyPr>
          <a:lstStyle/>
          <a:p>
            <a:r>
              <a:rPr lang="en-US" sz="3600" b="1">
                <a:solidFill>
                  <a:srgbClr val="CC0066"/>
                </a:solidFill>
                <a:effectLst/>
                <a:latin typeface="Times New Roman" panose="02020603050405020304" pitchFamily="18" charset="0"/>
                <a:ea typeface="Calibri" panose="020F0502020204030204" pitchFamily="34" charset="0"/>
                <a:cs typeface="Times New Roman" panose="02020603050405020304" pitchFamily="18" charset="0"/>
              </a:rPr>
              <a:t>Motivation</a:t>
            </a:r>
            <a:endParaRPr lang="en-US" sz="3600">
              <a:solidFill>
                <a:srgbClr val="CC006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A36370-B1B9-EC39-5DCF-0C11831603EC}"/>
              </a:ext>
            </a:extLst>
          </p:cNvPr>
          <p:cNvSpPr>
            <a:spLocks noGrp="1"/>
          </p:cNvSpPr>
          <p:nvPr>
            <p:ph idx="1"/>
          </p:nvPr>
        </p:nvSpPr>
        <p:spPr>
          <a:xfrm>
            <a:off x="887186" y="1253331"/>
            <a:ext cx="10515600" cy="4351338"/>
          </a:xfrm>
        </p:spPr>
        <p:txBody>
          <a:bodyPr vert="horz" lIns="91440" tIns="45720" rIns="91440" bIns="45720" rtlCol="0" anchor="t">
            <a:normAutofit/>
          </a:bodyPr>
          <a:lstStyle/>
          <a:p>
            <a:pPr marL="0" indent="0">
              <a:lnSpc>
                <a:spcPct val="107000"/>
              </a:lnSpc>
              <a:spcBef>
                <a:spcPts val="0"/>
              </a:spcBef>
              <a:spcAft>
                <a:spcPts val="800"/>
              </a:spcAft>
              <a:buNone/>
            </a:pPr>
            <a:r>
              <a:rPr lang="en-US" sz="2000">
                <a:cs typeface="Times New Roman"/>
              </a:rPr>
              <a:t>The proposed solution facilitates early disease detection in paddy crops, thereby reducing losses and improving food security.</a:t>
            </a:r>
            <a:endParaRPr lang="en-US"/>
          </a:p>
          <a:p>
            <a:pPr marL="227965" indent="-227965"/>
            <a:r>
              <a:rPr lang="en-US" sz="2000" b="1">
                <a:latin typeface="Times New Roman"/>
                <a:cs typeface="Times New Roman"/>
              </a:rPr>
              <a:t>Dataset</a:t>
            </a:r>
            <a:r>
              <a:rPr lang="en-US" sz="2000">
                <a:latin typeface="Times New Roman"/>
                <a:cs typeface="Times New Roman"/>
              </a:rPr>
              <a:t> : High-quality, annotated datasets with images from diverse conditions and early disease stages are crucial for training robust machine learning models.</a:t>
            </a:r>
          </a:p>
          <a:p>
            <a:pPr marL="227965" indent="-227965"/>
            <a:r>
              <a:rPr lang="en-US" sz="2000" b="1">
                <a:latin typeface="Times New Roman"/>
                <a:cs typeface="Times New Roman"/>
              </a:rPr>
              <a:t>Algorithms</a:t>
            </a:r>
            <a:r>
              <a:rPr lang="en-US" sz="2000">
                <a:latin typeface="Times New Roman"/>
                <a:cs typeface="Times New Roman"/>
              </a:rPr>
              <a:t>: machine learning techniques, such as CNNs and transfer learning, improve classification accuracy by leveraging pre-trained models and extracting relevant features, potentially integrating temporal data for enhanced detection.</a:t>
            </a:r>
          </a:p>
          <a:p>
            <a:pPr marL="227965" indent="-227965"/>
            <a:r>
              <a:rPr lang="en-US" sz="2000" b="1">
                <a:latin typeface="Times New Roman"/>
                <a:cs typeface="Times New Roman"/>
              </a:rPr>
              <a:t>Economic Impact </a:t>
            </a:r>
            <a:r>
              <a:rPr lang="en-US" sz="2000">
                <a:latin typeface="Times New Roman"/>
                <a:cs typeface="Times New Roman"/>
              </a:rPr>
              <a:t>:Effective disease detection ensures stable paddy production, contributing to global food security and reducing economic losses for farmers by minimizing crop loss and pesticide use, thus improving overall agricultural productivity.</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34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431A-28AB-DCF1-9F25-58808FC916A9}"/>
              </a:ext>
            </a:extLst>
          </p:cNvPr>
          <p:cNvSpPr>
            <a:spLocks noGrp="1"/>
          </p:cNvSpPr>
          <p:nvPr>
            <p:ph type="title"/>
          </p:nvPr>
        </p:nvSpPr>
        <p:spPr>
          <a:xfrm>
            <a:off x="595661" y="182564"/>
            <a:ext cx="10515600" cy="456628"/>
          </a:xfrm>
        </p:spPr>
        <p:txBody>
          <a:bodyPr>
            <a:noAutofit/>
          </a:bodyPr>
          <a:lstStyle/>
          <a:p>
            <a:r>
              <a:rPr lang="en-IN" sz="3200" b="1" i="1">
                <a:solidFill>
                  <a:srgbClr val="C0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F28071CB-6A6B-63B9-9B7E-59DAC86A4632}"/>
              </a:ext>
            </a:extLst>
          </p:cNvPr>
          <p:cNvSpPr>
            <a:spLocks noGrp="1"/>
          </p:cNvSpPr>
          <p:nvPr>
            <p:ph idx="1"/>
          </p:nvPr>
        </p:nvSpPr>
        <p:spPr>
          <a:xfrm>
            <a:off x="544285" y="799838"/>
            <a:ext cx="10881275" cy="5296162"/>
          </a:xfrm>
        </p:spPr>
        <p:txBody>
          <a:bodyPr vert="horz" lIns="91440" tIns="45720" rIns="91440" bIns="45720" rtlCol="0" anchor="t">
            <a:noAutofit/>
          </a:bodyPr>
          <a:lstStyle/>
          <a:p>
            <a:pPr marL="227965" indent="-227965" algn="just">
              <a:lnSpc>
                <a:spcPct val="150000"/>
              </a:lnSpc>
              <a:buFont typeface="Wingdings" panose="05000000000000000000" pitchFamily="2" charset="2"/>
              <a:buChar char="ü"/>
            </a:pPr>
            <a:r>
              <a:rPr lang="en-IN" sz="1800" b="1">
                <a:solidFill>
                  <a:srgbClr val="38507C"/>
                </a:solidFill>
                <a:highlight>
                  <a:srgbClr val="FFFF00"/>
                </a:highlight>
                <a:latin typeface="Times New Roman"/>
                <a:cs typeface="Times New Roman"/>
              </a:rPr>
              <a:t>Introduction</a:t>
            </a:r>
          </a:p>
          <a:p>
            <a:pPr marL="227965" indent="-227965" algn="just">
              <a:lnSpc>
                <a:spcPct val="150000"/>
              </a:lnSpc>
              <a:buFont typeface="Wingdings" panose="05000000000000000000" pitchFamily="2" charset="2"/>
              <a:buChar char="ü"/>
            </a:pPr>
            <a:r>
              <a:rPr lang="en-IN" sz="1800" b="1">
                <a:solidFill>
                  <a:srgbClr val="38507C"/>
                </a:solidFill>
                <a:highlight>
                  <a:srgbClr val="FFFF00"/>
                </a:highlight>
                <a:latin typeface="Times New Roman"/>
                <a:cs typeface="Times New Roman"/>
              </a:rPr>
              <a:t>Literature survey</a:t>
            </a:r>
          </a:p>
          <a:p>
            <a:pPr marL="227965" indent="-227965" algn="just">
              <a:lnSpc>
                <a:spcPct val="150000"/>
              </a:lnSpc>
              <a:buFont typeface="Wingdings" panose="05000000000000000000" pitchFamily="2" charset="2"/>
              <a:buChar char="ü"/>
            </a:pPr>
            <a:r>
              <a:rPr lang="en-IN" sz="1800" b="1">
                <a:solidFill>
                  <a:srgbClr val="38507C"/>
                </a:solidFill>
                <a:highlight>
                  <a:srgbClr val="FFFF00"/>
                </a:highlight>
                <a:latin typeface="Times New Roman"/>
                <a:cs typeface="Times New Roman"/>
              </a:rPr>
              <a:t>Challenges</a:t>
            </a:r>
          </a:p>
          <a:p>
            <a:pPr marL="227965" indent="-227965" algn="just">
              <a:lnSpc>
                <a:spcPct val="150000"/>
              </a:lnSpc>
              <a:buFont typeface="Wingdings" panose="05000000000000000000" pitchFamily="2" charset="2"/>
              <a:buChar char="ü"/>
            </a:pPr>
            <a:r>
              <a:rPr lang="en-IN" sz="1800" b="1">
                <a:solidFill>
                  <a:srgbClr val="38507C"/>
                </a:solidFill>
                <a:highlight>
                  <a:srgbClr val="FFFF00"/>
                </a:highlight>
                <a:latin typeface="Times New Roman"/>
                <a:cs typeface="Times New Roman"/>
              </a:rPr>
              <a:t>Dataset description</a:t>
            </a:r>
          </a:p>
          <a:p>
            <a:pPr marL="227965" indent="-227965" algn="just">
              <a:lnSpc>
                <a:spcPct val="150000"/>
              </a:lnSpc>
              <a:buFont typeface="Wingdings" panose="05000000000000000000" pitchFamily="2" charset="2"/>
              <a:buChar char="ü"/>
            </a:pPr>
            <a:r>
              <a:rPr lang="en-IN" sz="1800" b="1">
                <a:solidFill>
                  <a:srgbClr val="38507C"/>
                </a:solidFill>
                <a:latin typeface="Times New Roman" panose="02020603050405020304" pitchFamily="18" charset="0"/>
                <a:cs typeface="Times New Roman" panose="02020603050405020304" pitchFamily="18" charset="0"/>
              </a:rPr>
              <a:t>Methodology</a:t>
            </a:r>
          </a:p>
          <a:p>
            <a:pPr marL="856615" lvl="1" indent="-400050" algn="just">
              <a:lnSpc>
                <a:spcPct val="150000"/>
              </a:lnSpc>
              <a:buFont typeface="+mj-lt"/>
              <a:buAutoNum type="romanLcPeriod"/>
            </a:pPr>
            <a:r>
              <a:rPr lang="en-IN" sz="1400" b="1">
                <a:solidFill>
                  <a:srgbClr val="38507C"/>
                </a:solidFill>
                <a:latin typeface="Times New Roman" panose="02020603050405020304" pitchFamily="18" charset="0"/>
                <a:cs typeface="Times New Roman" panose="02020603050405020304" pitchFamily="18" charset="0"/>
              </a:rPr>
              <a:t>Data analysis</a:t>
            </a:r>
          </a:p>
          <a:p>
            <a:pPr marL="856615" lvl="1" indent="-400050" algn="just">
              <a:lnSpc>
                <a:spcPct val="150000"/>
              </a:lnSpc>
              <a:buFont typeface="+mj-lt"/>
              <a:buAutoNum type="romanLcPeriod"/>
            </a:pPr>
            <a:r>
              <a:rPr lang="en-IN" sz="1400" b="1">
                <a:solidFill>
                  <a:srgbClr val="38507C"/>
                </a:solidFill>
                <a:latin typeface="Times New Roman" panose="02020603050405020304" pitchFamily="18" charset="0"/>
                <a:cs typeface="Times New Roman" panose="02020603050405020304" pitchFamily="18" charset="0"/>
              </a:rPr>
              <a:t>ML model</a:t>
            </a:r>
          </a:p>
          <a:p>
            <a:pPr marL="856615" lvl="1" indent="-400050" algn="just">
              <a:lnSpc>
                <a:spcPct val="150000"/>
              </a:lnSpc>
              <a:buFont typeface="+mj-lt"/>
              <a:buAutoNum type="romanLcPeriod"/>
            </a:pPr>
            <a:r>
              <a:rPr lang="en-IN" sz="1400" b="1">
                <a:solidFill>
                  <a:srgbClr val="38507C"/>
                </a:solidFill>
                <a:latin typeface="Times New Roman" panose="02020603050405020304" pitchFamily="18" charset="0"/>
                <a:cs typeface="Times New Roman" panose="02020603050405020304" pitchFamily="18" charset="0"/>
              </a:rPr>
              <a:t>DL model</a:t>
            </a:r>
          </a:p>
          <a:p>
            <a:pPr marL="856615" lvl="1" indent="-400050" algn="just">
              <a:lnSpc>
                <a:spcPct val="150000"/>
              </a:lnSpc>
              <a:buFont typeface="+mj-lt"/>
              <a:buAutoNum type="romanLcPeriod"/>
            </a:pPr>
            <a:r>
              <a:rPr lang="en-IN" sz="1400" b="1">
                <a:solidFill>
                  <a:srgbClr val="38507C"/>
                </a:solidFill>
                <a:latin typeface="Times New Roman" panose="02020603050405020304" pitchFamily="18" charset="0"/>
                <a:cs typeface="Times New Roman" panose="02020603050405020304" pitchFamily="18" charset="0"/>
              </a:rPr>
              <a:t>Explainable AI</a:t>
            </a:r>
          </a:p>
          <a:p>
            <a:pPr marL="227965" indent="-227965" algn="just">
              <a:lnSpc>
                <a:spcPct val="150000"/>
              </a:lnSpc>
              <a:buFont typeface="Wingdings" panose="05000000000000000000" pitchFamily="2" charset="2"/>
              <a:buChar char="ü"/>
            </a:pPr>
            <a:r>
              <a:rPr lang="en-IN" sz="1800" b="1">
                <a:solidFill>
                  <a:srgbClr val="38507C"/>
                </a:solidFill>
                <a:latin typeface="Times New Roman" panose="02020603050405020304" pitchFamily="18" charset="0"/>
                <a:cs typeface="Times New Roman" panose="02020603050405020304" pitchFamily="18" charset="0"/>
              </a:rPr>
              <a:t>Conclusion </a:t>
            </a:r>
          </a:p>
          <a:p>
            <a:pPr marL="227965" indent="-227965" algn="just">
              <a:lnSpc>
                <a:spcPct val="150000"/>
              </a:lnSpc>
              <a:buFont typeface="Wingdings" panose="05000000000000000000" pitchFamily="2" charset="2"/>
              <a:buChar char="ü"/>
            </a:pPr>
            <a:r>
              <a:rPr lang="en-IN" sz="1800" b="1">
                <a:solidFill>
                  <a:srgbClr val="38507C"/>
                </a:solidFill>
                <a:latin typeface="Times New Roman" panose="02020603050405020304" pitchFamily="18" charset="0"/>
                <a:cs typeface="Times New Roman" panose="02020603050405020304" pitchFamily="18" charset="0"/>
              </a:rPr>
              <a:t>Future Enhancement</a:t>
            </a:r>
          </a:p>
        </p:txBody>
      </p:sp>
    </p:spTree>
    <p:extLst>
      <p:ext uri="{BB962C8B-B14F-4D97-AF65-F5344CB8AC3E}">
        <p14:creationId xmlns:p14="http://schemas.microsoft.com/office/powerpoint/2010/main" val="1563946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867F-58B0-C8F5-9070-BA487D367987}"/>
              </a:ext>
            </a:extLst>
          </p:cNvPr>
          <p:cNvSpPr>
            <a:spLocks noGrp="1"/>
          </p:cNvSpPr>
          <p:nvPr>
            <p:ph type="title"/>
          </p:nvPr>
        </p:nvSpPr>
        <p:spPr>
          <a:xfrm>
            <a:off x="838200" y="365127"/>
            <a:ext cx="10515600" cy="701673"/>
          </a:xfrm>
        </p:spPr>
        <p:txBody>
          <a:bodyPr>
            <a:normAutofit/>
          </a:bodyPr>
          <a:lstStyle/>
          <a:p>
            <a:r>
              <a:rPr lang="en-US" sz="3600" b="1">
                <a:solidFill>
                  <a:srgbClr val="CC0066"/>
                </a:solidFill>
                <a:latin typeface="Times New Roman" panose="02020603050405020304" pitchFamily="18" charset="0"/>
                <a:cs typeface="Times New Roman" panose="02020603050405020304" pitchFamily="18" charset="0"/>
              </a:rPr>
              <a:t>Dataset Description</a:t>
            </a:r>
            <a:endParaRPr lang="en-US" sz="3600"/>
          </a:p>
        </p:txBody>
      </p:sp>
      <p:sp>
        <p:nvSpPr>
          <p:cNvPr id="3" name="Content Placeholder 2">
            <a:extLst>
              <a:ext uri="{FF2B5EF4-FFF2-40B4-BE49-F238E27FC236}">
                <a16:creationId xmlns:a16="http://schemas.microsoft.com/office/drawing/2014/main" id="{C2635CE8-6717-64E4-3317-D35AE1D20D26}"/>
              </a:ext>
            </a:extLst>
          </p:cNvPr>
          <p:cNvSpPr>
            <a:spLocks noGrp="1"/>
          </p:cNvSpPr>
          <p:nvPr>
            <p:ph idx="1"/>
          </p:nvPr>
        </p:nvSpPr>
        <p:spPr>
          <a:xfrm>
            <a:off x="876300" y="1123952"/>
            <a:ext cx="10515600" cy="4351338"/>
          </a:xfrm>
        </p:spPr>
        <p:txBody>
          <a:bodyPr>
            <a:normAutofit/>
          </a:bodyPr>
          <a:lstStyle/>
          <a:p>
            <a:pPr marL="0" marR="0" algn="just">
              <a:lnSpc>
                <a:spcPct val="107000"/>
              </a:lnSpc>
              <a:spcBef>
                <a:spcPts val="0"/>
              </a:spcBef>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Description of the dataset (an overview or plan on dataset to be used for the project).</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Suggest how a custom dataset can be created for your project.</a:t>
            </a:r>
          </a:p>
          <a:p>
            <a:pPr marL="0" marR="0" algn="just">
              <a:lnSpc>
                <a:spcPct val="107000"/>
              </a:lnSpc>
              <a:spcBef>
                <a:spcPts val="0"/>
              </a:spcBef>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Citations related to the dataset (if available; benchmark data preferably do) and justify the chosen dataset.</a:t>
            </a:r>
          </a:p>
          <a:p>
            <a:pPr marL="0" marR="0" algn="just">
              <a:lnSpc>
                <a:spcPct val="107000"/>
              </a:lnSpc>
              <a:spcBef>
                <a:spcPts val="0"/>
              </a:spcBef>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Relate your dataset study to the problem statement and motivation and specify how your dataset can be the best one for the proposed solution (In other words, describe how the collected or acquired data is useful for the problem being addressed). </a:t>
            </a:r>
          </a:p>
          <a:p>
            <a:pPr algn="just"/>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093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14D4-E40A-7CC5-031D-3DAC2B4BBA55}"/>
              </a:ext>
            </a:extLst>
          </p:cNvPr>
          <p:cNvSpPr>
            <a:spLocks noGrp="1"/>
          </p:cNvSpPr>
          <p:nvPr>
            <p:ph type="title"/>
          </p:nvPr>
        </p:nvSpPr>
        <p:spPr>
          <a:xfrm>
            <a:off x="4442853" y="-599729"/>
            <a:ext cx="3455821" cy="1616203"/>
          </a:xfrm>
        </p:spPr>
        <p:txBody>
          <a:bodyPr anchor="b">
            <a:normAutofit/>
          </a:bodyPr>
          <a:lstStyle/>
          <a:p>
            <a:r>
              <a:rPr lang="en-US" sz="3200" b="1">
                <a:latin typeface="Times New Roman"/>
                <a:cs typeface="Times New Roman"/>
              </a:rPr>
              <a:t>Block Diagram</a:t>
            </a:r>
            <a:endParaRPr lang="en-US" sz="3200">
              <a:latin typeface="Times New Roman"/>
              <a:cs typeface="Times New Roman"/>
            </a:endParaRPr>
          </a:p>
        </p:txBody>
      </p:sp>
      <p:sp>
        <p:nvSpPr>
          <p:cNvPr id="3" name="Content Placeholder 2">
            <a:extLst>
              <a:ext uri="{FF2B5EF4-FFF2-40B4-BE49-F238E27FC236}">
                <a16:creationId xmlns:a16="http://schemas.microsoft.com/office/drawing/2014/main" id="{8AD8097A-200E-29E2-4228-2C861BC0F9F1}"/>
              </a:ext>
            </a:extLst>
          </p:cNvPr>
          <p:cNvSpPr>
            <a:spLocks noGrp="1"/>
          </p:cNvSpPr>
          <p:nvPr>
            <p:ph idx="1"/>
          </p:nvPr>
        </p:nvSpPr>
        <p:spPr>
          <a:xfrm>
            <a:off x="876693" y="2533476"/>
            <a:ext cx="3455821" cy="3447832"/>
          </a:xfrm>
        </p:spPr>
        <p:txBody>
          <a:bodyPr anchor="t">
            <a:normAutofit/>
          </a:bodyPr>
          <a:lstStyle/>
          <a:p>
            <a:pPr marL="0" indent="0">
              <a:buNone/>
            </a:pPr>
            <a:endParaRPr lang="en-US" sz="2000">
              <a:latin typeface="Times New Roman"/>
              <a:cs typeface="Times New Roman"/>
            </a:endParaRPr>
          </a:p>
          <a:p>
            <a:pPr marL="0" indent="0">
              <a:buNone/>
            </a:pPr>
            <a:endParaRPr lang="en-US" sz="2000">
              <a:latin typeface="Times New Roman" panose="02020603050405020304" pitchFamily="18" charset="0"/>
              <a:cs typeface="Times New Roman" panose="02020603050405020304" pitchFamily="18" charset="0"/>
            </a:endParaRPr>
          </a:p>
        </p:txBody>
      </p:sp>
      <p:pic>
        <p:nvPicPr>
          <p:cNvPr id="6" name="Picture 5" descr="Plants | Free Full-Text | Deep Learning Utilization in Agriculture:  Detection of Rice Plant Diseases Using an Improved CNN Model">
            <a:extLst>
              <a:ext uri="{FF2B5EF4-FFF2-40B4-BE49-F238E27FC236}">
                <a16:creationId xmlns:a16="http://schemas.microsoft.com/office/drawing/2014/main" id="{9A583A63-0708-8773-6887-8B45D564AB2D}"/>
              </a:ext>
            </a:extLst>
          </p:cNvPr>
          <p:cNvPicPr>
            <a:picLocks noChangeAspect="1"/>
          </p:cNvPicPr>
          <p:nvPr/>
        </p:nvPicPr>
        <p:blipFill>
          <a:blip r:embed="rId2"/>
          <a:stretch>
            <a:fillRect/>
          </a:stretch>
        </p:blipFill>
        <p:spPr>
          <a:xfrm>
            <a:off x="433309" y="1330985"/>
            <a:ext cx="10878339" cy="4666757"/>
          </a:xfrm>
          <a:prstGeom prst="rect">
            <a:avLst/>
          </a:prstGeom>
        </p:spPr>
      </p:pic>
      <p:grpSp>
        <p:nvGrpSpPr>
          <p:cNvPr id="18" name="Group 17">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9" name="Rectangle 18">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7137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1B01-8288-BC98-5254-D5AAE9237A8A}"/>
              </a:ext>
            </a:extLst>
          </p:cNvPr>
          <p:cNvSpPr>
            <a:spLocks noGrp="1"/>
          </p:cNvSpPr>
          <p:nvPr>
            <p:ph type="title"/>
          </p:nvPr>
        </p:nvSpPr>
        <p:spPr>
          <a:xfrm>
            <a:off x="680357" y="346529"/>
            <a:ext cx="10515600" cy="669016"/>
          </a:xfrm>
        </p:spPr>
        <p:txBody>
          <a:bodyPr>
            <a:normAutofit/>
          </a:bodyPr>
          <a:lstStyle/>
          <a:p>
            <a:r>
              <a:rPr lang="en-US" sz="3600" b="1">
                <a:solidFill>
                  <a:srgbClr val="CC0066"/>
                </a:solidFill>
                <a:latin typeface="Times New Roman" panose="02020603050405020304" pitchFamily="18" charset="0"/>
                <a:cs typeface="Times New Roman" panose="02020603050405020304" pitchFamily="18" charset="0"/>
              </a:rPr>
              <a:t>Methodology</a:t>
            </a:r>
            <a:endParaRPr lang="en-US" sz="3600"/>
          </a:p>
        </p:txBody>
      </p:sp>
      <p:sp>
        <p:nvSpPr>
          <p:cNvPr id="3" name="Content Placeholder 2">
            <a:extLst>
              <a:ext uri="{FF2B5EF4-FFF2-40B4-BE49-F238E27FC236}">
                <a16:creationId xmlns:a16="http://schemas.microsoft.com/office/drawing/2014/main" id="{E9D8A5BF-CA67-A377-D07E-9734DDEF367E}"/>
              </a:ext>
            </a:extLst>
          </p:cNvPr>
          <p:cNvSpPr>
            <a:spLocks noGrp="1"/>
          </p:cNvSpPr>
          <p:nvPr>
            <p:ph idx="1"/>
          </p:nvPr>
        </p:nvSpPr>
        <p:spPr>
          <a:xfrm>
            <a:off x="729343" y="1188811"/>
            <a:ext cx="10515600" cy="4351338"/>
          </a:xfrm>
        </p:spPr>
        <p:txBody>
          <a:bodyPr vert="horz" lIns="91440" tIns="45720" rIns="91440" bIns="45720" rtlCol="0" anchor="t">
            <a:normAutofit/>
          </a:bodyPr>
          <a:lstStyle/>
          <a:p>
            <a:pPr marL="227965" indent="-227965"/>
            <a:r>
              <a:rPr lang="en-US" sz="2000">
                <a:latin typeface="Times New Roman"/>
                <a:cs typeface="Times New Roman"/>
              </a:rPr>
              <a:t>Section (</a:t>
            </a:r>
            <a:r>
              <a:rPr lang="en-US" sz="2000" err="1">
                <a:latin typeface="Times New Roman"/>
                <a:cs typeface="Times New Roman"/>
              </a:rPr>
              <a:t>i</a:t>
            </a:r>
            <a:r>
              <a:rPr lang="en-US" sz="2000">
                <a:latin typeface="Times New Roman"/>
                <a:cs typeface="Times New Roman"/>
              </a:rPr>
              <a:t>): Data Analysis</a:t>
            </a:r>
            <a:endParaRPr lang="en-US">
              <a:latin typeface="Times New Roman"/>
              <a:cs typeface="Times New Roman"/>
            </a:endParaRPr>
          </a:p>
          <a:p>
            <a:pPr marL="227965" indent="-227965"/>
            <a:r>
              <a:rPr lang="en-US" sz="2000">
                <a:latin typeface="Times New Roman"/>
                <a:cs typeface="Times New Roman"/>
              </a:rPr>
              <a:t>Section (ii): Machine Learning Model</a:t>
            </a:r>
          </a:p>
          <a:p>
            <a:pPr marL="227965" indent="-227965"/>
            <a:r>
              <a:rPr lang="en-US" sz="2000">
                <a:latin typeface="Times New Roman"/>
                <a:cs typeface="Times New Roman"/>
              </a:rPr>
              <a:t>Section (iii): Deep Learning Model</a:t>
            </a:r>
          </a:p>
          <a:p>
            <a:pPr marL="227965" indent="-227965"/>
            <a:r>
              <a:rPr lang="en-US" sz="2000">
                <a:latin typeface="Times New Roman"/>
                <a:cs typeface="Times New Roman"/>
              </a:rPr>
              <a:t>Section (iv): Explainable AI</a:t>
            </a:r>
          </a:p>
          <a:p>
            <a:pPr marL="227965" indent="-227965"/>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623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32CB-65B5-F3B0-0CBA-23F5B56ABAA0}"/>
              </a:ext>
            </a:extLst>
          </p:cNvPr>
          <p:cNvSpPr>
            <a:spLocks noGrp="1"/>
          </p:cNvSpPr>
          <p:nvPr>
            <p:ph type="title"/>
          </p:nvPr>
        </p:nvSpPr>
        <p:spPr/>
        <p:txBody>
          <a:bodyPr/>
          <a:lstStyle/>
          <a:p>
            <a:r>
              <a:rPr lang="en-US"/>
              <a:t>Data analysis</a:t>
            </a:r>
          </a:p>
        </p:txBody>
      </p:sp>
      <p:graphicFrame>
        <p:nvGraphicFramePr>
          <p:cNvPr id="5" name="Content Placeholder 2">
            <a:extLst>
              <a:ext uri="{FF2B5EF4-FFF2-40B4-BE49-F238E27FC236}">
                <a16:creationId xmlns:a16="http://schemas.microsoft.com/office/drawing/2014/main" id="{B2A3B709-FA63-6810-C2A3-AAEB1C93B24B}"/>
              </a:ext>
            </a:extLst>
          </p:cNvPr>
          <p:cNvGraphicFramePr>
            <a:graphicFrameLocks noGrp="1"/>
          </p:cNvGraphicFramePr>
          <p:nvPr>
            <p:ph idx="1"/>
            <p:extLst>
              <p:ext uri="{D42A27DB-BD31-4B8C-83A1-F6EECF244321}">
                <p14:modId xmlns:p14="http://schemas.microsoft.com/office/powerpoint/2010/main" val="1044952415"/>
              </p:ext>
            </p:extLst>
          </p:nvPr>
        </p:nvGraphicFramePr>
        <p:xfrm>
          <a:off x="828040" y="137858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0457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A56A-32FF-CADE-E30E-DCA03CAFB861}"/>
              </a:ext>
            </a:extLst>
          </p:cNvPr>
          <p:cNvSpPr>
            <a:spLocks noGrp="1"/>
          </p:cNvSpPr>
          <p:nvPr>
            <p:ph type="title"/>
          </p:nvPr>
        </p:nvSpPr>
        <p:spPr/>
        <p:txBody>
          <a:bodyPr/>
          <a:lstStyle/>
          <a:p>
            <a:r>
              <a:rPr lang="en-US"/>
              <a:t>Machine Learning model</a:t>
            </a:r>
          </a:p>
        </p:txBody>
      </p:sp>
      <p:graphicFrame>
        <p:nvGraphicFramePr>
          <p:cNvPr id="5" name="Content Placeholder 2">
            <a:extLst>
              <a:ext uri="{FF2B5EF4-FFF2-40B4-BE49-F238E27FC236}">
                <a16:creationId xmlns:a16="http://schemas.microsoft.com/office/drawing/2014/main" id="{4844682F-55BD-34B0-D1F9-93EA0256110E}"/>
              </a:ext>
            </a:extLst>
          </p:cNvPr>
          <p:cNvGraphicFramePr>
            <a:graphicFrameLocks noGrp="1"/>
          </p:cNvGraphicFramePr>
          <p:nvPr>
            <p:ph idx="1"/>
            <p:extLst>
              <p:ext uri="{D42A27DB-BD31-4B8C-83A1-F6EECF244321}">
                <p14:modId xmlns:p14="http://schemas.microsoft.com/office/powerpoint/2010/main" val="1733070020"/>
              </p:ext>
            </p:extLst>
          </p:nvPr>
        </p:nvGraphicFramePr>
        <p:xfrm>
          <a:off x="807720" y="14192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7853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354C-3FC7-CC92-1C4B-4BBCA772A619}"/>
              </a:ext>
            </a:extLst>
          </p:cNvPr>
          <p:cNvSpPr>
            <a:spLocks noGrp="1"/>
          </p:cNvSpPr>
          <p:nvPr>
            <p:ph type="title"/>
          </p:nvPr>
        </p:nvSpPr>
        <p:spPr/>
        <p:txBody>
          <a:bodyPr/>
          <a:lstStyle/>
          <a:p>
            <a:r>
              <a:rPr lang="en-US"/>
              <a:t>Deep Learning model</a:t>
            </a:r>
          </a:p>
        </p:txBody>
      </p:sp>
      <p:graphicFrame>
        <p:nvGraphicFramePr>
          <p:cNvPr id="5" name="Content Placeholder 2">
            <a:extLst>
              <a:ext uri="{FF2B5EF4-FFF2-40B4-BE49-F238E27FC236}">
                <a16:creationId xmlns:a16="http://schemas.microsoft.com/office/drawing/2014/main" id="{FEF0CB20-302C-248A-E9D7-0A0D28D9856F}"/>
              </a:ext>
            </a:extLst>
          </p:cNvPr>
          <p:cNvGraphicFramePr>
            <a:graphicFrameLocks noGrp="1"/>
          </p:cNvGraphicFramePr>
          <p:nvPr>
            <p:ph idx="1"/>
            <p:extLst>
              <p:ext uri="{D42A27DB-BD31-4B8C-83A1-F6EECF244321}">
                <p14:modId xmlns:p14="http://schemas.microsoft.com/office/powerpoint/2010/main" val="3315385598"/>
              </p:ext>
            </p:extLst>
          </p:nvPr>
        </p:nvGraphicFramePr>
        <p:xfrm>
          <a:off x="828040" y="1317050"/>
          <a:ext cx="10515600" cy="4595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2734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156B-C7AF-8040-9DD4-4DA47E3CC87C}"/>
              </a:ext>
            </a:extLst>
          </p:cNvPr>
          <p:cNvSpPr>
            <a:spLocks noGrp="1"/>
          </p:cNvSpPr>
          <p:nvPr>
            <p:ph type="title"/>
          </p:nvPr>
        </p:nvSpPr>
        <p:spPr/>
        <p:txBody>
          <a:bodyPr/>
          <a:lstStyle/>
          <a:p>
            <a:r>
              <a:rPr lang="en-US"/>
              <a:t>Explainable AI</a:t>
            </a:r>
          </a:p>
        </p:txBody>
      </p:sp>
      <p:graphicFrame>
        <p:nvGraphicFramePr>
          <p:cNvPr id="5" name="Content Placeholder 2">
            <a:extLst>
              <a:ext uri="{FF2B5EF4-FFF2-40B4-BE49-F238E27FC236}">
                <a16:creationId xmlns:a16="http://schemas.microsoft.com/office/drawing/2014/main" id="{411EBC26-DB37-60DB-063A-D29B6BB8BC5F}"/>
              </a:ext>
            </a:extLst>
          </p:cNvPr>
          <p:cNvGraphicFramePr>
            <a:graphicFrameLocks noGrp="1"/>
          </p:cNvGraphicFramePr>
          <p:nvPr>
            <p:ph idx="1"/>
            <p:extLst>
              <p:ext uri="{D42A27DB-BD31-4B8C-83A1-F6EECF244321}">
                <p14:modId xmlns:p14="http://schemas.microsoft.com/office/powerpoint/2010/main" val="667303977"/>
              </p:ext>
            </p:extLst>
          </p:nvPr>
        </p:nvGraphicFramePr>
        <p:xfrm>
          <a:off x="828040" y="125666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9300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823A-8E02-D266-710F-B90D55271C37}"/>
              </a:ext>
            </a:extLst>
          </p:cNvPr>
          <p:cNvSpPr>
            <a:spLocks noGrp="1"/>
          </p:cNvSpPr>
          <p:nvPr>
            <p:ph type="title"/>
          </p:nvPr>
        </p:nvSpPr>
        <p:spPr/>
        <p:txBody>
          <a:bodyPr/>
          <a:lstStyle/>
          <a:p>
            <a:r>
              <a:rPr lang="en-US" b="1" u="sng"/>
              <a:t>Types of Machine Learning</a:t>
            </a:r>
          </a:p>
        </p:txBody>
      </p:sp>
      <p:sp>
        <p:nvSpPr>
          <p:cNvPr id="3" name="Content Placeholder 2">
            <a:extLst>
              <a:ext uri="{FF2B5EF4-FFF2-40B4-BE49-F238E27FC236}">
                <a16:creationId xmlns:a16="http://schemas.microsoft.com/office/drawing/2014/main" id="{BDDE5BD7-34EE-8B15-146F-0EA85B59DAEF}"/>
              </a:ext>
            </a:extLst>
          </p:cNvPr>
          <p:cNvSpPr>
            <a:spLocks noGrp="1"/>
          </p:cNvSpPr>
          <p:nvPr>
            <p:ph idx="1"/>
          </p:nvPr>
        </p:nvSpPr>
        <p:spPr/>
        <p:txBody>
          <a:bodyPr vert="horz" lIns="91440" tIns="45720" rIns="91440" bIns="45720" rtlCol="0" anchor="t">
            <a:normAutofit lnSpcReduction="10000"/>
          </a:bodyPr>
          <a:lstStyle/>
          <a:p>
            <a:pPr marL="0" indent="0">
              <a:buNone/>
            </a:pPr>
            <a:r>
              <a:rPr lang="en-US" sz="1800" b="1"/>
              <a:t>  1.Supervised Learning:</a:t>
            </a:r>
            <a:endParaRPr lang="en-US" sz="1800"/>
          </a:p>
          <a:p>
            <a:pPr marL="685165" lvl="1" indent="-227965"/>
            <a:r>
              <a:rPr lang="en-US" sz="1800"/>
              <a:t>Convolutional Neural Networks (CNNs)</a:t>
            </a:r>
          </a:p>
          <a:p>
            <a:pPr marL="685165" lvl="1" indent="-227965"/>
            <a:r>
              <a:rPr lang="en-US" sz="1800"/>
              <a:t>Support Vector Machines (SVM)</a:t>
            </a:r>
          </a:p>
          <a:p>
            <a:pPr marL="685165" lvl="1" indent="-227965"/>
            <a:r>
              <a:rPr lang="en-US" sz="1800"/>
              <a:t>Decision Trees</a:t>
            </a:r>
            <a:endParaRPr lang="en-US"/>
          </a:p>
          <a:p>
            <a:pPr marL="685165" lvl="1" indent="-227965"/>
            <a:endParaRPr lang="en-US" sz="1800"/>
          </a:p>
          <a:p>
            <a:pPr marL="457200" lvl="1" indent="0">
              <a:buNone/>
            </a:pPr>
            <a:r>
              <a:rPr lang="en-US" sz="1800" b="1"/>
              <a:t>2.Unsupervised Learning:</a:t>
            </a:r>
            <a:endParaRPr lang="en-US"/>
          </a:p>
          <a:p>
            <a:pPr marL="970915" lvl="1" indent="-285750">
              <a:buFont typeface="Arial"/>
              <a:buChar char="•"/>
            </a:pPr>
            <a:r>
              <a:rPr lang="en-US" sz="1800"/>
              <a:t>K-means Clustering</a:t>
            </a:r>
            <a:endParaRPr lang="en-US"/>
          </a:p>
          <a:p>
            <a:pPr marL="970915" lvl="1" indent="-285750">
              <a:buFont typeface="Arial"/>
              <a:buChar char="•"/>
            </a:pPr>
            <a:r>
              <a:rPr lang="en-US" sz="1800"/>
              <a:t>Principal Component Analysis (PCA)</a:t>
            </a:r>
            <a:endParaRPr lang="en-US"/>
          </a:p>
          <a:p>
            <a:pPr marL="970915" lvl="1" indent="-285750">
              <a:buFont typeface="Arial"/>
              <a:buChar char="•"/>
            </a:pPr>
            <a:r>
              <a:rPr lang="en-US" sz="1800"/>
              <a:t>Autoencoders</a:t>
            </a:r>
            <a:endParaRPr lang="en-US"/>
          </a:p>
          <a:p>
            <a:pPr marL="970915" lvl="1" indent="-285750">
              <a:buFont typeface="Arial"/>
              <a:buChar char="•"/>
            </a:pPr>
            <a:endParaRPr lang="en-US" sz="1800"/>
          </a:p>
          <a:p>
            <a:pPr marL="685165" lvl="1" indent="-227965">
              <a:buNone/>
            </a:pPr>
            <a:r>
              <a:rPr lang="en-US" sz="1800" b="1"/>
              <a:t>3.Semi-Supervised Learning:</a:t>
            </a:r>
            <a:endParaRPr lang="en-US"/>
          </a:p>
          <a:p>
            <a:pPr marL="970915" lvl="1" indent="-285750">
              <a:buFont typeface="Arial"/>
              <a:buChar char="•"/>
            </a:pPr>
            <a:r>
              <a:rPr lang="en-US" sz="1800"/>
              <a:t>Semi-Supervised SVM</a:t>
            </a:r>
            <a:endParaRPr lang="en-US"/>
          </a:p>
          <a:p>
            <a:pPr marL="970915" lvl="1" indent="-285750">
              <a:buFont typeface="Arial"/>
              <a:buChar char="•"/>
            </a:pPr>
            <a:r>
              <a:rPr lang="en-US" sz="1800"/>
              <a:t>Graph-based Methods</a:t>
            </a:r>
            <a:endParaRPr lang="en-US"/>
          </a:p>
          <a:p>
            <a:pPr marL="970915" lvl="1" indent="-285750">
              <a:buFont typeface="Arial"/>
              <a:buChar char="•"/>
            </a:pPr>
            <a:r>
              <a:rPr lang="en-US" sz="1800"/>
              <a:t>Self-training Algorithms</a:t>
            </a:r>
            <a:endParaRPr lang="en-US"/>
          </a:p>
          <a:p>
            <a:pPr marL="457200" lvl="1" indent="0">
              <a:buNone/>
            </a:pPr>
            <a:endParaRPr lang="en-US" sz="1800"/>
          </a:p>
          <a:p>
            <a:pPr marL="227965" indent="-227965"/>
            <a:endParaRPr lang="en-US" sz="1800"/>
          </a:p>
        </p:txBody>
      </p:sp>
    </p:spTree>
    <p:extLst>
      <p:ext uri="{BB962C8B-B14F-4D97-AF65-F5344CB8AC3E}">
        <p14:creationId xmlns:p14="http://schemas.microsoft.com/office/powerpoint/2010/main" val="2157161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Computer Vision Algorithms for the project</a:t>
            </a:r>
            <a:endParaRPr lang="en-IN"/>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b="1"/>
              <a:t>Convolutional Neural Networks (CNNs) (year:1989)</a:t>
            </a:r>
            <a:endParaRPr lang="en-IN"/>
          </a:p>
          <a:p>
            <a:pPr marL="227965" indent="-227965">
              <a:buFont typeface="Arial" panose="020B0604020202020204" pitchFamily="34" charset="0"/>
              <a:buChar char="•"/>
            </a:pPr>
            <a:r>
              <a:rPr lang="en-IN"/>
              <a:t>Strengths:</a:t>
            </a:r>
          </a:p>
          <a:p>
            <a:pPr marL="742950" lvl="1" indent="-285750">
              <a:buFont typeface="Arial" panose="020B0604020202020204" pitchFamily="34" charset="0"/>
              <a:buChar char="•"/>
            </a:pPr>
            <a:r>
              <a:rPr lang="en-IN"/>
              <a:t>High accuracy and automatic feature extraction.</a:t>
            </a:r>
          </a:p>
          <a:p>
            <a:pPr marL="742950" lvl="1" indent="-285750">
              <a:buFont typeface="Arial" panose="020B0604020202020204" pitchFamily="34" charset="0"/>
              <a:buChar char="•"/>
            </a:pPr>
            <a:r>
              <a:rPr lang="en-IN"/>
              <a:t>Effective for complex pattern recognition.</a:t>
            </a:r>
          </a:p>
          <a:p>
            <a:pPr marL="227965" indent="-227965">
              <a:buFont typeface="Arial" panose="020B0604020202020204" pitchFamily="34" charset="0"/>
              <a:buChar char="•"/>
            </a:pPr>
            <a:r>
              <a:rPr lang="en-IN"/>
              <a:t>Applications:</a:t>
            </a:r>
          </a:p>
          <a:p>
            <a:pPr marL="742950" lvl="1" indent="-285750">
              <a:buFont typeface="Arial" panose="020B0604020202020204" pitchFamily="34" charset="0"/>
              <a:buChar char="•"/>
            </a:pPr>
            <a:r>
              <a:rPr lang="en-IN"/>
              <a:t>Detects and classifies various paddy leaf diseases.</a:t>
            </a:r>
          </a:p>
          <a:p>
            <a:pPr marL="742950" lvl="1" indent="-285750">
              <a:buFont typeface="Arial" panose="020B0604020202020204" pitchFamily="34" charset="0"/>
              <a:buChar char="•"/>
            </a:pPr>
            <a:r>
              <a:rPr lang="en-IN"/>
              <a:t>Examples include VGG, ResNet, and Inception models.</a:t>
            </a:r>
          </a:p>
          <a:p>
            <a:pPr marL="227965" indent="-227965"/>
            <a:endParaRPr lang="en-IN"/>
          </a:p>
        </p:txBody>
      </p:sp>
    </p:spTree>
    <p:extLst>
      <p:ext uri="{BB962C8B-B14F-4D97-AF65-F5344CB8AC3E}">
        <p14:creationId xmlns:p14="http://schemas.microsoft.com/office/powerpoint/2010/main" val="361167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7A6884-8F1E-36E1-AD72-CD6C7364411E}"/>
              </a:ext>
            </a:extLst>
          </p:cNvPr>
          <p:cNvSpPr txBox="1"/>
          <p:nvPr/>
        </p:nvSpPr>
        <p:spPr>
          <a:xfrm>
            <a:off x="354435" y="379337"/>
            <a:ext cx="9016068" cy="2554545"/>
          </a:xfrm>
          <a:prstGeom prst="rect">
            <a:avLst/>
          </a:prstGeom>
          <a:noFill/>
        </p:spPr>
        <p:txBody>
          <a:bodyPr wrap="square" lIns="91440" tIns="45720" rIns="91440" bIns="45720" anchor="t">
            <a:spAutoFit/>
          </a:bodyPr>
          <a:lstStyle/>
          <a:p>
            <a:r>
              <a:rPr lang="en-US" sz="2800" b="1"/>
              <a:t>U-Net (year: 2015)</a:t>
            </a:r>
          </a:p>
          <a:p>
            <a:pPr>
              <a:buFont typeface="Arial" panose="020B0604020202020204" pitchFamily="34" charset="0"/>
              <a:buChar char="•"/>
            </a:pPr>
            <a:r>
              <a:rPr lang="en-US" sz="2800"/>
              <a:t>Strengths:</a:t>
            </a:r>
          </a:p>
          <a:p>
            <a:pPr marL="742950" lvl="1" indent="-285750">
              <a:buFont typeface="Arial" panose="020B0604020202020204" pitchFamily="34" charset="0"/>
              <a:buChar char="•"/>
            </a:pPr>
            <a:r>
              <a:rPr lang="en-US" sz="2400"/>
              <a:t>Excellent for image segmentation tasks</a:t>
            </a:r>
            <a:r>
              <a:rPr lang="en-US" sz="2800"/>
              <a:t>.</a:t>
            </a:r>
          </a:p>
          <a:p>
            <a:pPr marL="742950" lvl="1" indent="-285750">
              <a:buFont typeface="Arial" panose="020B0604020202020204" pitchFamily="34" charset="0"/>
              <a:buChar char="•"/>
            </a:pPr>
            <a:r>
              <a:rPr lang="en-US" sz="2400"/>
              <a:t>Captures fine details and spatial context in images.</a:t>
            </a:r>
          </a:p>
          <a:p>
            <a:pPr>
              <a:buFont typeface="Arial" panose="020B0604020202020204" pitchFamily="34" charset="0"/>
              <a:buChar char="•"/>
            </a:pPr>
            <a:r>
              <a:rPr lang="en-US" sz="2800"/>
              <a:t>Applications:</a:t>
            </a:r>
          </a:p>
          <a:p>
            <a:pPr marL="742950" lvl="1" indent="-285750">
              <a:buFont typeface="Arial" panose="020B0604020202020204" pitchFamily="34" charset="0"/>
              <a:buChar char="•"/>
            </a:pPr>
            <a:r>
              <a:rPr lang="en-US" sz="2400"/>
              <a:t>Precise segmentation of diseased regions on paddy leaves.</a:t>
            </a:r>
          </a:p>
        </p:txBody>
      </p:sp>
      <p:sp>
        <p:nvSpPr>
          <p:cNvPr id="5" name="TextBox 4">
            <a:extLst>
              <a:ext uri="{FF2B5EF4-FFF2-40B4-BE49-F238E27FC236}">
                <a16:creationId xmlns:a16="http://schemas.microsoft.com/office/drawing/2014/main" id="{35858652-1E8E-FDA3-F364-02B8DF3DA486}"/>
              </a:ext>
            </a:extLst>
          </p:cNvPr>
          <p:cNvSpPr txBox="1"/>
          <p:nvPr/>
        </p:nvSpPr>
        <p:spPr>
          <a:xfrm>
            <a:off x="354435" y="3136427"/>
            <a:ext cx="9016067" cy="2492990"/>
          </a:xfrm>
          <a:prstGeom prst="rect">
            <a:avLst/>
          </a:prstGeom>
          <a:noFill/>
        </p:spPr>
        <p:txBody>
          <a:bodyPr wrap="square" lIns="91440" tIns="45720" rIns="91440" bIns="45720" anchor="t">
            <a:spAutoFit/>
          </a:bodyPr>
          <a:lstStyle/>
          <a:p>
            <a:r>
              <a:rPr lang="en-US" sz="2800" b="1"/>
              <a:t>Fully Convolutional Networks (FCNs) (year: 2014)</a:t>
            </a:r>
          </a:p>
          <a:p>
            <a:pPr>
              <a:buFont typeface="Arial" panose="020B0604020202020204" pitchFamily="34" charset="0"/>
              <a:buChar char="•"/>
            </a:pPr>
            <a:r>
              <a:rPr lang="en-US" sz="2800"/>
              <a:t>Strengths:</a:t>
            </a:r>
          </a:p>
          <a:p>
            <a:pPr marL="742950" lvl="1" indent="-285750">
              <a:buFont typeface="Arial" panose="020B0604020202020204" pitchFamily="34" charset="0"/>
              <a:buChar char="•"/>
            </a:pPr>
            <a:r>
              <a:rPr lang="en-US" sz="2400"/>
              <a:t>Converts traditional CNNs into segmentation models.</a:t>
            </a:r>
          </a:p>
          <a:p>
            <a:pPr marL="742950" lvl="1" indent="-285750">
              <a:buFont typeface="Arial" panose="020B0604020202020204" pitchFamily="34" charset="0"/>
              <a:buChar char="•"/>
            </a:pPr>
            <a:r>
              <a:rPr lang="en-US" sz="2400"/>
              <a:t>Allows for pixel-wise classification and segmentation.</a:t>
            </a:r>
          </a:p>
          <a:p>
            <a:pPr>
              <a:buFont typeface="Arial" panose="020B0604020202020204" pitchFamily="34" charset="0"/>
              <a:buChar char="•"/>
            </a:pPr>
            <a:r>
              <a:rPr lang="en-US" sz="2800"/>
              <a:t>Applications:</a:t>
            </a:r>
          </a:p>
          <a:p>
            <a:pPr marL="742950" lvl="1" indent="-285750">
              <a:buFont typeface="Arial" panose="020B0604020202020204" pitchFamily="34" charset="0"/>
              <a:buChar char="•"/>
            </a:pPr>
            <a:r>
              <a:rPr lang="en-US" sz="2400"/>
              <a:t>Segments diseased areas on paddy leaves.</a:t>
            </a:r>
          </a:p>
        </p:txBody>
      </p:sp>
    </p:spTree>
    <p:extLst>
      <p:ext uri="{BB962C8B-B14F-4D97-AF65-F5344CB8AC3E}">
        <p14:creationId xmlns:p14="http://schemas.microsoft.com/office/powerpoint/2010/main" val="260010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A2DE-D677-FE01-C0E4-F0BB6B6592EF}"/>
              </a:ext>
            </a:extLst>
          </p:cNvPr>
          <p:cNvSpPr>
            <a:spLocks noGrp="1"/>
          </p:cNvSpPr>
          <p:nvPr>
            <p:ph type="title"/>
          </p:nvPr>
        </p:nvSpPr>
        <p:spPr>
          <a:xfrm>
            <a:off x="838200" y="365127"/>
            <a:ext cx="10515600" cy="625473"/>
          </a:xfrm>
        </p:spPr>
        <p:txBody>
          <a:bodyPr>
            <a:normAutofit fontScale="90000"/>
          </a:bodyPr>
          <a:lstStyle/>
          <a:p>
            <a:r>
              <a:rPr lang="en-US" b="1">
                <a:solidFill>
                  <a:srgbClr val="CC0066"/>
                </a:solidFill>
                <a:latin typeface="Times New Roman" panose="02020603050405020304" pitchFamily="18" charset="0"/>
                <a:cs typeface="Times New Roman" panose="02020603050405020304" pitchFamily="18" charset="0"/>
              </a:rPr>
              <a:t>Contributions</a:t>
            </a:r>
          </a:p>
        </p:txBody>
      </p:sp>
      <p:graphicFrame>
        <p:nvGraphicFramePr>
          <p:cNvPr id="5" name="Content Placeholder 4">
            <a:extLst>
              <a:ext uri="{FF2B5EF4-FFF2-40B4-BE49-F238E27FC236}">
                <a16:creationId xmlns:a16="http://schemas.microsoft.com/office/drawing/2014/main" id="{EDFCC67A-6EAA-A882-EC2C-332FA3F3C051}"/>
              </a:ext>
            </a:extLst>
          </p:cNvPr>
          <p:cNvGraphicFramePr>
            <a:graphicFrameLocks noGrp="1"/>
          </p:cNvGraphicFramePr>
          <p:nvPr>
            <p:ph idx="1"/>
            <p:extLst>
              <p:ext uri="{D42A27DB-BD31-4B8C-83A1-F6EECF244321}">
                <p14:modId xmlns:p14="http://schemas.microsoft.com/office/powerpoint/2010/main" val="2178059630"/>
              </p:ext>
            </p:extLst>
          </p:nvPr>
        </p:nvGraphicFramePr>
        <p:xfrm>
          <a:off x="838200" y="1460954"/>
          <a:ext cx="10515600" cy="22860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118981284"/>
                    </a:ext>
                  </a:extLst>
                </a:gridCol>
                <a:gridCol w="2155371">
                  <a:extLst>
                    <a:ext uri="{9D8B030D-6E8A-4147-A177-3AD203B41FA5}">
                      <a16:colId xmlns:a16="http://schemas.microsoft.com/office/drawing/2014/main" val="3362724327"/>
                    </a:ext>
                  </a:extLst>
                </a:gridCol>
                <a:gridCol w="2558143">
                  <a:extLst>
                    <a:ext uri="{9D8B030D-6E8A-4147-A177-3AD203B41FA5}">
                      <a16:colId xmlns:a16="http://schemas.microsoft.com/office/drawing/2014/main" val="3714134445"/>
                    </a:ext>
                  </a:extLst>
                </a:gridCol>
                <a:gridCol w="3173186">
                  <a:extLst>
                    <a:ext uri="{9D8B030D-6E8A-4147-A177-3AD203B41FA5}">
                      <a16:colId xmlns:a16="http://schemas.microsoft.com/office/drawing/2014/main" val="290440193"/>
                    </a:ext>
                  </a:extLst>
                </a:gridCol>
              </a:tblGrid>
              <a:tr h="370840">
                <a:tc>
                  <a:txBody>
                    <a:bodyPr/>
                    <a:lstStyle/>
                    <a:p>
                      <a:pPr algn="ctr"/>
                      <a:r>
                        <a:rPr lang="en-US" sz="2000">
                          <a:latin typeface="Times New Roman" panose="02020603050405020304" pitchFamily="18" charset="0"/>
                          <a:cs typeface="Times New Roman" panose="02020603050405020304" pitchFamily="18" charset="0"/>
                        </a:rPr>
                        <a:t>Roll.No</a:t>
                      </a:r>
                    </a:p>
                  </a:txBody>
                  <a:tcPr/>
                </a:tc>
                <a:tc>
                  <a:txBody>
                    <a:bodyPr/>
                    <a:lstStyle/>
                    <a:p>
                      <a:pPr algn="ctr"/>
                      <a:r>
                        <a:rPr lang="en-US" sz="2000">
                          <a:latin typeface="Times New Roman" panose="02020603050405020304" pitchFamily="18" charset="0"/>
                          <a:cs typeface="Times New Roman" panose="02020603050405020304" pitchFamily="18" charset="0"/>
                        </a:rPr>
                        <a:t>Name</a:t>
                      </a:r>
                    </a:p>
                  </a:txBody>
                  <a:tcPr/>
                </a:tc>
                <a:tc>
                  <a:txBody>
                    <a:bodyPr/>
                    <a:lstStyle/>
                    <a:p>
                      <a:pPr algn="ctr"/>
                      <a:r>
                        <a:rPr lang="en-US" sz="2000">
                          <a:latin typeface="Times New Roman" panose="02020603050405020304" pitchFamily="18" charset="0"/>
                          <a:cs typeface="Times New Roman" panose="02020603050405020304" pitchFamily="18" charset="0"/>
                        </a:rPr>
                        <a:t>Contribution</a:t>
                      </a:r>
                    </a:p>
                    <a:p>
                      <a:pPr algn="ctr"/>
                      <a:r>
                        <a:rPr lang="en-US" sz="2000">
                          <a:latin typeface="Times New Roman" panose="02020603050405020304" pitchFamily="18" charset="0"/>
                          <a:cs typeface="Times New Roman" panose="02020603050405020304" pitchFamily="18" charset="0"/>
                        </a:rPr>
                        <a:t>(Architecture Name)</a:t>
                      </a:r>
                    </a:p>
                  </a:txBody>
                  <a:tcPr/>
                </a:tc>
                <a:tc>
                  <a:txBody>
                    <a:bodyPr/>
                    <a:lstStyle/>
                    <a:p>
                      <a:pPr algn="ctr"/>
                      <a:r>
                        <a:rPr lang="en-US" sz="2000">
                          <a:latin typeface="Times New Roman" panose="02020603050405020304" pitchFamily="18" charset="0"/>
                          <a:cs typeface="Times New Roman" panose="02020603050405020304" pitchFamily="18" charset="0"/>
                        </a:rPr>
                        <a:t>Uniqueness in Contribution</a:t>
                      </a:r>
                    </a:p>
                  </a:txBody>
                  <a:tcPr/>
                </a:tc>
                <a:extLst>
                  <a:ext uri="{0D108BD9-81ED-4DB2-BD59-A6C34878D82A}">
                    <a16:rowId xmlns:a16="http://schemas.microsoft.com/office/drawing/2014/main" val="427488512"/>
                  </a:ext>
                </a:extLst>
              </a:tr>
              <a:tr h="370840">
                <a:tc>
                  <a:txBody>
                    <a:bodyPr/>
                    <a:lstStyle/>
                    <a:p>
                      <a:r>
                        <a:rPr lang="en-US" sz="2000">
                          <a:latin typeface="Times New Roman" panose="02020603050405020304" pitchFamily="18" charset="0"/>
                          <a:cs typeface="Times New Roman" panose="02020603050405020304" pitchFamily="18" charset="0"/>
                        </a:rPr>
                        <a:t>CB.EN.U4CSE21309</a:t>
                      </a:r>
                    </a:p>
                  </a:txBody>
                  <a:tcPr/>
                </a:tc>
                <a:tc>
                  <a:txBody>
                    <a:bodyPr/>
                    <a:lstStyle/>
                    <a:p>
                      <a:r>
                        <a:rPr lang="en-US" sz="2000">
                          <a:latin typeface="Times New Roman" panose="02020603050405020304" pitchFamily="18" charset="0"/>
                          <a:cs typeface="Times New Roman" panose="02020603050405020304" pitchFamily="18" charset="0"/>
                        </a:rPr>
                        <a:t>DARNESHWAR</a:t>
                      </a:r>
                    </a:p>
                  </a:txBody>
                  <a:tcPr/>
                </a:tc>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3802123"/>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000">
                          <a:latin typeface="Times New Roman" panose="02020603050405020304" pitchFamily="18" charset="0"/>
                          <a:cs typeface="Times New Roman" panose="02020603050405020304" pitchFamily="18" charset="0"/>
                        </a:rPr>
                        <a:t>CB.EN.U4CSE21349</a:t>
                      </a:r>
                    </a:p>
                  </a:txBody>
                  <a:tcPr/>
                </a:tc>
                <a:tc>
                  <a:txBody>
                    <a:bodyPr/>
                    <a:lstStyle/>
                    <a:p>
                      <a:r>
                        <a:rPr lang="en-US" sz="2000">
                          <a:latin typeface="Times New Roman" panose="02020603050405020304" pitchFamily="18" charset="0"/>
                          <a:cs typeface="Times New Roman" panose="02020603050405020304" pitchFamily="18" charset="0"/>
                        </a:rPr>
                        <a:t>KEERTHANA</a:t>
                      </a:r>
                    </a:p>
                  </a:txBody>
                  <a:tcPr/>
                </a:tc>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656481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000">
                          <a:latin typeface="Times New Roman" panose="02020603050405020304" pitchFamily="18" charset="0"/>
                          <a:cs typeface="Times New Roman" panose="02020603050405020304" pitchFamily="18" charset="0"/>
                        </a:rPr>
                        <a:t>CB.EN.U4CSE21365</a:t>
                      </a:r>
                    </a:p>
                  </a:txBody>
                  <a:tcPr/>
                </a:tc>
                <a:tc>
                  <a:txBody>
                    <a:bodyPr/>
                    <a:lstStyle/>
                    <a:p>
                      <a:r>
                        <a:rPr lang="en-US" sz="2000">
                          <a:latin typeface="Times New Roman" panose="02020603050405020304" pitchFamily="18" charset="0"/>
                          <a:cs typeface="Times New Roman" panose="02020603050405020304" pitchFamily="18" charset="0"/>
                        </a:rPr>
                        <a:t>PREETHI</a:t>
                      </a:r>
                    </a:p>
                  </a:txBody>
                  <a:tcPr/>
                </a:tc>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960820"/>
                  </a:ext>
                </a:extLst>
              </a:tr>
              <a:tr h="370840">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1926214"/>
                  </a:ext>
                </a:extLst>
              </a:tr>
            </a:tbl>
          </a:graphicData>
        </a:graphic>
      </p:graphicFrame>
    </p:spTree>
    <p:extLst>
      <p:ext uri="{BB962C8B-B14F-4D97-AF65-F5344CB8AC3E}">
        <p14:creationId xmlns:p14="http://schemas.microsoft.com/office/powerpoint/2010/main" val="109509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4E7A-618C-A1F6-FE6E-863F52B9CC53}"/>
              </a:ext>
            </a:extLst>
          </p:cNvPr>
          <p:cNvSpPr>
            <a:spLocks noGrp="1"/>
          </p:cNvSpPr>
          <p:nvPr>
            <p:ph type="title"/>
          </p:nvPr>
        </p:nvSpPr>
        <p:spPr>
          <a:xfrm>
            <a:off x="751115" y="38556"/>
            <a:ext cx="10515600" cy="696230"/>
          </a:xfrm>
        </p:spPr>
        <p:txBody>
          <a:bodyPr>
            <a:normAutofit/>
          </a:bodyPr>
          <a:lstStyle/>
          <a:p>
            <a:r>
              <a:rPr lang="en-US" sz="3600" b="1">
                <a:solidFill>
                  <a:srgbClr val="CC0066"/>
                </a:solidFill>
                <a:latin typeface="Times New Roman" panose="02020603050405020304" pitchFamily="18" charset="0"/>
                <a:cs typeface="Times New Roman" panose="02020603050405020304" pitchFamily="18" charset="0"/>
              </a:rPr>
              <a:t>Dataset Analysis</a:t>
            </a:r>
            <a:endParaRPr lang="en-US" sz="3600"/>
          </a:p>
        </p:txBody>
      </p:sp>
      <p:sp>
        <p:nvSpPr>
          <p:cNvPr id="3" name="Content Placeholder 2">
            <a:extLst>
              <a:ext uri="{FF2B5EF4-FFF2-40B4-BE49-F238E27FC236}">
                <a16:creationId xmlns:a16="http://schemas.microsoft.com/office/drawing/2014/main" id="{06B45FE4-7AEF-4598-022F-141C4A55A6B0}"/>
              </a:ext>
            </a:extLst>
          </p:cNvPr>
          <p:cNvSpPr>
            <a:spLocks noGrp="1"/>
          </p:cNvSpPr>
          <p:nvPr>
            <p:ph idx="1"/>
          </p:nvPr>
        </p:nvSpPr>
        <p:spPr>
          <a:xfrm>
            <a:off x="838200" y="879024"/>
            <a:ext cx="10515600" cy="3322862"/>
          </a:xfrm>
        </p:spPr>
        <p:txBody>
          <a:bodyPr>
            <a:normAutofit fontScale="85000" lnSpcReduction="20000"/>
          </a:bodyPr>
          <a:lstStyle/>
          <a:p>
            <a:r>
              <a:rPr lang="en-US" sz="2400">
                <a:latin typeface="Times New Roman" panose="02020603050405020304" pitchFamily="18" charset="0"/>
                <a:cs typeface="Times New Roman" panose="02020603050405020304" pitchFamily="18" charset="0"/>
              </a:rPr>
              <a:t>URL reference for the dataset analysis document. </a:t>
            </a:r>
          </a:p>
          <a:p>
            <a:r>
              <a:rPr lang="en-US" sz="2400">
                <a:latin typeface="Times New Roman" panose="02020603050405020304" pitchFamily="18" charset="0"/>
                <a:cs typeface="Times New Roman" panose="02020603050405020304" pitchFamily="18" charset="0"/>
              </a:rPr>
              <a:t>Should have data generation, noise removal, pre-processing.</a:t>
            </a:r>
          </a:p>
          <a:p>
            <a:r>
              <a:rPr lang="en-US" sz="2400">
                <a:latin typeface="Times New Roman" panose="02020603050405020304" pitchFamily="18" charset="0"/>
                <a:cs typeface="Times New Roman" panose="02020603050405020304" pitchFamily="18" charset="0"/>
              </a:rPr>
              <a:t>Should have inference related to descriptive statistics, visualization.</a:t>
            </a:r>
          </a:p>
          <a:p>
            <a:pPr marL="0" marR="0">
              <a:lnSpc>
                <a:spcPct val="107000"/>
              </a:lnSpc>
              <a:spcBef>
                <a:spcPts val="0"/>
              </a:spcBef>
              <a:spcAft>
                <a:spcPts val="800"/>
              </a:spcAft>
            </a:pPr>
            <a:endParaRPr lang="en-US" sz="1800">
              <a:effectLst/>
              <a:latin typeface="Bookman Old Style" panose="02050604050505020204" pitchFamily="18" charset="0"/>
              <a:ea typeface="Calibri" panose="020F0502020204030204" pitchFamily="34" charset="0"/>
              <a:cs typeface="Latha" panose="020B0604020202020204" pitchFamily="34" charset="0"/>
            </a:endParaRPr>
          </a:p>
          <a:p>
            <a:pPr marL="0" marR="0" indent="0">
              <a:lnSpc>
                <a:spcPct val="107000"/>
              </a:lnSpc>
              <a:spcBef>
                <a:spcPts val="0"/>
              </a:spcBef>
              <a:spcAft>
                <a:spcPts val="800"/>
              </a:spcAft>
              <a:buNone/>
            </a:pPr>
            <a:r>
              <a:rPr lang="en-US" sz="2400">
                <a:latin typeface="Times New Roman" panose="02020603050405020304" pitchFamily="18" charset="0"/>
                <a:cs typeface="Times New Roman" panose="02020603050405020304" pitchFamily="18" charset="0"/>
              </a:rPr>
              <a:t>Folder Details:</a:t>
            </a:r>
          </a:p>
          <a:p>
            <a:pPr marL="0" marR="0" indent="0">
              <a:lnSpc>
                <a:spcPct val="107000"/>
              </a:lnSpc>
              <a:spcBef>
                <a:spcPts val="0"/>
              </a:spcBef>
              <a:spcAft>
                <a:spcPts val="800"/>
              </a:spcAft>
              <a:buNone/>
            </a:pPr>
            <a:r>
              <a:rPr lang="en-US" sz="2400">
                <a:latin typeface="Times New Roman" panose="02020603050405020304" pitchFamily="18" charset="0"/>
                <a:cs typeface="Times New Roman" panose="02020603050405020304" pitchFamily="18" charset="0"/>
              </a:rPr>
              <a:t>		Doc--- under this place the data analysis doc</a:t>
            </a:r>
          </a:p>
          <a:p>
            <a:pPr marL="0" marR="0" indent="0">
              <a:lnSpc>
                <a:spcPct val="107000"/>
              </a:lnSpc>
              <a:spcBef>
                <a:spcPts val="0"/>
              </a:spcBef>
              <a:spcAft>
                <a:spcPts val="800"/>
              </a:spcAft>
              <a:buNone/>
            </a:pPr>
            <a:r>
              <a:rPr lang="en-US" sz="2400">
                <a:latin typeface="Times New Roman" panose="02020603050405020304" pitchFamily="18" charset="0"/>
                <a:cs typeface="Times New Roman" panose="02020603050405020304" pitchFamily="18" charset="0"/>
              </a:rPr>
              <a:t>			The data analysis doc should have a table of heading </a:t>
            </a:r>
          </a:p>
          <a:p>
            <a:pPr marL="0" marR="0" indent="0">
              <a:lnSpc>
                <a:spcPct val="107000"/>
              </a:lnSpc>
              <a:spcBef>
                <a:spcPts val="0"/>
              </a:spcBef>
              <a:spcAft>
                <a:spcPts val="800"/>
              </a:spcAft>
              <a:buNone/>
            </a:pPr>
            <a:r>
              <a:rPr lang="en-US" sz="2400">
                <a:latin typeface="Times New Roman" panose="02020603050405020304" pitchFamily="18" charset="0"/>
                <a:cs typeface="Times New Roman" panose="02020603050405020304" pitchFamily="18" charset="0"/>
              </a:rPr>
              <a:t>		Code---under this place the code</a:t>
            </a:r>
          </a:p>
          <a:p>
            <a:pPr marL="0" marR="0" indent="0">
              <a:lnSpc>
                <a:spcPct val="107000"/>
              </a:lnSpc>
              <a:spcBef>
                <a:spcPts val="0"/>
              </a:spcBef>
              <a:spcAft>
                <a:spcPts val="800"/>
              </a:spcAft>
              <a:buNone/>
            </a:pPr>
            <a:r>
              <a:rPr lang="en-US" sz="2400">
                <a:latin typeface="Times New Roman" panose="02020603050405020304" pitchFamily="18" charset="0"/>
                <a:cs typeface="Times New Roman" panose="02020603050405020304" pitchFamily="18" charset="0"/>
              </a:rPr>
              <a:t>		Dataset---under this place the dataset</a:t>
            </a: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BCF19CD-7A25-4DC2-C830-F194C2BA3AB0}"/>
              </a:ext>
            </a:extLst>
          </p:cNvPr>
          <p:cNvGraphicFramePr>
            <a:graphicFrameLocks noGrp="1"/>
          </p:cNvGraphicFramePr>
          <p:nvPr>
            <p:extLst>
              <p:ext uri="{D42A27DB-BD31-4B8C-83A1-F6EECF244321}">
                <p14:modId xmlns:p14="http://schemas.microsoft.com/office/powerpoint/2010/main" val="1404302930"/>
              </p:ext>
            </p:extLst>
          </p:nvPr>
        </p:nvGraphicFramePr>
        <p:xfrm>
          <a:off x="751115" y="4201886"/>
          <a:ext cx="8127999" cy="1752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23806120"/>
                    </a:ext>
                  </a:extLst>
                </a:gridCol>
                <a:gridCol w="2709333">
                  <a:extLst>
                    <a:ext uri="{9D8B030D-6E8A-4147-A177-3AD203B41FA5}">
                      <a16:colId xmlns:a16="http://schemas.microsoft.com/office/drawing/2014/main" val="2148165481"/>
                    </a:ext>
                  </a:extLst>
                </a:gridCol>
                <a:gridCol w="2709333">
                  <a:extLst>
                    <a:ext uri="{9D8B030D-6E8A-4147-A177-3AD203B41FA5}">
                      <a16:colId xmlns:a16="http://schemas.microsoft.com/office/drawing/2014/main" val="3194211368"/>
                    </a:ext>
                  </a:extLst>
                </a:gridCol>
              </a:tblGrid>
              <a:tr h="370840">
                <a:tc>
                  <a:txBody>
                    <a:bodyPr/>
                    <a:lstStyle/>
                    <a:p>
                      <a:pPr algn="ctr"/>
                      <a:r>
                        <a:rPr lang="en-US">
                          <a:latin typeface="Times New Roman" panose="02020603050405020304" pitchFamily="18" charset="0"/>
                          <a:cs typeface="Times New Roman" panose="02020603050405020304" pitchFamily="18" charset="0"/>
                        </a:rPr>
                        <a:t>Approach</a:t>
                      </a:r>
                    </a:p>
                  </a:txBody>
                  <a:tcPr/>
                </a:tc>
                <a:tc>
                  <a:txBody>
                    <a:bodyPr/>
                    <a:lstStyle/>
                    <a:p>
                      <a:pPr algn="ctr"/>
                      <a:r>
                        <a:rPr lang="en-US">
                          <a:latin typeface="Times New Roman" panose="02020603050405020304" pitchFamily="18" charset="0"/>
                          <a:cs typeface="Times New Roman" panose="02020603050405020304" pitchFamily="18" charset="0"/>
                        </a:rPr>
                        <a:t>Approach Followed</a:t>
                      </a:r>
                    </a:p>
                  </a:txBody>
                  <a:tcPr/>
                </a:tc>
                <a:tc>
                  <a:txBody>
                    <a:bodyPr/>
                    <a:lstStyle/>
                    <a:p>
                      <a:pPr algn="ctr"/>
                      <a:r>
                        <a:rPr lang="en-US">
                          <a:latin typeface="Times New Roman" panose="02020603050405020304" pitchFamily="18" charset="0"/>
                          <a:cs typeface="Times New Roman" panose="02020603050405020304" pitchFamily="18" charset="0"/>
                        </a:rPr>
                        <a:t>Name of the student Contributed</a:t>
                      </a:r>
                    </a:p>
                  </a:txBody>
                  <a:tcPr/>
                </a:tc>
                <a:extLst>
                  <a:ext uri="{0D108BD9-81ED-4DB2-BD59-A6C34878D82A}">
                    <a16:rowId xmlns:a16="http://schemas.microsoft.com/office/drawing/2014/main" val="3581319852"/>
                  </a:ext>
                </a:extLst>
              </a:tr>
              <a:tr h="370840">
                <a:tc>
                  <a:txBody>
                    <a:bodyPr/>
                    <a:lstStyle/>
                    <a:p>
                      <a:pPr algn="ctr"/>
                      <a:r>
                        <a:rPr lang="en-US">
                          <a:latin typeface="Times New Roman" panose="02020603050405020304" pitchFamily="18" charset="0"/>
                          <a:cs typeface="Times New Roman" panose="02020603050405020304" pitchFamily="18" charset="0"/>
                        </a:rPr>
                        <a:t>Dataset Generation</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4349788"/>
                  </a:ext>
                </a:extLst>
              </a:tr>
              <a:tr h="370840">
                <a:tc>
                  <a:txBody>
                    <a:bodyPr/>
                    <a:lstStyle/>
                    <a:p>
                      <a:pPr algn="ctr"/>
                      <a:r>
                        <a:rPr lang="en-US">
                          <a:latin typeface="Times New Roman" panose="02020603050405020304" pitchFamily="18" charset="0"/>
                          <a:cs typeface="Times New Roman" panose="02020603050405020304" pitchFamily="18" charset="0"/>
                        </a:rPr>
                        <a:t>Noise Removal</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6716426"/>
                  </a:ext>
                </a:extLst>
              </a:tr>
              <a:tr h="370840">
                <a:tc>
                  <a:txBody>
                    <a:bodyPr/>
                    <a:lstStyle/>
                    <a:p>
                      <a:pPr algn="ctr"/>
                      <a:r>
                        <a:rPr lang="en-US">
                          <a:latin typeface="Times New Roman" panose="02020603050405020304" pitchFamily="18" charset="0"/>
                          <a:cs typeface="Times New Roman" panose="02020603050405020304" pitchFamily="18" charset="0"/>
                        </a:rPr>
                        <a:t>Pre-processing</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64588969"/>
                  </a:ext>
                </a:extLst>
              </a:tr>
            </a:tbl>
          </a:graphicData>
        </a:graphic>
      </p:graphicFrame>
    </p:spTree>
    <p:extLst>
      <p:ext uri="{BB962C8B-B14F-4D97-AF65-F5344CB8AC3E}">
        <p14:creationId xmlns:p14="http://schemas.microsoft.com/office/powerpoint/2010/main" val="3815572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3B984-785F-A71A-1281-BFB24A511E89}"/>
              </a:ext>
            </a:extLst>
          </p:cNvPr>
          <p:cNvSpPr>
            <a:spLocks noGrp="1"/>
          </p:cNvSpPr>
          <p:nvPr>
            <p:ph type="title"/>
          </p:nvPr>
        </p:nvSpPr>
        <p:spPr>
          <a:xfrm>
            <a:off x="669471" y="321585"/>
            <a:ext cx="10515600" cy="679902"/>
          </a:xfrm>
        </p:spPr>
        <p:txBody>
          <a:bodyPr>
            <a:normAutofit/>
          </a:bodyPr>
          <a:lstStyle/>
          <a:p>
            <a:r>
              <a:rPr lang="en-US" sz="3600" b="1">
                <a:solidFill>
                  <a:srgbClr val="CC0066"/>
                </a:solidFill>
                <a:latin typeface="Times New Roman" panose="02020603050405020304" pitchFamily="18" charset="0"/>
                <a:cs typeface="Times New Roman" panose="02020603050405020304" pitchFamily="18" charset="0"/>
              </a:rPr>
              <a:t>Machine Learning Model</a:t>
            </a:r>
            <a:endParaRPr lang="en-US" sz="3600"/>
          </a:p>
        </p:txBody>
      </p:sp>
      <p:graphicFrame>
        <p:nvGraphicFramePr>
          <p:cNvPr id="4" name="Content Placeholder 3">
            <a:extLst>
              <a:ext uri="{FF2B5EF4-FFF2-40B4-BE49-F238E27FC236}">
                <a16:creationId xmlns:a16="http://schemas.microsoft.com/office/drawing/2014/main" id="{2EF59D3A-2D6F-0556-9954-CF64FFA684FE}"/>
              </a:ext>
            </a:extLst>
          </p:cNvPr>
          <p:cNvGraphicFramePr>
            <a:graphicFrameLocks noGrp="1"/>
          </p:cNvGraphicFramePr>
          <p:nvPr>
            <p:ph idx="1"/>
            <p:extLst>
              <p:ext uri="{D42A27DB-BD31-4B8C-83A1-F6EECF244321}">
                <p14:modId xmlns:p14="http://schemas.microsoft.com/office/powerpoint/2010/main" val="2838746498"/>
              </p:ext>
            </p:extLst>
          </p:nvPr>
        </p:nvGraphicFramePr>
        <p:xfrm>
          <a:off x="3430731" y="1373869"/>
          <a:ext cx="4206240" cy="21234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46135341"/>
                    </a:ext>
                  </a:extLst>
                </a:gridCol>
                <a:gridCol w="2103120">
                  <a:extLst>
                    <a:ext uri="{9D8B030D-6E8A-4147-A177-3AD203B41FA5}">
                      <a16:colId xmlns:a16="http://schemas.microsoft.com/office/drawing/2014/main" val="125374431"/>
                    </a:ext>
                  </a:extLst>
                </a:gridCol>
              </a:tblGrid>
              <a:tr h="370840">
                <a:tc>
                  <a:txBody>
                    <a:bodyPr/>
                    <a:lstStyle/>
                    <a:p>
                      <a:pPr algn="ctr"/>
                      <a:r>
                        <a:rPr lang="en-US">
                          <a:latin typeface="Times New Roman" panose="02020603050405020304" pitchFamily="18" charset="0"/>
                          <a:cs typeface="Times New Roman" panose="02020603050405020304" pitchFamily="18" charset="0"/>
                        </a:rPr>
                        <a:t>Algorithm Name</a:t>
                      </a:r>
                    </a:p>
                  </a:txBody>
                  <a:tcPr/>
                </a:tc>
                <a:tc>
                  <a:txBody>
                    <a:bodyPr/>
                    <a:lstStyle/>
                    <a:p>
                      <a:pPr algn="ctr"/>
                      <a:r>
                        <a:rPr lang="en-US">
                          <a:latin typeface="Times New Roman" panose="02020603050405020304" pitchFamily="18" charset="0"/>
                          <a:cs typeface="Times New Roman" panose="02020603050405020304" pitchFamily="18" charset="0"/>
                        </a:rPr>
                        <a:t>Student contributed</a:t>
                      </a:r>
                    </a:p>
                  </a:txBody>
                  <a:tcPr/>
                </a:tc>
                <a:extLst>
                  <a:ext uri="{0D108BD9-81ED-4DB2-BD59-A6C34878D82A}">
                    <a16:rowId xmlns:a16="http://schemas.microsoft.com/office/drawing/2014/main" val="976283460"/>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4356365"/>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6195484"/>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0837797"/>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2462971"/>
                  </a:ext>
                </a:extLst>
              </a:tr>
            </a:tbl>
          </a:graphicData>
        </a:graphic>
      </p:graphicFrame>
      <p:sp>
        <p:nvSpPr>
          <p:cNvPr id="5" name="TextBox 4">
            <a:extLst>
              <a:ext uri="{FF2B5EF4-FFF2-40B4-BE49-F238E27FC236}">
                <a16:creationId xmlns:a16="http://schemas.microsoft.com/office/drawing/2014/main" id="{9C1FE337-BF71-5161-6065-78164BDC73CA}"/>
              </a:ext>
            </a:extLst>
          </p:cNvPr>
          <p:cNvSpPr txBox="1"/>
          <p:nvPr/>
        </p:nvSpPr>
        <p:spPr>
          <a:xfrm>
            <a:off x="990600" y="4044043"/>
            <a:ext cx="9235220" cy="1200329"/>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Provide diagram, procedure, results with/ without hyperparameter tuning.</a:t>
            </a:r>
          </a:p>
          <a:p>
            <a:r>
              <a:rPr lang="en-US" sz="2400">
                <a:latin typeface="Times New Roman" panose="02020603050405020304" pitchFamily="18" charset="0"/>
                <a:cs typeface="Times New Roman" panose="02020603050405020304" pitchFamily="18" charset="0"/>
              </a:rPr>
              <a:t>Sample of result can be seen in next slide. </a:t>
            </a:r>
          </a:p>
          <a:p>
            <a:r>
              <a:rPr lang="en-US" sz="2400">
                <a:solidFill>
                  <a:srgbClr val="FF0000"/>
                </a:solidFill>
                <a:latin typeface="Times New Roman" panose="02020603050405020304" pitchFamily="18" charset="0"/>
                <a:cs typeface="Times New Roman" panose="02020603050405020304" pitchFamily="18" charset="0"/>
              </a:rPr>
              <a:t>Comparison table </a:t>
            </a:r>
          </a:p>
        </p:txBody>
      </p:sp>
    </p:spTree>
    <p:extLst>
      <p:ext uri="{BB962C8B-B14F-4D97-AF65-F5344CB8AC3E}">
        <p14:creationId xmlns:p14="http://schemas.microsoft.com/office/powerpoint/2010/main" val="232407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CB434-5919-2D86-7CD6-82819FE9C3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AE0CC-865D-9224-670C-C79069782DF2}"/>
              </a:ext>
            </a:extLst>
          </p:cNvPr>
          <p:cNvSpPr>
            <a:spLocks noGrp="1"/>
          </p:cNvSpPr>
          <p:nvPr>
            <p:ph type="title"/>
          </p:nvPr>
        </p:nvSpPr>
        <p:spPr>
          <a:xfrm>
            <a:off x="838200" y="365128"/>
            <a:ext cx="10515600" cy="592816"/>
          </a:xfrm>
        </p:spPr>
        <p:txBody>
          <a:bodyPr>
            <a:normAutofit/>
          </a:bodyPr>
          <a:lstStyle/>
          <a:p>
            <a:r>
              <a:rPr lang="en-US" sz="3600" b="1">
                <a:solidFill>
                  <a:srgbClr val="CC0066"/>
                </a:solidFill>
                <a:latin typeface="Times New Roman" panose="02020603050405020304" pitchFamily="18" charset="0"/>
                <a:cs typeface="Times New Roman" panose="02020603050405020304" pitchFamily="18" charset="0"/>
              </a:rPr>
              <a:t>Algorithm Procedure</a:t>
            </a:r>
          </a:p>
        </p:txBody>
      </p:sp>
      <p:sp>
        <p:nvSpPr>
          <p:cNvPr id="3" name="Content Placeholder 2">
            <a:extLst>
              <a:ext uri="{FF2B5EF4-FFF2-40B4-BE49-F238E27FC236}">
                <a16:creationId xmlns:a16="http://schemas.microsoft.com/office/drawing/2014/main" id="{7A445025-2D82-0170-F19F-07527530FCC3}"/>
              </a:ext>
            </a:extLst>
          </p:cNvPr>
          <p:cNvSpPr>
            <a:spLocks noGrp="1"/>
          </p:cNvSpPr>
          <p:nvPr>
            <p:ph idx="1"/>
          </p:nvPr>
        </p:nvSpPr>
        <p:spPr>
          <a:xfrm>
            <a:off x="745672" y="1406525"/>
            <a:ext cx="10515600" cy="4351338"/>
          </a:xfrm>
        </p:spPr>
        <p:txBody>
          <a:bodyPr/>
          <a:lstStyle/>
          <a:p>
            <a:r>
              <a:rPr lang="en-US">
                <a:latin typeface="Times New Roman" panose="02020603050405020304" pitchFamily="18" charset="0"/>
                <a:cs typeface="Times New Roman" panose="02020603050405020304" pitchFamily="18" charset="0"/>
              </a:rPr>
              <a:t>Explain h</a:t>
            </a:r>
            <a:r>
              <a:rPr lang="en-US" i="0">
                <a:effectLst/>
                <a:latin typeface="Times New Roman" panose="02020603050405020304" pitchFamily="18" charset="0"/>
                <a:cs typeface="Times New Roman" panose="02020603050405020304" pitchFamily="18" charset="0"/>
              </a:rPr>
              <a:t>ow the deep learning architecture works ?</a:t>
            </a:r>
          </a:p>
          <a:p>
            <a:r>
              <a:rPr lang="en-US">
                <a:latin typeface="Times New Roman" panose="02020603050405020304" pitchFamily="18" charset="0"/>
                <a:cs typeface="Times New Roman" panose="02020603050405020304" pitchFamily="18" charset="0"/>
              </a:rPr>
              <a:t>Explain the architecture in detail: Explanation must have step by step calculations for a given input (can be shown in diagram representation along with explanation)</a:t>
            </a:r>
          </a:p>
        </p:txBody>
      </p:sp>
    </p:spTree>
    <p:extLst>
      <p:ext uri="{BB962C8B-B14F-4D97-AF65-F5344CB8AC3E}">
        <p14:creationId xmlns:p14="http://schemas.microsoft.com/office/powerpoint/2010/main" val="723075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114E4-BD2F-FBCE-87F6-B417D6C8B4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536E8D-D27F-7A32-E819-B9EC8A416553}"/>
              </a:ext>
            </a:extLst>
          </p:cNvPr>
          <p:cNvSpPr>
            <a:spLocks noGrp="1"/>
          </p:cNvSpPr>
          <p:nvPr>
            <p:ph type="title"/>
          </p:nvPr>
        </p:nvSpPr>
        <p:spPr>
          <a:xfrm>
            <a:off x="571500" y="343356"/>
            <a:ext cx="10515600" cy="576488"/>
          </a:xfrm>
        </p:spPr>
        <p:txBody>
          <a:bodyPr>
            <a:normAutofit fontScale="90000"/>
          </a:bodyPr>
          <a:lstStyle/>
          <a:p>
            <a:r>
              <a:rPr lang="en-US" sz="3600" b="1">
                <a:solidFill>
                  <a:srgbClr val="CC0066"/>
                </a:solidFill>
                <a:latin typeface="Times New Roman" panose="02020603050405020304" pitchFamily="18" charset="0"/>
                <a:cs typeface="Times New Roman" panose="02020603050405020304" pitchFamily="18" charset="0"/>
              </a:rPr>
              <a:t>Experimental Set up</a:t>
            </a:r>
          </a:p>
        </p:txBody>
      </p:sp>
      <p:sp>
        <p:nvSpPr>
          <p:cNvPr id="3" name="Content Placeholder 2">
            <a:extLst>
              <a:ext uri="{FF2B5EF4-FFF2-40B4-BE49-F238E27FC236}">
                <a16:creationId xmlns:a16="http://schemas.microsoft.com/office/drawing/2014/main" id="{F356DBF5-9615-369E-65EF-A134B2AB63FB}"/>
              </a:ext>
            </a:extLst>
          </p:cNvPr>
          <p:cNvSpPr>
            <a:spLocks noGrp="1"/>
          </p:cNvSpPr>
          <p:nvPr>
            <p:ph idx="1"/>
          </p:nvPr>
        </p:nvSpPr>
        <p:spPr>
          <a:xfrm>
            <a:off x="658586" y="1014639"/>
            <a:ext cx="10515600" cy="4351338"/>
          </a:xfrm>
        </p:spPr>
        <p:txBody>
          <a:bodyPr>
            <a:normAutofit/>
          </a:bodyPr>
          <a:lstStyle/>
          <a:p>
            <a:pPr algn="ctr"/>
            <a:r>
              <a:rPr lang="en-US" sz="2400" err="1">
                <a:latin typeface="Times New Roman" panose="02020603050405020304" pitchFamily="18" charset="0"/>
                <a:cs typeface="Times New Roman" panose="02020603050405020304" pitchFamily="18" charset="0"/>
              </a:rPr>
              <a:t>Table.No</a:t>
            </a:r>
            <a:r>
              <a:rPr lang="en-US" sz="2400">
                <a:latin typeface="Times New Roman" panose="02020603050405020304" pitchFamily="18" charset="0"/>
                <a:cs typeface="Times New Roman" panose="02020603050405020304" pitchFamily="18" charset="0"/>
              </a:rPr>
              <a:t>: Architecture Hyper parameter settings </a:t>
            </a:r>
          </a:p>
          <a:p>
            <a:endParaRPr lang="en-US" sz="240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16547D01-EBF6-8E6D-D7FC-A1D785398A46}"/>
              </a:ext>
            </a:extLst>
          </p:cNvPr>
          <p:cNvGraphicFramePr>
            <a:graphicFrameLocks noGrp="1"/>
          </p:cNvGraphicFramePr>
          <p:nvPr>
            <p:extLst>
              <p:ext uri="{D42A27DB-BD31-4B8C-83A1-F6EECF244321}">
                <p14:modId xmlns:p14="http://schemas.microsoft.com/office/powerpoint/2010/main" val="4109563163"/>
              </p:ext>
            </p:extLst>
          </p:nvPr>
        </p:nvGraphicFramePr>
        <p:xfrm>
          <a:off x="2032000" y="1734337"/>
          <a:ext cx="8127999" cy="3926649"/>
        </p:xfrm>
        <a:graphic>
          <a:graphicData uri="http://schemas.openxmlformats.org/drawingml/2006/table">
            <a:tbl>
              <a:tblPr firstRow="1" bandRow="1">
                <a:tableStyleId>{5C22544A-7EE6-4342-B048-85BDC9FD1C3A}</a:tableStyleId>
              </a:tblPr>
              <a:tblGrid>
                <a:gridCol w="732972">
                  <a:extLst>
                    <a:ext uri="{9D8B030D-6E8A-4147-A177-3AD203B41FA5}">
                      <a16:colId xmlns:a16="http://schemas.microsoft.com/office/drawing/2014/main" val="736658154"/>
                    </a:ext>
                  </a:extLst>
                </a:gridCol>
                <a:gridCol w="1393371">
                  <a:extLst>
                    <a:ext uri="{9D8B030D-6E8A-4147-A177-3AD203B41FA5}">
                      <a16:colId xmlns:a16="http://schemas.microsoft.com/office/drawing/2014/main" val="2220783906"/>
                    </a:ext>
                  </a:extLst>
                </a:gridCol>
                <a:gridCol w="3243943">
                  <a:extLst>
                    <a:ext uri="{9D8B030D-6E8A-4147-A177-3AD203B41FA5}">
                      <a16:colId xmlns:a16="http://schemas.microsoft.com/office/drawing/2014/main" val="253477053"/>
                    </a:ext>
                  </a:extLst>
                </a:gridCol>
                <a:gridCol w="1481817">
                  <a:extLst>
                    <a:ext uri="{9D8B030D-6E8A-4147-A177-3AD203B41FA5}">
                      <a16:colId xmlns:a16="http://schemas.microsoft.com/office/drawing/2014/main" val="535989938"/>
                    </a:ext>
                  </a:extLst>
                </a:gridCol>
                <a:gridCol w="1275896">
                  <a:extLst>
                    <a:ext uri="{9D8B030D-6E8A-4147-A177-3AD203B41FA5}">
                      <a16:colId xmlns:a16="http://schemas.microsoft.com/office/drawing/2014/main" val="1731549313"/>
                    </a:ext>
                  </a:extLst>
                </a:gridCol>
              </a:tblGrid>
              <a:tr h="477754">
                <a:tc>
                  <a:txBody>
                    <a:bodyPr/>
                    <a:lstStyle/>
                    <a:p>
                      <a:pPr algn="ctr"/>
                      <a:r>
                        <a:rPr lang="en-US">
                          <a:latin typeface="Times New Roman" panose="02020603050405020304" pitchFamily="18" charset="0"/>
                          <a:cs typeface="Times New Roman" panose="02020603050405020304" pitchFamily="18" charset="0"/>
                        </a:rPr>
                        <a:t>S.No</a:t>
                      </a:r>
                    </a:p>
                  </a:txBody>
                  <a:tcPr/>
                </a:tc>
                <a:tc>
                  <a:txBody>
                    <a:bodyPr/>
                    <a:lstStyle/>
                    <a:p>
                      <a:pPr algn="ctr"/>
                      <a:r>
                        <a:rPr lang="en-US">
                          <a:latin typeface="Times New Roman" panose="02020603050405020304" pitchFamily="18" charset="0"/>
                          <a:cs typeface="Times New Roman" panose="02020603050405020304" pitchFamily="18" charset="0"/>
                        </a:rPr>
                        <a:t>Name of the Parameter</a:t>
                      </a:r>
                    </a:p>
                  </a:txBody>
                  <a:tcPr/>
                </a:tc>
                <a:tc>
                  <a:txBody>
                    <a:bodyPr/>
                    <a:lstStyle/>
                    <a:p>
                      <a:pPr algn="ctr"/>
                      <a:r>
                        <a:rPr lang="en-US">
                          <a:latin typeface="Times New Roman" panose="02020603050405020304" pitchFamily="18" charset="0"/>
                          <a:cs typeface="Times New Roman" panose="02020603050405020304" pitchFamily="18" charset="0"/>
                        </a:rPr>
                        <a:t>Purpose</a:t>
                      </a:r>
                    </a:p>
                  </a:txBody>
                  <a:tcPr/>
                </a:tc>
                <a:tc>
                  <a:txBody>
                    <a:bodyPr/>
                    <a:lstStyle/>
                    <a:p>
                      <a:pPr algn="ctr"/>
                      <a:r>
                        <a:rPr lang="en-US">
                          <a:latin typeface="Times New Roman" panose="02020603050405020304" pitchFamily="18" charset="0"/>
                          <a:cs typeface="Times New Roman" panose="02020603050405020304" pitchFamily="18" charset="0"/>
                        </a:rPr>
                        <a:t>Possible Value</a:t>
                      </a:r>
                    </a:p>
                  </a:txBody>
                  <a:tcPr/>
                </a:tc>
                <a:tc>
                  <a:txBody>
                    <a:bodyPr/>
                    <a:lstStyle/>
                    <a:p>
                      <a:pPr algn="ctr"/>
                      <a:r>
                        <a:rPr lang="en-US">
                          <a:latin typeface="Times New Roman" panose="02020603050405020304" pitchFamily="18" charset="0"/>
                          <a:cs typeface="Times New Roman" panose="02020603050405020304" pitchFamily="18" charset="0"/>
                        </a:rPr>
                        <a:t>Unit</a:t>
                      </a:r>
                    </a:p>
                  </a:txBody>
                  <a:tcPr/>
                </a:tc>
                <a:extLst>
                  <a:ext uri="{0D108BD9-81ED-4DB2-BD59-A6C34878D82A}">
                    <a16:rowId xmlns:a16="http://schemas.microsoft.com/office/drawing/2014/main" val="2661218649"/>
                  </a:ext>
                </a:extLst>
              </a:tr>
              <a:tr h="1092009">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b="0">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44874677"/>
                  </a:ext>
                </a:extLst>
              </a:tr>
              <a:tr h="273002">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1412278"/>
                  </a:ext>
                </a:extLst>
              </a:tr>
              <a:tr h="273002">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3000399"/>
                  </a:ext>
                </a:extLst>
              </a:tr>
              <a:tr h="273002">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0221873"/>
                  </a:ext>
                </a:extLst>
              </a:tr>
              <a:tr h="273002">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2732052"/>
                  </a:ext>
                </a:extLst>
              </a:tr>
              <a:tr h="273002">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836305"/>
                  </a:ext>
                </a:extLst>
              </a:tr>
              <a:tr h="273002">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9361985"/>
                  </a:ext>
                </a:extLst>
              </a:tr>
            </a:tbl>
          </a:graphicData>
        </a:graphic>
      </p:graphicFrame>
    </p:spTree>
    <p:extLst>
      <p:ext uri="{BB962C8B-B14F-4D97-AF65-F5344CB8AC3E}">
        <p14:creationId xmlns:p14="http://schemas.microsoft.com/office/powerpoint/2010/main" val="2210950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9DE6F-0486-7DDE-BC0D-3A67965686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6A1C92-70F8-2EBD-75D1-3BBCB00EE9E6}"/>
              </a:ext>
            </a:extLst>
          </p:cNvPr>
          <p:cNvSpPr>
            <a:spLocks noGrp="1"/>
          </p:cNvSpPr>
          <p:nvPr>
            <p:ph type="title"/>
          </p:nvPr>
        </p:nvSpPr>
        <p:spPr>
          <a:xfrm>
            <a:off x="838200" y="365128"/>
            <a:ext cx="10515600" cy="527502"/>
          </a:xfrm>
        </p:spPr>
        <p:txBody>
          <a:bodyPr>
            <a:normAutofit fontScale="90000"/>
          </a:bodyPr>
          <a:lstStyle/>
          <a:p>
            <a:r>
              <a:rPr lang="en-US" sz="3600" b="1">
                <a:solidFill>
                  <a:srgbClr val="CC0066"/>
                </a:solidFill>
                <a:latin typeface="Times New Roman" panose="02020603050405020304" pitchFamily="18" charset="0"/>
                <a:cs typeface="Times New Roman" panose="02020603050405020304" pitchFamily="18" charset="0"/>
              </a:rPr>
              <a:t>Performance Measures</a:t>
            </a:r>
          </a:p>
        </p:txBody>
      </p:sp>
      <p:graphicFrame>
        <p:nvGraphicFramePr>
          <p:cNvPr id="4" name="Table 3">
            <a:extLst>
              <a:ext uri="{FF2B5EF4-FFF2-40B4-BE49-F238E27FC236}">
                <a16:creationId xmlns:a16="http://schemas.microsoft.com/office/drawing/2014/main" id="{08D766FE-E644-B612-678D-6FA16157683C}"/>
              </a:ext>
            </a:extLst>
          </p:cNvPr>
          <p:cNvGraphicFramePr>
            <a:graphicFrameLocks noGrp="1"/>
          </p:cNvGraphicFramePr>
          <p:nvPr>
            <p:extLst>
              <p:ext uri="{D42A27DB-BD31-4B8C-83A1-F6EECF244321}">
                <p14:modId xmlns:p14="http://schemas.microsoft.com/office/powerpoint/2010/main" val="668140761"/>
              </p:ext>
            </p:extLst>
          </p:nvPr>
        </p:nvGraphicFramePr>
        <p:xfrm>
          <a:off x="1852386" y="2429449"/>
          <a:ext cx="8127999" cy="2961640"/>
        </p:xfrm>
        <a:graphic>
          <a:graphicData uri="http://schemas.openxmlformats.org/drawingml/2006/table">
            <a:tbl>
              <a:tblPr firstRow="1" bandRow="1">
                <a:tableStyleId>{5C22544A-7EE6-4342-B048-85BDC9FD1C3A}</a:tableStyleId>
              </a:tblPr>
              <a:tblGrid>
                <a:gridCol w="732972">
                  <a:extLst>
                    <a:ext uri="{9D8B030D-6E8A-4147-A177-3AD203B41FA5}">
                      <a16:colId xmlns:a16="http://schemas.microsoft.com/office/drawing/2014/main" val="736658154"/>
                    </a:ext>
                  </a:extLst>
                </a:gridCol>
                <a:gridCol w="2291443">
                  <a:extLst>
                    <a:ext uri="{9D8B030D-6E8A-4147-A177-3AD203B41FA5}">
                      <a16:colId xmlns:a16="http://schemas.microsoft.com/office/drawing/2014/main" val="2220783906"/>
                    </a:ext>
                  </a:extLst>
                </a:gridCol>
                <a:gridCol w="1349828">
                  <a:extLst>
                    <a:ext uri="{9D8B030D-6E8A-4147-A177-3AD203B41FA5}">
                      <a16:colId xmlns:a16="http://schemas.microsoft.com/office/drawing/2014/main" val="253477053"/>
                    </a:ext>
                  </a:extLst>
                </a:gridCol>
                <a:gridCol w="3753756">
                  <a:extLst>
                    <a:ext uri="{9D8B030D-6E8A-4147-A177-3AD203B41FA5}">
                      <a16:colId xmlns:a16="http://schemas.microsoft.com/office/drawing/2014/main" val="535989938"/>
                    </a:ext>
                  </a:extLst>
                </a:gridCol>
              </a:tblGrid>
              <a:tr h="0">
                <a:tc>
                  <a:txBody>
                    <a:bodyPr/>
                    <a:lstStyle/>
                    <a:p>
                      <a:pPr algn="ctr"/>
                      <a:r>
                        <a:rPr lang="en-US">
                          <a:latin typeface="Times New Roman" panose="02020603050405020304" pitchFamily="18" charset="0"/>
                          <a:cs typeface="Times New Roman" panose="02020603050405020304" pitchFamily="18" charset="0"/>
                        </a:rPr>
                        <a:t>S.No</a:t>
                      </a:r>
                    </a:p>
                  </a:txBody>
                  <a:tcPr/>
                </a:tc>
                <a:tc>
                  <a:txBody>
                    <a:bodyPr/>
                    <a:lstStyle/>
                    <a:p>
                      <a:pPr algn="ctr"/>
                      <a:r>
                        <a:rPr lang="en-US">
                          <a:latin typeface="Times New Roman" panose="02020603050405020304" pitchFamily="18" charset="0"/>
                          <a:cs typeface="Times New Roman" panose="02020603050405020304" pitchFamily="18" charset="0"/>
                        </a:rPr>
                        <a:t>Measure/Metric</a:t>
                      </a:r>
                    </a:p>
                  </a:txBody>
                  <a:tcPr/>
                </a:tc>
                <a:tc>
                  <a:txBody>
                    <a:bodyPr/>
                    <a:lstStyle/>
                    <a:p>
                      <a:pPr algn="ctr"/>
                      <a:r>
                        <a:rPr lang="en-US">
                          <a:latin typeface="Times New Roman" panose="02020603050405020304" pitchFamily="18" charset="0"/>
                          <a:cs typeface="Times New Roman" panose="02020603050405020304" pitchFamily="18" charset="0"/>
                        </a:rPr>
                        <a:t>Unit</a:t>
                      </a:r>
                    </a:p>
                  </a:txBody>
                  <a:tcPr/>
                </a:tc>
                <a:tc>
                  <a:txBody>
                    <a:bodyPr/>
                    <a:lstStyle/>
                    <a:p>
                      <a:pPr algn="ctr"/>
                      <a:r>
                        <a:rPr lang="en-US">
                          <a:latin typeface="Times New Roman" panose="02020603050405020304" pitchFamily="18" charset="0"/>
                          <a:cs typeface="Times New Roman" panose="02020603050405020304" pitchFamily="18" charset="0"/>
                        </a:rPr>
                        <a:t>Purpose</a:t>
                      </a:r>
                    </a:p>
                  </a:txBody>
                  <a:tcPr/>
                </a:tc>
                <a:extLst>
                  <a:ext uri="{0D108BD9-81ED-4DB2-BD59-A6C34878D82A}">
                    <a16:rowId xmlns:a16="http://schemas.microsoft.com/office/drawing/2014/main" val="2661218649"/>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pPr algn="ctr"/>
                      <a:r>
                        <a:rPr lang="en-US">
                          <a:latin typeface="Times New Roman" panose="02020603050405020304" pitchFamily="18" charset="0"/>
                          <a:cs typeface="Times New Roman" panose="02020603050405020304" pitchFamily="18" charset="0"/>
                        </a:rPr>
                        <a:t>Accuracy</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4874677"/>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pPr algn="ctr"/>
                      <a:r>
                        <a:rPr lang="en-US">
                          <a:latin typeface="Times New Roman" panose="02020603050405020304" pitchFamily="18" charset="0"/>
                          <a:cs typeface="Times New Roman" panose="02020603050405020304" pitchFamily="18" charset="0"/>
                        </a:rPr>
                        <a:t>Precision </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1412278"/>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pPr algn="ctr"/>
                      <a:r>
                        <a:rPr lang="en-US">
                          <a:latin typeface="Times New Roman" panose="02020603050405020304" pitchFamily="18" charset="0"/>
                          <a:cs typeface="Times New Roman" panose="02020603050405020304" pitchFamily="18" charset="0"/>
                        </a:rPr>
                        <a:t>Recall</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3000399"/>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pPr algn="ctr"/>
                      <a:r>
                        <a:rPr lang="en-US">
                          <a:latin typeface="Times New Roman" panose="02020603050405020304" pitchFamily="18" charset="0"/>
                          <a:cs typeface="Times New Roman" panose="02020603050405020304" pitchFamily="18" charset="0"/>
                        </a:rPr>
                        <a:t>AUC</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0221873"/>
                  </a:ext>
                </a:extLst>
              </a:tr>
              <a:tr h="370840">
                <a:tc>
                  <a:txBody>
                    <a:bodyPr/>
                    <a:lstStyle/>
                    <a:p>
                      <a:pPr algn="ctr"/>
                      <a:r>
                        <a:rPr lang="en-US">
                          <a:latin typeface="Times New Roman" panose="02020603050405020304" pitchFamily="18" charset="0"/>
                          <a:cs typeface="Times New Roman" panose="02020603050405020304" pitchFamily="18" charset="0"/>
                        </a:rPr>
                        <a:t>5</a:t>
                      </a:r>
                    </a:p>
                  </a:txBody>
                  <a:tcPr/>
                </a:tc>
                <a:tc>
                  <a:txBody>
                    <a:bodyPr/>
                    <a:lstStyle/>
                    <a:p>
                      <a:pPr algn="ctr"/>
                      <a:r>
                        <a:rPr lang="en-US">
                          <a:latin typeface="Times New Roman" panose="02020603050405020304" pitchFamily="18" charset="0"/>
                          <a:cs typeface="Times New Roman" panose="02020603050405020304" pitchFamily="18" charset="0"/>
                        </a:rPr>
                        <a:t>ROC</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2732052"/>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836305"/>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9361985"/>
                  </a:ext>
                </a:extLst>
              </a:tr>
            </a:tbl>
          </a:graphicData>
        </a:graphic>
      </p:graphicFrame>
      <p:sp>
        <p:nvSpPr>
          <p:cNvPr id="5" name="TextBox 4">
            <a:extLst>
              <a:ext uri="{FF2B5EF4-FFF2-40B4-BE49-F238E27FC236}">
                <a16:creationId xmlns:a16="http://schemas.microsoft.com/office/drawing/2014/main" id="{2EFB8C8A-1D2E-4C0D-32D4-FCB2C7D6EFF2}"/>
              </a:ext>
            </a:extLst>
          </p:cNvPr>
          <p:cNvSpPr txBox="1"/>
          <p:nvPr/>
        </p:nvSpPr>
        <p:spPr>
          <a:xfrm>
            <a:off x="2618013" y="1570583"/>
            <a:ext cx="6096000" cy="369332"/>
          </a:xfrm>
          <a:prstGeom prst="rect">
            <a:avLst/>
          </a:prstGeom>
          <a:noFill/>
        </p:spPr>
        <p:txBody>
          <a:bodyPr wrap="square">
            <a:spAutoFit/>
          </a:bodyPr>
          <a:lstStyle/>
          <a:p>
            <a:pPr algn="ctr"/>
            <a:r>
              <a:rPr lang="en-US" b="1" err="1">
                <a:latin typeface="Times New Roman" panose="02020603050405020304" pitchFamily="18" charset="0"/>
                <a:cs typeface="Times New Roman" panose="02020603050405020304" pitchFamily="18" charset="0"/>
              </a:rPr>
              <a:t>Table.No</a:t>
            </a:r>
            <a:r>
              <a:rPr lang="en-US" b="1">
                <a:latin typeface="Times New Roman" panose="02020603050405020304" pitchFamily="18" charset="0"/>
                <a:cs typeface="Times New Roman" panose="02020603050405020304" pitchFamily="18" charset="0"/>
              </a:rPr>
              <a:t>: Performance measures</a:t>
            </a:r>
          </a:p>
        </p:txBody>
      </p:sp>
      <p:sp>
        <p:nvSpPr>
          <p:cNvPr id="7" name="TextBox 6">
            <a:extLst>
              <a:ext uri="{FF2B5EF4-FFF2-40B4-BE49-F238E27FC236}">
                <a16:creationId xmlns:a16="http://schemas.microsoft.com/office/drawing/2014/main" id="{C666314F-2B36-6C85-5704-53386F0F119B}"/>
              </a:ext>
            </a:extLst>
          </p:cNvPr>
          <p:cNvSpPr txBox="1"/>
          <p:nvPr/>
        </p:nvSpPr>
        <p:spPr>
          <a:xfrm>
            <a:off x="1415142" y="5648140"/>
            <a:ext cx="6096000" cy="369332"/>
          </a:xfrm>
          <a:prstGeom prst="rect">
            <a:avLst/>
          </a:prstGeom>
          <a:noFill/>
        </p:spPr>
        <p:txBody>
          <a:bodyPr wrap="square">
            <a:spAutoFit/>
          </a:bodyPr>
          <a:lstStyle/>
          <a:p>
            <a:r>
              <a:rPr lang="en-US" b="1">
                <a:solidFill>
                  <a:srgbClr val="FF0000"/>
                </a:solidFill>
              </a:rPr>
              <a:t>Note: Provide graphs and its rationale</a:t>
            </a:r>
            <a:endParaRPr lang="en-US"/>
          </a:p>
        </p:txBody>
      </p:sp>
    </p:spTree>
    <p:extLst>
      <p:ext uri="{BB962C8B-B14F-4D97-AF65-F5344CB8AC3E}">
        <p14:creationId xmlns:p14="http://schemas.microsoft.com/office/powerpoint/2010/main" val="3695358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89315-6B95-C329-AF37-962C962510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B06FAC-6D54-5FE6-D8B1-F33F88568746}"/>
              </a:ext>
            </a:extLst>
          </p:cNvPr>
          <p:cNvSpPr>
            <a:spLocks noGrp="1"/>
          </p:cNvSpPr>
          <p:nvPr>
            <p:ph type="title"/>
          </p:nvPr>
        </p:nvSpPr>
        <p:spPr>
          <a:xfrm>
            <a:off x="838200" y="365128"/>
            <a:ext cx="10515600" cy="679902"/>
          </a:xfrm>
        </p:spPr>
        <p:txBody>
          <a:bodyPr>
            <a:normAutofit/>
          </a:bodyPr>
          <a:lstStyle/>
          <a:p>
            <a:r>
              <a:rPr lang="en-US" sz="3600" b="1">
                <a:solidFill>
                  <a:srgbClr val="CC0066"/>
                </a:solidFill>
                <a:latin typeface="Times New Roman" panose="02020603050405020304" pitchFamily="18" charset="0"/>
                <a:cs typeface="Times New Roman" panose="02020603050405020304" pitchFamily="18" charset="0"/>
              </a:rPr>
              <a:t>Deep Learning Model</a:t>
            </a:r>
            <a:endParaRPr lang="en-US" sz="3600"/>
          </a:p>
        </p:txBody>
      </p:sp>
      <p:graphicFrame>
        <p:nvGraphicFramePr>
          <p:cNvPr id="4" name="Content Placeholder 3">
            <a:extLst>
              <a:ext uri="{FF2B5EF4-FFF2-40B4-BE49-F238E27FC236}">
                <a16:creationId xmlns:a16="http://schemas.microsoft.com/office/drawing/2014/main" id="{C41524B1-C9D0-10BE-9A80-2E8B33B5CCBC}"/>
              </a:ext>
            </a:extLst>
          </p:cNvPr>
          <p:cNvGraphicFramePr>
            <a:graphicFrameLocks noGrp="1"/>
          </p:cNvGraphicFramePr>
          <p:nvPr>
            <p:ph idx="1"/>
            <p:extLst>
              <p:ext uri="{D42A27DB-BD31-4B8C-83A1-F6EECF244321}">
                <p14:modId xmlns:p14="http://schemas.microsoft.com/office/powerpoint/2010/main" val="2633468967"/>
              </p:ext>
            </p:extLst>
          </p:nvPr>
        </p:nvGraphicFramePr>
        <p:xfrm>
          <a:off x="3430731" y="1417411"/>
          <a:ext cx="4206240" cy="2286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46135341"/>
                    </a:ext>
                  </a:extLst>
                </a:gridCol>
                <a:gridCol w="2103120">
                  <a:extLst>
                    <a:ext uri="{9D8B030D-6E8A-4147-A177-3AD203B41FA5}">
                      <a16:colId xmlns:a16="http://schemas.microsoft.com/office/drawing/2014/main" val="125374431"/>
                    </a:ext>
                  </a:extLst>
                </a:gridCol>
              </a:tblGrid>
              <a:tr h="370840">
                <a:tc>
                  <a:txBody>
                    <a:bodyPr/>
                    <a:lstStyle/>
                    <a:p>
                      <a:pPr algn="ctr"/>
                      <a:r>
                        <a:rPr lang="en-US" sz="2000">
                          <a:latin typeface="Times New Roman" panose="02020603050405020304" pitchFamily="18" charset="0"/>
                          <a:cs typeface="Times New Roman" panose="02020603050405020304" pitchFamily="18" charset="0"/>
                        </a:rPr>
                        <a:t>Algorithm Name</a:t>
                      </a:r>
                    </a:p>
                  </a:txBody>
                  <a:tcPr/>
                </a:tc>
                <a:tc>
                  <a:txBody>
                    <a:bodyPr/>
                    <a:lstStyle/>
                    <a:p>
                      <a:pPr algn="ctr"/>
                      <a:r>
                        <a:rPr lang="en-US" sz="2000">
                          <a:latin typeface="Times New Roman" panose="02020603050405020304" pitchFamily="18" charset="0"/>
                          <a:cs typeface="Times New Roman" panose="02020603050405020304" pitchFamily="18" charset="0"/>
                        </a:rPr>
                        <a:t>Student contributed</a:t>
                      </a:r>
                    </a:p>
                  </a:txBody>
                  <a:tcPr/>
                </a:tc>
                <a:extLst>
                  <a:ext uri="{0D108BD9-81ED-4DB2-BD59-A6C34878D82A}">
                    <a16:rowId xmlns:a16="http://schemas.microsoft.com/office/drawing/2014/main" val="976283460"/>
                  </a:ext>
                </a:extLst>
              </a:tr>
              <a:tr h="370840">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4356365"/>
                  </a:ext>
                </a:extLst>
              </a:tr>
              <a:tr h="370840">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6195484"/>
                  </a:ext>
                </a:extLst>
              </a:tr>
              <a:tr h="370840">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0837797"/>
                  </a:ext>
                </a:extLst>
              </a:tr>
              <a:tr h="370840">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2462971"/>
                  </a:ext>
                </a:extLst>
              </a:tr>
            </a:tbl>
          </a:graphicData>
        </a:graphic>
      </p:graphicFrame>
      <p:sp>
        <p:nvSpPr>
          <p:cNvPr id="5" name="TextBox 4">
            <a:extLst>
              <a:ext uri="{FF2B5EF4-FFF2-40B4-BE49-F238E27FC236}">
                <a16:creationId xmlns:a16="http://schemas.microsoft.com/office/drawing/2014/main" id="{832AC400-3AA7-907D-7BC6-772958B96920}"/>
              </a:ext>
            </a:extLst>
          </p:cNvPr>
          <p:cNvSpPr txBox="1"/>
          <p:nvPr/>
        </p:nvSpPr>
        <p:spPr>
          <a:xfrm>
            <a:off x="789215" y="4207329"/>
            <a:ext cx="7720383" cy="707886"/>
          </a:xfrm>
          <a:prstGeom prst="rect">
            <a:avLst/>
          </a:prstGeom>
          <a:noFill/>
        </p:spPr>
        <p:txBody>
          <a:bodyPr wrap="none" rtlCol="0">
            <a:spAutoFit/>
          </a:bodyPr>
          <a:lstStyle/>
          <a:p>
            <a:r>
              <a:rPr lang="en-US" sz="2000">
                <a:latin typeface="Times New Roman" panose="02020603050405020304" pitchFamily="18" charset="0"/>
                <a:cs typeface="Times New Roman" panose="02020603050405020304" pitchFamily="18" charset="0"/>
              </a:rPr>
              <a:t>Provide diagram, procedure, results with/ without hyperparameter tuning.</a:t>
            </a:r>
          </a:p>
          <a:p>
            <a:r>
              <a:rPr lang="en-US" sz="2000">
                <a:latin typeface="Times New Roman" panose="02020603050405020304" pitchFamily="18" charset="0"/>
                <a:cs typeface="Times New Roman" panose="02020603050405020304" pitchFamily="18" charset="0"/>
              </a:rPr>
              <a:t>Sample of result can be seen in next slide. </a:t>
            </a:r>
          </a:p>
        </p:txBody>
      </p:sp>
    </p:spTree>
    <p:extLst>
      <p:ext uri="{BB962C8B-B14F-4D97-AF65-F5344CB8AC3E}">
        <p14:creationId xmlns:p14="http://schemas.microsoft.com/office/powerpoint/2010/main" val="803512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32EE-E814-B184-5555-891126D09D80}"/>
              </a:ext>
            </a:extLst>
          </p:cNvPr>
          <p:cNvSpPr>
            <a:spLocks noGrp="1"/>
          </p:cNvSpPr>
          <p:nvPr>
            <p:ph type="title"/>
          </p:nvPr>
        </p:nvSpPr>
        <p:spPr>
          <a:xfrm>
            <a:off x="838200" y="365128"/>
            <a:ext cx="10515600" cy="630916"/>
          </a:xfrm>
        </p:spPr>
        <p:txBody>
          <a:bodyPr>
            <a:normAutofit/>
          </a:bodyPr>
          <a:lstStyle/>
          <a:p>
            <a:r>
              <a:rPr lang="en-US" sz="3600" b="1">
                <a:solidFill>
                  <a:srgbClr val="CC0066"/>
                </a:solidFill>
                <a:latin typeface="Times New Roman" panose="02020603050405020304" pitchFamily="18" charset="0"/>
                <a:cs typeface="Times New Roman" panose="02020603050405020304" pitchFamily="18" charset="0"/>
              </a:rPr>
              <a:t>Architecture Diagram</a:t>
            </a:r>
          </a:p>
        </p:txBody>
      </p:sp>
      <p:sp>
        <p:nvSpPr>
          <p:cNvPr id="3" name="Content Placeholder 2">
            <a:extLst>
              <a:ext uri="{FF2B5EF4-FFF2-40B4-BE49-F238E27FC236}">
                <a16:creationId xmlns:a16="http://schemas.microsoft.com/office/drawing/2014/main" id="{91BEA18B-914C-9565-479E-D3775A23B9B3}"/>
              </a:ext>
            </a:extLst>
          </p:cNvPr>
          <p:cNvSpPr>
            <a:spLocks noGrp="1"/>
          </p:cNvSpPr>
          <p:nvPr>
            <p:ph idx="1"/>
          </p:nvPr>
        </p:nvSpPr>
        <p:spPr>
          <a:xfrm>
            <a:off x="838200" y="1039586"/>
            <a:ext cx="10515600" cy="5453286"/>
          </a:xfrm>
        </p:spPr>
        <p:txBody>
          <a:bodyPr>
            <a:normAutofit/>
          </a:bodyPr>
          <a:lstStyle/>
          <a:p>
            <a:r>
              <a:rPr lang="en-US" sz="2400">
                <a:latin typeface="Times New Roman" panose="02020603050405020304" pitchFamily="18" charset="0"/>
                <a:cs typeface="Times New Roman" panose="02020603050405020304" pitchFamily="18" charset="0"/>
              </a:rPr>
              <a:t>For example see below: </a:t>
            </a: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Generate the architecture diagram: Check this link for the same - </a:t>
            </a:r>
            <a:r>
              <a:rPr lang="en-US" sz="2400">
                <a:latin typeface="Times New Roman" panose="02020603050405020304" pitchFamily="18" charset="0"/>
                <a:cs typeface="Times New Roman" panose="02020603050405020304" pitchFamily="18" charset="0"/>
                <a:hlinkClick r:id="rId2"/>
              </a:rPr>
              <a:t>How to Visualize Neural Network Architectures in Python | by Angel Das | Towards Data Science</a:t>
            </a:r>
            <a:r>
              <a:rPr lang="en-US" sz="2400">
                <a:latin typeface="Times New Roman" panose="02020603050405020304" pitchFamily="18" charset="0"/>
                <a:cs typeface="Times New Roman" panose="02020603050405020304" pitchFamily="18" charset="0"/>
              </a:rPr>
              <a:t> </a:t>
            </a:r>
          </a:p>
          <a:p>
            <a:endParaRPr lang="en-US" sz="2400">
              <a:latin typeface="Times New Roman" panose="02020603050405020304" pitchFamily="18" charset="0"/>
              <a:cs typeface="Times New Roman" panose="02020603050405020304" pitchFamily="18" charset="0"/>
            </a:endParaRPr>
          </a:p>
        </p:txBody>
      </p:sp>
      <p:pic>
        <p:nvPicPr>
          <p:cNvPr id="1026" name="Picture 2" descr="Schematic illustration of the AlexNet architecture. | Download ...">
            <a:extLst>
              <a:ext uri="{FF2B5EF4-FFF2-40B4-BE49-F238E27FC236}">
                <a16:creationId xmlns:a16="http://schemas.microsoft.com/office/drawing/2014/main" id="{D2206B06-248E-11C1-73E7-25E0CA321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6318" y="2007735"/>
            <a:ext cx="5746296" cy="2816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681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ADD7D-A714-C08A-2E62-033001B7C98E}"/>
              </a:ext>
            </a:extLst>
          </p:cNvPr>
          <p:cNvSpPr>
            <a:spLocks noGrp="1"/>
          </p:cNvSpPr>
          <p:nvPr>
            <p:ph type="title"/>
          </p:nvPr>
        </p:nvSpPr>
        <p:spPr>
          <a:xfrm>
            <a:off x="838200" y="365128"/>
            <a:ext cx="10515600" cy="592816"/>
          </a:xfrm>
        </p:spPr>
        <p:txBody>
          <a:bodyPr>
            <a:normAutofit/>
          </a:bodyPr>
          <a:lstStyle/>
          <a:p>
            <a:r>
              <a:rPr lang="en-US" sz="3600" b="1">
                <a:solidFill>
                  <a:srgbClr val="CC0066"/>
                </a:solidFill>
                <a:latin typeface="Times New Roman" panose="02020603050405020304" pitchFamily="18" charset="0"/>
                <a:cs typeface="Times New Roman" panose="02020603050405020304" pitchFamily="18" charset="0"/>
              </a:rPr>
              <a:t>Algorithm Procedure</a:t>
            </a:r>
          </a:p>
        </p:txBody>
      </p:sp>
      <p:sp>
        <p:nvSpPr>
          <p:cNvPr id="3" name="Content Placeholder 2">
            <a:extLst>
              <a:ext uri="{FF2B5EF4-FFF2-40B4-BE49-F238E27FC236}">
                <a16:creationId xmlns:a16="http://schemas.microsoft.com/office/drawing/2014/main" id="{EB3E98F3-BA54-3C3B-703F-B9BD01287562}"/>
              </a:ext>
            </a:extLst>
          </p:cNvPr>
          <p:cNvSpPr>
            <a:spLocks noGrp="1"/>
          </p:cNvSpPr>
          <p:nvPr>
            <p:ph idx="1"/>
          </p:nvPr>
        </p:nvSpPr>
        <p:spPr>
          <a:xfrm>
            <a:off x="745672" y="1406525"/>
            <a:ext cx="10515600" cy="4351338"/>
          </a:xfrm>
        </p:spPr>
        <p:txBody>
          <a:bodyPr/>
          <a:lstStyle/>
          <a:p>
            <a:r>
              <a:rPr lang="en-US">
                <a:latin typeface="Times New Roman" panose="02020603050405020304" pitchFamily="18" charset="0"/>
                <a:cs typeface="Times New Roman" panose="02020603050405020304" pitchFamily="18" charset="0"/>
              </a:rPr>
              <a:t>Explain h</a:t>
            </a:r>
            <a:r>
              <a:rPr lang="en-US" i="0">
                <a:effectLst/>
                <a:latin typeface="Times New Roman" panose="02020603050405020304" pitchFamily="18" charset="0"/>
                <a:cs typeface="Times New Roman" panose="02020603050405020304" pitchFamily="18" charset="0"/>
              </a:rPr>
              <a:t>ow the deep learning architecture works ?</a:t>
            </a:r>
          </a:p>
          <a:p>
            <a:r>
              <a:rPr lang="en-US">
                <a:latin typeface="Times New Roman" panose="02020603050405020304" pitchFamily="18" charset="0"/>
                <a:cs typeface="Times New Roman" panose="02020603050405020304" pitchFamily="18" charset="0"/>
              </a:rPr>
              <a:t>Explain the architecture in detail: Explanation must have step by step calculations for a given input (can be shown in diagram representation along with explanation)</a:t>
            </a:r>
          </a:p>
        </p:txBody>
      </p:sp>
    </p:spTree>
    <p:extLst>
      <p:ext uri="{BB962C8B-B14F-4D97-AF65-F5344CB8AC3E}">
        <p14:creationId xmlns:p14="http://schemas.microsoft.com/office/powerpoint/2010/main" val="3275308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43AA-F28A-D208-D4B8-88678FA3F1C0}"/>
              </a:ext>
            </a:extLst>
          </p:cNvPr>
          <p:cNvSpPr>
            <a:spLocks noGrp="1"/>
          </p:cNvSpPr>
          <p:nvPr>
            <p:ph type="title"/>
          </p:nvPr>
        </p:nvSpPr>
        <p:spPr>
          <a:xfrm>
            <a:off x="571500" y="343356"/>
            <a:ext cx="10515600" cy="576488"/>
          </a:xfrm>
        </p:spPr>
        <p:txBody>
          <a:bodyPr>
            <a:normAutofit fontScale="90000"/>
          </a:bodyPr>
          <a:lstStyle/>
          <a:p>
            <a:r>
              <a:rPr lang="en-US" sz="3600" b="1">
                <a:solidFill>
                  <a:srgbClr val="CC0066"/>
                </a:solidFill>
                <a:latin typeface="Times New Roman" panose="02020603050405020304" pitchFamily="18" charset="0"/>
                <a:cs typeface="Times New Roman" panose="02020603050405020304" pitchFamily="18" charset="0"/>
              </a:rPr>
              <a:t>Experimental Set up</a:t>
            </a:r>
          </a:p>
        </p:txBody>
      </p:sp>
      <p:sp>
        <p:nvSpPr>
          <p:cNvPr id="3" name="Content Placeholder 2">
            <a:extLst>
              <a:ext uri="{FF2B5EF4-FFF2-40B4-BE49-F238E27FC236}">
                <a16:creationId xmlns:a16="http://schemas.microsoft.com/office/drawing/2014/main" id="{1B1EF8BF-EF3F-5A95-0BC1-4BAAD364FCF3}"/>
              </a:ext>
            </a:extLst>
          </p:cNvPr>
          <p:cNvSpPr>
            <a:spLocks noGrp="1"/>
          </p:cNvSpPr>
          <p:nvPr>
            <p:ph idx="1"/>
          </p:nvPr>
        </p:nvSpPr>
        <p:spPr>
          <a:xfrm>
            <a:off x="658586" y="1014639"/>
            <a:ext cx="10515600" cy="4351338"/>
          </a:xfrm>
        </p:spPr>
        <p:txBody>
          <a:bodyPr>
            <a:normAutofit/>
          </a:bodyPr>
          <a:lstStyle/>
          <a:p>
            <a:pPr algn="ctr"/>
            <a:r>
              <a:rPr lang="en-US" sz="2400" err="1">
                <a:latin typeface="Times New Roman" panose="02020603050405020304" pitchFamily="18" charset="0"/>
                <a:cs typeface="Times New Roman" panose="02020603050405020304" pitchFamily="18" charset="0"/>
              </a:rPr>
              <a:t>Table.No</a:t>
            </a:r>
            <a:r>
              <a:rPr lang="en-US" sz="2400">
                <a:latin typeface="Times New Roman" panose="02020603050405020304" pitchFamily="18" charset="0"/>
                <a:cs typeface="Times New Roman" panose="02020603050405020304" pitchFamily="18" charset="0"/>
              </a:rPr>
              <a:t>: Architecture Hyper parameter settings </a:t>
            </a:r>
          </a:p>
          <a:p>
            <a:endParaRPr lang="en-US" sz="240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BCA77C7-7C5B-254B-4EBE-3D895216F25D}"/>
              </a:ext>
            </a:extLst>
          </p:cNvPr>
          <p:cNvGraphicFramePr>
            <a:graphicFrameLocks noGrp="1"/>
          </p:cNvGraphicFramePr>
          <p:nvPr>
            <p:extLst>
              <p:ext uri="{D42A27DB-BD31-4B8C-83A1-F6EECF244321}">
                <p14:modId xmlns:p14="http://schemas.microsoft.com/office/powerpoint/2010/main" val="932538649"/>
              </p:ext>
            </p:extLst>
          </p:nvPr>
        </p:nvGraphicFramePr>
        <p:xfrm>
          <a:off x="2032000" y="1734337"/>
          <a:ext cx="8127999" cy="3926649"/>
        </p:xfrm>
        <a:graphic>
          <a:graphicData uri="http://schemas.openxmlformats.org/drawingml/2006/table">
            <a:tbl>
              <a:tblPr firstRow="1" bandRow="1">
                <a:tableStyleId>{5C22544A-7EE6-4342-B048-85BDC9FD1C3A}</a:tableStyleId>
              </a:tblPr>
              <a:tblGrid>
                <a:gridCol w="732972">
                  <a:extLst>
                    <a:ext uri="{9D8B030D-6E8A-4147-A177-3AD203B41FA5}">
                      <a16:colId xmlns:a16="http://schemas.microsoft.com/office/drawing/2014/main" val="736658154"/>
                    </a:ext>
                  </a:extLst>
                </a:gridCol>
                <a:gridCol w="1393371">
                  <a:extLst>
                    <a:ext uri="{9D8B030D-6E8A-4147-A177-3AD203B41FA5}">
                      <a16:colId xmlns:a16="http://schemas.microsoft.com/office/drawing/2014/main" val="2220783906"/>
                    </a:ext>
                  </a:extLst>
                </a:gridCol>
                <a:gridCol w="3243943">
                  <a:extLst>
                    <a:ext uri="{9D8B030D-6E8A-4147-A177-3AD203B41FA5}">
                      <a16:colId xmlns:a16="http://schemas.microsoft.com/office/drawing/2014/main" val="253477053"/>
                    </a:ext>
                  </a:extLst>
                </a:gridCol>
                <a:gridCol w="1481817">
                  <a:extLst>
                    <a:ext uri="{9D8B030D-6E8A-4147-A177-3AD203B41FA5}">
                      <a16:colId xmlns:a16="http://schemas.microsoft.com/office/drawing/2014/main" val="535989938"/>
                    </a:ext>
                  </a:extLst>
                </a:gridCol>
                <a:gridCol w="1275896">
                  <a:extLst>
                    <a:ext uri="{9D8B030D-6E8A-4147-A177-3AD203B41FA5}">
                      <a16:colId xmlns:a16="http://schemas.microsoft.com/office/drawing/2014/main" val="1731549313"/>
                    </a:ext>
                  </a:extLst>
                </a:gridCol>
              </a:tblGrid>
              <a:tr h="477754">
                <a:tc>
                  <a:txBody>
                    <a:bodyPr/>
                    <a:lstStyle/>
                    <a:p>
                      <a:pPr algn="ctr"/>
                      <a:r>
                        <a:rPr lang="en-US">
                          <a:latin typeface="Times New Roman" panose="02020603050405020304" pitchFamily="18" charset="0"/>
                          <a:cs typeface="Times New Roman" panose="02020603050405020304" pitchFamily="18" charset="0"/>
                        </a:rPr>
                        <a:t>S.No</a:t>
                      </a:r>
                    </a:p>
                  </a:txBody>
                  <a:tcPr/>
                </a:tc>
                <a:tc>
                  <a:txBody>
                    <a:bodyPr/>
                    <a:lstStyle/>
                    <a:p>
                      <a:pPr algn="ctr"/>
                      <a:r>
                        <a:rPr lang="en-US">
                          <a:latin typeface="Times New Roman" panose="02020603050405020304" pitchFamily="18" charset="0"/>
                          <a:cs typeface="Times New Roman" panose="02020603050405020304" pitchFamily="18" charset="0"/>
                        </a:rPr>
                        <a:t>Name of the Parameter</a:t>
                      </a:r>
                    </a:p>
                  </a:txBody>
                  <a:tcPr/>
                </a:tc>
                <a:tc>
                  <a:txBody>
                    <a:bodyPr/>
                    <a:lstStyle/>
                    <a:p>
                      <a:pPr algn="ctr"/>
                      <a:r>
                        <a:rPr lang="en-US">
                          <a:latin typeface="Times New Roman" panose="02020603050405020304" pitchFamily="18" charset="0"/>
                          <a:cs typeface="Times New Roman" panose="02020603050405020304" pitchFamily="18" charset="0"/>
                        </a:rPr>
                        <a:t>Purpose</a:t>
                      </a:r>
                    </a:p>
                  </a:txBody>
                  <a:tcPr/>
                </a:tc>
                <a:tc>
                  <a:txBody>
                    <a:bodyPr/>
                    <a:lstStyle/>
                    <a:p>
                      <a:pPr algn="ctr"/>
                      <a:r>
                        <a:rPr lang="en-US">
                          <a:latin typeface="Times New Roman" panose="02020603050405020304" pitchFamily="18" charset="0"/>
                          <a:cs typeface="Times New Roman" panose="02020603050405020304" pitchFamily="18" charset="0"/>
                        </a:rPr>
                        <a:t>Possible Value</a:t>
                      </a:r>
                    </a:p>
                  </a:txBody>
                  <a:tcPr/>
                </a:tc>
                <a:tc>
                  <a:txBody>
                    <a:bodyPr/>
                    <a:lstStyle/>
                    <a:p>
                      <a:pPr algn="ctr"/>
                      <a:r>
                        <a:rPr lang="en-US">
                          <a:latin typeface="Times New Roman" panose="02020603050405020304" pitchFamily="18" charset="0"/>
                          <a:cs typeface="Times New Roman" panose="02020603050405020304" pitchFamily="18" charset="0"/>
                        </a:rPr>
                        <a:t>Unit</a:t>
                      </a:r>
                    </a:p>
                  </a:txBody>
                  <a:tcPr/>
                </a:tc>
                <a:extLst>
                  <a:ext uri="{0D108BD9-81ED-4DB2-BD59-A6C34878D82A}">
                    <a16:rowId xmlns:a16="http://schemas.microsoft.com/office/drawing/2014/main" val="2661218649"/>
                  </a:ext>
                </a:extLst>
              </a:tr>
              <a:tr h="1092009">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pPr algn="ctr"/>
                      <a:r>
                        <a:rPr lang="en-US">
                          <a:latin typeface="Times New Roman" panose="02020603050405020304" pitchFamily="18" charset="0"/>
                          <a:cs typeface="Times New Roman" panose="02020603050405020304" pitchFamily="18" charset="0"/>
                        </a:rPr>
                        <a:t>No. of epochs</a:t>
                      </a:r>
                    </a:p>
                  </a:txBody>
                  <a:tcPr/>
                </a:tc>
                <a:tc>
                  <a:txBody>
                    <a:bodyPr/>
                    <a:lstStyle/>
                    <a:p>
                      <a:pPr algn="ctr"/>
                      <a:r>
                        <a:rPr lang="en-US">
                          <a:latin typeface="Times New Roman" panose="02020603050405020304" pitchFamily="18" charset="0"/>
                          <a:cs typeface="Times New Roman" panose="02020603050405020304" pitchFamily="18" charset="0"/>
                        </a:rPr>
                        <a:t>It denotes </a:t>
                      </a:r>
                      <a:r>
                        <a:rPr lang="en-US" sz="1800" b="0" i="0" kern="1200">
                          <a:solidFill>
                            <a:schemeClr val="dk1"/>
                          </a:solidFill>
                          <a:effectLst/>
                          <a:latin typeface="Times New Roman" panose="02020603050405020304" pitchFamily="18" charset="0"/>
                          <a:ea typeface="+mn-ea"/>
                          <a:cs typeface="Times New Roman" panose="02020603050405020304" pitchFamily="18" charset="0"/>
                        </a:rPr>
                        <a:t>a complete iteration through the entire training dataset in one cycle for training</a:t>
                      </a:r>
                      <a:endParaRPr lang="en-US" b="0">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100</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44874677"/>
                  </a:ext>
                </a:extLst>
              </a:tr>
              <a:tr h="273002">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1412278"/>
                  </a:ext>
                </a:extLst>
              </a:tr>
              <a:tr h="273002">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3000399"/>
                  </a:ext>
                </a:extLst>
              </a:tr>
              <a:tr h="273002">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0221873"/>
                  </a:ext>
                </a:extLst>
              </a:tr>
              <a:tr h="273002">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2732052"/>
                  </a:ext>
                </a:extLst>
              </a:tr>
              <a:tr h="273002">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836305"/>
                  </a:ext>
                </a:extLst>
              </a:tr>
              <a:tr h="273002">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9361985"/>
                  </a:ext>
                </a:extLst>
              </a:tr>
            </a:tbl>
          </a:graphicData>
        </a:graphic>
      </p:graphicFrame>
    </p:spTree>
    <p:extLst>
      <p:ext uri="{BB962C8B-B14F-4D97-AF65-F5344CB8AC3E}">
        <p14:creationId xmlns:p14="http://schemas.microsoft.com/office/powerpoint/2010/main" val="1953727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E7C5-2B86-8A8D-8EE4-D36509B662FC}"/>
              </a:ext>
            </a:extLst>
          </p:cNvPr>
          <p:cNvSpPr>
            <a:spLocks noGrp="1"/>
          </p:cNvSpPr>
          <p:nvPr>
            <p:ph type="title"/>
          </p:nvPr>
        </p:nvSpPr>
        <p:spPr>
          <a:xfrm>
            <a:off x="838200" y="365128"/>
            <a:ext cx="10515600" cy="527502"/>
          </a:xfrm>
        </p:spPr>
        <p:txBody>
          <a:bodyPr>
            <a:normAutofit fontScale="90000"/>
          </a:bodyPr>
          <a:lstStyle/>
          <a:p>
            <a:r>
              <a:rPr lang="en-US" sz="3600" b="1">
                <a:solidFill>
                  <a:srgbClr val="CC0066"/>
                </a:solidFill>
                <a:latin typeface="Times New Roman" panose="02020603050405020304" pitchFamily="18" charset="0"/>
                <a:cs typeface="Times New Roman" panose="02020603050405020304" pitchFamily="18" charset="0"/>
              </a:rPr>
              <a:t>Performance Measures</a:t>
            </a:r>
          </a:p>
        </p:txBody>
      </p:sp>
      <p:graphicFrame>
        <p:nvGraphicFramePr>
          <p:cNvPr id="4" name="Table 3">
            <a:extLst>
              <a:ext uri="{FF2B5EF4-FFF2-40B4-BE49-F238E27FC236}">
                <a16:creationId xmlns:a16="http://schemas.microsoft.com/office/drawing/2014/main" id="{9EDA3AFF-3AEE-98BD-A1CC-0A05B66DDC1A}"/>
              </a:ext>
            </a:extLst>
          </p:cNvPr>
          <p:cNvGraphicFramePr>
            <a:graphicFrameLocks noGrp="1"/>
          </p:cNvGraphicFramePr>
          <p:nvPr>
            <p:extLst>
              <p:ext uri="{D42A27DB-BD31-4B8C-83A1-F6EECF244321}">
                <p14:modId xmlns:p14="http://schemas.microsoft.com/office/powerpoint/2010/main" val="3791163763"/>
              </p:ext>
            </p:extLst>
          </p:nvPr>
        </p:nvGraphicFramePr>
        <p:xfrm>
          <a:off x="1852386" y="2429449"/>
          <a:ext cx="8127999" cy="2961640"/>
        </p:xfrm>
        <a:graphic>
          <a:graphicData uri="http://schemas.openxmlformats.org/drawingml/2006/table">
            <a:tbl>
              <a:tblPr firstRow="1" bandRow="1">
                <a:tableStyleId>{5C22544A-7EE6-4342-B048-85BDC9FD1C3A}</a:tableStyleId>
              </a:tblPr>
              <a:tblGrid>
                <a:gridCol w="732972">
                  <a:extLst>
                    <a:ext uri="{9D8B030D-6E8A-4147-A177-3AD203B41FA5}">
                      <a16:colId xmlns:a16="http://schemas.microsoft.com/office/drawing/2014/main" val="736658154"/>
                    </a:ext>
                  </a:extLst>
                </a:gridCol>
                <a:gridCol w="2291443">
                  <a:extLst>
                    <a:ext uri="{9D8B030D-6E8A-4147-A177-3AD203B41FA5}">
                      <a16:colId xmlns:a16="http://schemas.microsoft.com/office/drawing/2014/main" val="2220783906"/>
                    </a:ext>
                  </a:extLst>
                </a:gridCol>
                <a:gridCol w="1349828">
                  <a:extLst>
                    <a:ext uri="{9D8B030D-6E8A-4147-A177-3AD203B41FA5}">
                      <a16:colId xmlns:a16="http://schemas.microsoft.com/office/drawing/2014/main" val="253477053"/>
                    </a:ext>
                  </a:extLst>
                </a:gridCol>
                <a:gridCol w="3753756">
                  <a:extLst>
                    <a:ext uri="{9D8B030D-6E8A-4147-A177-3AD203B41FA5}">
                      <a16:colId xmlns:a16="http://schemas.microsoft.com/office/drawing/2014/main" val="535989938"/>
                    </a:ext>
                  </a:extLst>
                </a:gridCol>
              </a:tblGrid>
              <a:tr h="0">
                <a:tc>
                  <a:txBody>
                    <a:bodyPr/>
                    <a:lstStyle/>
                    <a:p>
                      <a:pPr algn="ctr"/>
                      <a:r>
                        <a:rPr lang="en-US">
                          <a:latin typeface="Times New Roman" panose="02020603050405020304" pitchFamily="18" charset="0"/>
                          <a:cs typeface="Times New Roman" panose="02020603050405020304" pitchFamily="18" charset="0"/>
                        </a:rPr>
                        <a:t>S.No</a:t>
                      </a:r>
                    </a:p>
                  </a:txBody>
                  <a:tcPr/>
                </a:tc>
                <a:tc>
                  <a:txBody>
                    <a:bodyPr/>
                    <a:lstStyle/>
                    <a:p>
                      <a:pPr algn="ctr"/>
                      <a:r>
                        <a:rPr lang="en-US">
                          <a:latin typeface="Times New Roman" panose="02020603050405020304" pitchFamily="18" charset="0"/>
                          <a:cs typeface="Times New Roman" panose="02020603050405020304" pitchFamily="18" charset="0"/>
                        </a:rPr>
                        <a:t>Measure/Metric</a:t>
                      </a:r>
                    </a:p>
                  </a:txBody>
                  <a:tcPr/>
                </a:tc>
                <a:tc>
                  <a:txBody>
                    <a:bodyPr/>
                    <a:lstStyle/>
                    <a:p>
                      <a:pPr algn="ctr"/>
                      <a:r>
                        <a:rPr lang="en-US">
                          <a:latin typeface="Times New Roman" panose="02020603050405020304" pitchFamily="18" charset="0"/>
                          <a:cs typeface="Times New Roman" panose="02020603050405020304" pitchFamily="18" charset="0"/>
                        </a:rPr>
                        <a:t>Unit</a:t>
                      </a:r>
                    </a:p>
                  </a:txBody>
                  <a:tcPr/>
                </a:tc>
                <a:tc>
                  <a:txBody>
                    <a:bodyPr/>
                    <a:lstStyle/>
                    <a:p>
                      <a:pPr algn="ctr"/>
                      <a:r>
                        <a:rPr lang="en-US">
                          <a:latin typeface="Times New Roman" panose="02020603050405020304" pitchFamily="18" charset="0"/>
                          <a:cs typeface="Times New Roman" panose="02020603050405020304" pitchFamily="18" charset="0"/>
                        </a:rPr>
                        <a:t>Purpose</a:t>
                      </a:r>
                    </a:p>
                  </a:txBody>
                  <a:tcPr/>
                </a:tc>
                <a:extLst>
                  <a:ext uri="{0D108BD9-81ED-4DB2-BD59-A6C34878D82A}">
                    <a16:rowId xmlns:a16="http://schemas.microsoft.com/office/drawing/2014/main" val="2661218649"/>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pPr algn="ctr"/>
                      <a:r>
                        <a:rPr lang="en-US">
                          <a:latin typeface="Times New Roman" panose="02020603050405020304" pitchFamily="18" charset="0"/>
                          <a:cs typeface="Times New Roman" panose="02020603050405020304" pitchFamily="18" charset="0"/>
                        </a:rPr>
                        <a:t>Accuracy</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4874677"/>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pPr algn="ctr"/>
                      <a:r>
                        <a:rPr lang="en-US">
                          <a:latin typeface="Times New Roman" panose="02020603050405020304" pitchFamily="18" charset="0"/>
                          <a:cs typeface="Times New Roman" panose="02020603050405020304" pitchFamily="18" charset="0"/>
                        </a:rPr>
                        <a:t>Precision </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1412278"/>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pPr algn="ctr"/>
                      <a:r>
                        <a:rPr lang="en-US">
                          <a:latin typeface="Times New Roman" panose="02020603050405020304" pitchFamily="18" charset="0"/>
                          <a:cs typeface="Times New Roman" panose="02020603050405020304" pitchFamily="18" charset="0"/>
                        </a:rPr>
                        <a:t>Recall</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3000399"/>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pPr algn="ctr"/>
                      <a:r>
                        <a:rPr lang="en-US">
                          <a:latin typeface="Times New Roman" panose="02020603050405020304" pitchFamily="18" charset="0"/>
                          <a:cs typeface="Times New Roman" panose="02020603050405020304" pitchFamily="18" charset="0"/>
                        </a:rPr>
                        <a:t>Sensitivity</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0221873"/>
                  </a:ext>
                </a:extLst>
              </a:tr>
              <a:tr h="370840">
                <a:tc>
                  <a:txBody>
                    <a:bodyPr/>
                    <a:lstStyle/>
                    <a:p>
                      <a:pPr algn="ctr"/>
                      <a:r>
                        <a:rPr lang="en-US">
                          <a:latin typeface="Times New Roman" panose="02020603050405020304" pitchFamily="18" charset="0"/>
                          <a:cs typeface="Times New Roman" panose="02020603050405020304" pitchFamily="18" charset="0"/>
                        </a:rPr>
                        <a:t>5</a:t>
                      </a:r>
                    </a:p>
                  </a:txBody>
                  <a:tcPr/>
                </a:tc>
                <a:tc>
                  <a:txBody>
                    <a:bodyPr/>
                    <a:lstStyle/>
                    <a:p>
                      <a:pPr algn="ctr"/>
                      <a:r>
                        <a:rPr lang="en-US">
                          <a:latin typeface="Times New Roman" panose="02020603050405020304" pitchFamily="18" charset="0"/>
                          <a:cs typeface="Times New Roman" panose="02020603050405020304" pitchFamily="18" charset="0"/>
                        </a:rPr>
                        <a:t>Specificity</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2732052"/>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836305"/>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9361985"/>
                  </a:ext>
                </a:extLst>
              </a:tr>
            </a:tbl>
          </a:graphicData>
        </a:graphic>
      </p:graphicFrame>
      <p:sp>
        <p:nvSpPr>
          <p:cNvPr id="5" name="TextBox 4">
            <a:extLst>
              <a:ext uri="{FF2B5EF4-FFF2-40B4-BE49-F238E27FC236}">
                <a16:creationId xmlns:a16="http://schemas.microsoft.com/office/drawing/2014/main" id="{D93539B1-5408-C859-6DFE-3B8A4852BAC6}"/>
              </a:ext>
            </a:extLst>
          </p:cNvPr>
          <p:cNvSpPr txBox="1"/>
          <p:nvPr/>
        </p:nvSpPr>
        <p:spPr>
          <a:xfrm>
            <a:off x="2618013" y="1570583"/>
            <a:ext cx="6096000" cy="369332"/>
          </a:xfrm>
          <a:prstGeom prst="rect">
            <a:avLst/>
          </a:prstGeom>
          <a:noFill/>
        </p:spPr>
        <p:txBody>
          <a:bodyPr wrap="square">
            <a:spAutoFit/>
          </a:bodyPr>
          <a:lstStyle/>
          <a:p>
            <a:pPr algn="ctr"/>
            <a:r>
              <a:rPr lang="en-US" b="1" err="1">
                <a:latin typeface="Times New Roman" panose="02020603050405020304" pitchFamily="18" charset="0"/>
                <a:cs typeface="Times New Roman" panose="02020603050405020304" pitchFamily="18" charset="0"/>
              </a:rPr>
              <a:t>Table.No</a:t>
            </a:r>
            <a:r>
              <a:rPr lang="en-US" b="1">
                <a:latin typeface="Times New Roman" panose="02020603050405020304" pitchFamily="18" charset="0"/>
                <a:cs typeface="Times New Roman" panose="02020603050405020304" pitchFamily="18" charset="0"/>
              </a:rPr>
              <a:t>: Performance measures</a:t>
            </a:r>
          </a:p>
        </p:txBody>
      </p:sp>
      <p:sp>
        <p:nvSpPr>
          <p:cNvPr id="7" name="TextBox 6">
            <a:extLst>
              <a:ext uri="{FF2B5EF4-FFF2-40B4-BE49-F238E27FC236}">
                <a16:creationId xmlns:a16="http://schemas.microsoft.com/office/drawing/2014/main" id="{1002D8F6-4D87-77AD-5F73-A0EEEA79A4A1}"/>
              </a:ext>
            </a:extLst>
          </p:cNvPr>
          <p:cNvSpPr txBox="1"/>
          <p:nvPr/>
        </p:nvSpPr>
        <p:spPr>
          <a:xfrm>
            <a:off x="1415142" y="5648140"/>
            <a:ext cx="6096000" cy="369332"/>
          </a:xfrm>
          <a:prstGeom prst="rect">
            <a:avLst/>
          </a:prstGeom>
          <a:noFill/>
        </p:spPr>
        <p:txBody>
          <a:bodyPr wrap="square">
            <a:spAutoFit/>
          </a:bodyPr>
          <a:lstStyle/>
          <a:p>
            <a:r>
              <a:rPr lang="en-US" b="1">
                <a:solidFill>
                  <a:srgbClr val="FF0000"/>
                </a:solidFill>
              </a:rPr>
              <a:t>Note: Provide graphs and its rationale</a:t>
            </a:r>
            <a:endParaRPr lang="en-US"/>
          </a:p>
        </p:txBody>
      </p:sp>
    </p:spTree>
    <p:extLst>
      <p:ext uri="{BB962C8B-B14F-4D97-AF65-F5344CB8AC3E}">
        <p14:creationId xmlns:p14="http://schemas.microsoft.com/office/powerpoint/2010/main" val="317686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a:t>
            </a:r>
            <a:endParaRPr lang="en-IN"/>
          </a:p>
        </p:txBody>
      </p:sp>
      <p:sp>
        <p:nvSpPr>
          <p:cNvPr id="3" name="Content Placeholder 2"/>
          <p:cNvSpPr>
            <a:spLocks noGrp="1"/>
          </p:cNvSpPr>
          <p:nvPr>
            <p:ph idx="1"/>
          </p:nvPr>
        </p:nvSpPr>
        <p:spPr/>
        <p:txBody>
          <a:bodyPr/>
          <a:lstStyle/>
          <a:p>
            <a:pPr marL="0" indent="0">
              <a:buNone/>
            </a:pPr>
            <a:r>
              <a:rPr lang="en-US" sz="2800"/>
              <a:t>Develop advanced machine learning and deep learning models to accurately classify diseases in paddy crops from images. Leveraging state-of-the-art computer vision techniques, the project aims to enable early detection and diagnosis, improving crop management</a:t>
            </a:r>
            <a:endParaRPr lang="en-IN" sz="2800"/>
          </a:p>
          <a:p>
            <a:endParaRPr lang="en-IN"/>
          </a:p>
        </p:txBody>
      </p:sp>
    </p:spTree>
    <p:extLst>
      <p:ext uri="{BB962C8B-B14F-4D97-AF65-F5344CB8AC3E}">
        <p14:creationId xmlns:p14="http://schemas.microsoft.com/office/powerpoint/2010/main" val="3894069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6FC4-1CB5-9861-DA5D-1EEF01EF9315}"/>
              </a:ext>
            </a:extLst>
          </p:cNvPr>
          <p:cNvSpPr>
            <a:spLocks noGrp="1"/>
          </p:cNvSpPr>
          <p:nvPr>
            <p:ph type="title"/>
          </p:nvPr>
        </p:nvSpPr>
        <p:spPr>
          <a:xfrm>
            <a:off x="838200" y="365127"/>
            <a:ext cx="10515600" cy="587373"/>
          </a:xfrm>
        </p:spPr>
        <p:txBody>
          <a:bodyPr>
            <a:normAutofit/>
          </a:bodyPr>
          <a:lstStyle/>
          <a:p>
            <a:r>
              <a:rPr lang="en-US" sz="3600" b="1">
                <a:solidFill>
                  <a:srgbClr val="CC0066"/>
                </a:solidFill>
                <a:latin typeface="Times New Roman" panose="02020603050405020304" pitchFamily="18" charset="0"/>
                <a:cs typeface="Times New Roman" panose="02020603050405020304" pitchFamily="18" charset="0"/>
              </a:rPr>
              <a:t>Split Ratio of the Dataset </a:t>
            </a:r>
          </a:p>
        </p:txBody>
      </p:sp>
      <p:sp>
        <p:nvSpPr>
          <p:cNvPr id="3" name="Content Placeholder 2">
            <a:extLst>
              <a:ext uri="{FF2B5EF4-FFF2-40B4-BE49-F238E27FC236}">
                <a16:creationId xmlns:a16="http://schemas.microsoft.com/office/drawing/2014/main" id="{560CC9BF-2AA1-C836-6613-1B5999756087}"/>
              </a:ext>
            </a:extLst>
          </p:cNvPr>
          <p:cNvSpPr>
            <a:spLocks noGrp="1"/>
          </p:cNvSpPr>
          <p:nvPr>
            <p:ph idx="1"/>
          </p:nvPr>
        </p:nvSpPr>
        <p:spPr>
          <a:xfrm>
            <a:off x="838200" y="1139825"/>
            <a:ext cx="10515600" cy="4542518"/>
          </a:xfrm>
        </p:spPr>
        <p:txBody>
          <a:bodyPr>
            <a:normAutofit/>
          </a:bodyPr>
          <a:lstStyle/>
          <a:p>
            <a:r>
              <a:rPr lang="en-US">
                <a:latin typeface="Times New Roman" panose="02020603050405020304" pitchFamily="18" charset="0"/>
                <a:cs typeface="Times New Roman" panose="02020603050405020304" pitchFamily="18" charset="0"/>
              </a:rPr>
              <a:t>Training set : </a:t>
            </a:r>
          </a:p>
          <a:p>
            <a:r>
              <a:rPr lang="en-US">
                <a:latin typeface="Times New Roman" panose="02020603050405020304" pitchFamily="18" charset="0"/>
                <a:cs typeface="Times New Roman" panose="02020603050405020304" pitchFamily="18" charset="0"/>
              </a:rPr>
              <a:t>Test Set:</a:t>
            </a:r>
          </a:p>
          <a:p>
            <a:r>
              <a:rPr lang="en-US">
                <a:latin typeface="Times New Roman" panose="02020603050405020304" pitchFamily="18" charset="0"/>
                <a:cs typeface="Times New Roman" panose="02020603050405020304" pitchFamily="18" charset="0"/>
              </a:rPr>
              <a:t>Validation set: if considered. </a:t>
            </a:r>
          </a:p>
          <a:p>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For example, if a dataset has 1000 images, of which 800 belong to the category: “dog” and 200 belong to the category: “cat,” random sampling is employed to split the data into training and validation sets in an 80%-20% ratio (respectively), it might so happen that the training set consists only dog images, while the validation set consists of only cat images.</a:t>
            </a:r>
          </a:p>
        </p:txBody>
      </p:sp>
    </p:spTree>
    <p:extLst>
      <p:ext uri="{BB962C8B-B14F-4D97-AF65-F5344CB8AC3E}">
        <p14:creationId xmlns:p14="http://schemas.microsoft.com/office/powerpoint/2010/main" val="3302119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F194C-1017-FDBE-A467-C3D3C99ED7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6D764F-1218-6E71-1EB9-37E5C4A91E81}"/>
              </a:ext>
            </a:extLst>
          </p:cNvPr>
          <p:cNvSpPr>
            <a:spLocks noGrp="1"/>
          </p:cNvSpPr>
          <p:nvPr>
            <p:ph type="title"/>
          </p:nvPr>
        </p:nvSpPr>
        <p:spPr>
          <a:xfrm>
            <a:off x="838200" y="365128"/>
            <a:ext cx="10515600" cy="679902"/>
          </a:xfrm>
        </p:spPr>
        <p:txBody>
          <a:bodyPr>
            <a:normAutofit/>
          </a:bodyPr>
          <a:lstStyle/>
          <a:p>
            <a:r>
              <a:rPr lang="en-US" sz="3600" b="1">
                <a:solidFill>
                  <a:srgbClr val="CC0066"/>
                </a:solidFill>
                <a:latin typeface="Times New Roman" panose="02020603050405020304" pitchFamily="18" charset="0"/>
                <a:cs typeface="Times New Roman" panose="02020603050405020304" pitchFamily="18" charset="0"/>
              </a:rPr>
              <a:t>Explainable AI</a:t>
            </a:r>
            <a:endParaRPr lang="en-US" sz="3600"/>
          </a:p>
        </p:txBody>
      </p:sp>
      <p:graphicFrame>
        <p:nvGraphicFramePr>
          <p:cNvPr id="4" name="Content Placeholder 3">
            <a:extLst>
              <a:ext uri="{FF2B5EF4-FFF2-40B4-BE49-F238E27FC236}">
                <a16:creationId xmlns:a16="http://schemas.microsoft.com/office/drawing/2014/main" id="{5A499714-ADC8-C55E-3264-26816931C6D2}"/>
              </a:ext>
            </a:extLst>
          </p:cNvPr>
          <p:cNvGraphicFramePr>
            <a:graphicFrameLocks noGrp="1"/>
          </p:cNvGraphicFramePr>
          <p:nvPr>
            <p:ph idx="1"/>
            <p:extLst>
              <p:ext uri="{D42A27DB-BD31-4B8C-83A1-F6EECF244321}">
                <p14:modId xmlns:p14="http://schemas.microsoft.com/office/powerpoint/2010/main" val="4319868"/>
              </p:ext>
            </p:extLst>
          </p:nvPr>
        </p:nvGraphicFramePr>
        <p:xfrm>
          <a:off x="3457181" y="1439183"/>
          <a:ext cx="4206240" cy="2286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46135341"/>
                    </a:ext>
                  </a:extLst>
                </a:gridCol>
                <a:gridCol w="2103120">
                  <a:extLst>
                    <a:ext uri="{9D8B030D-6E8A-4147-A177-3AD203B41FA5}">
                      <a16:colId xmlns:a16="http://schemas.microsoft.com/office/drawing/2014/main" val="125374431"/>
                    </a:ext>
                  </a:extLst>
                </a:gridCol>
              </a:tblGrid>
              <a:tr h="370840">
                <a:tc>
                  <a:txBody>
                    <a:bodyPr/>
                    <a:lstStyle/>
                    <a:p>
                      <a:pPr algn="ctr"/>
                      <a:r>
                        <a:rPr lang="en-US" sz="2000">
                          <a:latin typeface="Times New Roman" panose="02020603050405020304" pitchFamily="18" charset="0"/>
                          <a:cs typeface="Times New Roman" panose="02020603050405020304" pitchFamily="18" charset="0"/>
                        </a:rPr>
                        <a:t>Algorithm Name</a:t>
                      </a:r>
                    </a:p>
                  </a:txBody>
                  <a:tcPr/>
                </a:tc>
                <a:tc>
                  <a:txBody>
                    <a:bodyPr/>
                    <a:lstStyle/>
                    <a:p>
                      <a:pPr algn="ctr"/>
                      <a:r>
                        <a:rPr lang="en-US" sz="2000">
                          <a:latin typeface="Times New Roman" panose="02020603050405020304" pitchFamily="18" charset="0"/>
                          <a:cs typeface="Times New Roman" panose="02020603050405020304" pitchFamily="18" charset="0"/>
                        </a:rPr>
                        <a:t>Student contributed</a:t>
                      </a:r>
                    </a:p>
                  </a:txBody>
                  <a:tcPr/>
                </a:tc>
                <a:extLst>
                  <a:ext uri="{0D108BD9-81ED-4DB2-BD59-A6C34878D82A}">
                    <a16:rowId xmlns:a16="http://schemas.microsoft.com/office/drawing/2014/main" val="976283460"/>
                  </a:ext>
                </a:extLst>
              </a:tr>
              <a:tr h="370840">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4356365"/>
                  </a:ext>
                </a:extLst>
              </a:tr>
              <a:tr h="370840">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6195484"/>
                  </a:ext>
                </a:extLst>
              </a:tr>
              <a:tr h="370840">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0837797"/>
                  </a:ext>
                </a:extLst>
              </a:tr>
              <a:tr h="370840">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2462971"/>
                  </a:ext>
                </a:extLst>
              </a:tr>
            </a:tbl>
          </a:graphicData>
        </a:graphic>
      </p:graphicFrame>
      <p:sp>
        <p:nvSpPr>
          <p:cNvPr id="5" name="TextBox 4">
            <a:extLst>
              <a:ext uri="{FF2B5EF4-FFF2-40B4-BE49-F238E27FC236}">
                <a16:creationId xmlns:a16="http://schemas.microsoft.com/office/drawing/2014/main" id="{EA323CB3-7756-1730-D292-F465E21B8917}"/>
              </a:ext>
            </a:extLst>
          </p:cNvPr>
          <p:cNvSpPr txBox="1"/>
          <p:nvPr/>
        </p:nvSpPr>
        <p:spPr>
          <a:xfrm>
            <a:off x="800100" y="4327072"/>
            <a:ext cx="7943200" cy="400110"/>
          </a:xfrm>
          <a:prstGeom prst="rect">
            <a:avLst/>
          </a:prstGeom>
          <a:noFill/>
        </p:spPr>
        <p:txBody>
          <a:bodyPr wrap="none" rtlCol="0">
            <a:spAutoFit/>
          </a:bodyPr>
          <a:lstStyle/>
          <a:p>
            <a:r>
              <a:rPr lang="en-US" sz="2000">
                <a:latin typeface="Times New Roman" panose="02020603050405020304" pitchFamily="18" charset="0"/>
                <a:cs typeface="Times New Roman" panose="02020603050405020304" pitchFamily="18" charset="0"/>
              </a:rPr>
              <a:t>Explain the architecture chosen and discuss how interpretation can be done.</a:t>
            </a:r>
          </a:p>
        </p:txBody>
      </p:sp>
    </p:spTree>
    <p:extLst>
      <p:ext uri="{BB962C8B-B14F-4D97-AF65-F5344CB8AC3E}">
        <p14:creationId xmlns:p14="http://schemas.microsoft.com/office/powerpoint/2010/main" val="3933457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a:extLst>
              <a:ext uri="{FF2B5EF4-FFF2-40B4-BE49-F238E27FC236}">
                <a16:creationId xmlns:a16="http://schemas.microsoft.com/office/drawing/2014/main" id="{9546986C-A679-1612-DB70-83453C7DC916}"/>
              </a:ext>
            </a:extLst>
          </p:cNvPr>
          <p:cNvSpPr>
            <a:spLocks noGrp="1" noChangeArrowheads="1"/>
          </p:cNvSpPr>
          <p:nvPr>
            <p:ph type="sldNum" sz="quarter" idx="10"/>
          </p:nvPr>
        </p:nvSpPr>
        <p:spPr>
          <a:xfrm>
            <a:off x="9601200" y="3810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51EB898-072A-4E0F-A52B-BF6B4BFB4176}" type="slidenum">
              <a:rPr lang="en-US" altLang="en-US" sz="1400">
                <a:latin typeface="Arial" panose="020B0604020202020204" pitchFamily="34" charset="0"/>
              </a:rPr>
              <a:pPr>
                <a:spcBef>
                  <a:spcPct val="0"/>
                </a:spcBef>
                <a:buFontTx/>
                <a:buNone/>
              </a:pPr>
              <a:t>42</a:t>
            </a:fld>
            <a:endParaRPr lang="en-US" altLang="en-US" sz="1400">
              <a:latin typeface="Arial" panose="020B0604020202020204" pitchFamily="34" charset="0"/>
            </a:endParaRPr>
          </a:p>
        </p:txBody>
      </p:sp>
      <p:pic>
        <p:nvPicPr>
          <p:cNvPr id="23555" name="Picture 3">
            <a:extLst>
              <a:ext uri="{FF2B5EF4-FFF2-40B4-BE49-F238E27FC236}">
                <a16:creationId xmlns:a16="http://schemas.microsoft.com/office/drawing/2014/main" id="{D5F6A411-02DC-B86F-9213-ACD774FC6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2280"/>
          <a:stretch>
            <a:fillRect/>
          </a:stretch>
        </p:blipFill>
        <p:spPr bwMode="auto">
          <a:xfrm>
            <a:off x="609600" y="1384300"/>
            <a:ext cx="38100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3E7D40E-6265-0F83-A953-28EE65A016B2}"/>
              </a:ext>
            </a:extLst>
          </p:cNvPr>
          <p:cNvSpPr txBox="1"/>
          <p:nvPr/>
        </p:nvSpPr>
        <p:spPr>
          <a:xfrm>
            <a:off x="609600" y="4419600"/>
            <a:ext cx="4818063" cy="1754188"/>
          </a:xfrm>
          <a:prstGeom prst="rect">
            <a:avLst/>
          </a:prstGeom>
          <a:noFill/>
        </p:spPr>
        <p:txBody>
          <a:bodyPr>
            <a:spAutoFit/>
          </a:bodyPr>
          <a:lstStyle/>
          <a:p>
            <a:pPr>
              <a:defRPr/>
            </a:pPr>
            <a:r>
              <a:rPr lang="en-IN" sz="1800">
                <a:latin typeface="+mj-lt"/>
              </a:rPr>
              <a:t>Optimizer – Adam</a:t>
            </a:r>
          </a:p>
          <a:p>
            <a:pPr>
              <a:defRPr/>
            </a:pPr>
            <a:r>
              <a:rPr lang="en-IN" sz="1800">
                <a:latin typeface="+mj-lt"/>
              </a:rPr>
              <a:t>Activation – Soft max</a:t>
            </a:r>
          </a:p>
          <a:p>
            <a:pPr>
              <a:defRPr/>
            </a:pPr>
            <a:r>
              <a:rPr lang="en-IN" sz="1800">
                <a:latin typeface="+mj-lt"/>
              </a:rPr>
              <a:t>Loss Function – Categorical cross entropy</a:t>
            </a:r>
          </a:p>
          <a:p>
            <a:pPr>
              <a:defRPr/>
            </a:pPr>
            <a:r>
              <a:rPr lang="en-IN" sz="1800">
                <a:latin typeface="+mj-lt"/>
              </a:rPr>
              <a:t>Epochs – 100</a:t>
            </a:r>
          </a:p>
          <a:p>
            <a:pPr>
              <a:defRPr/>
            </a:pPr>
            <a:r>
              <a:rPr lang="en-IN" sz="1800">
                <a:latin typeface="+mj-lt"/>
              </a:rPr>
              <a:t>Regularization – Drop out</a:t>
            </a:r>
          </a:p>
          <a:p>
            <a:pPr>
              <a:defRPr/>
            </a:pPr>
            <a:endParaRPr lang="en-IN" sz="1800">
              <a:latin typeface="+mj-lt"/>
            </a:endParaRPr>
          </a:p>
        </p:txBody>
      </p:sp>
      <p:sp>
        <p:nvSpPr>
          <p:cNvPr id="7" name="TextBox 6">
            <a:extLst>
              <a:ext uri="{FF2B5EF4-FFF2-40B4-BE49-F238E27FC236}">
                <a16:creationId xmlns:a16="http://schemas.microsoft.com/office/drawing/2014/main" id="{B3E15294-0CB5-3215-CBC8-93B409E5616A}"/>
              </a:ext>
            </a:extLst>
          </p:cNvPr>
          <p:cNvSpPr txBox="1"/>
          <p:nvPr/>
        </p:nvSpPr>
        <p:spPr>
          <a:xfrm>
            <a:off x="2195513" y="1014413"/>
            <a:ext cx="4818062" cy="369887"/>
          </a:xfrm>
          <a:prstGeom prst="rect">
            <a:avLst/>
          </a:prstGeom>
          <a:noFill/>
        </p:spPr>
        <p:txBody>
          <a:bodyPr>
            <a:spAutoFit/>
          </a:bodyPr>
          <a:lstStyle/>
          <a:p>
            <a:pPr>
              <a:defRPr/>
            </a:pPr>
            <a:r>
              <a:rPr lang="en-IN" sz="1800">
                <a:latin typeface="+mj-lt"/>
              </a:rPr>
              <a:t>Model</a:t>
            </a:r>
          </a:p>
        </p:txBody>
      </p:sp>
      <p:graphicFrame>
        <p:nvGraphicFramePr>
          <p:cNvPr id="8" name="Table 7">
            <a:extLst>
              <a:ext uri="{FF2B5EF4-FFF2-40B4-BE49-F238E27FC236}">
                <a16:creationId xmlns:a16="http://schemas.microsoft.com/office/drawing/2014/main" id="{149ECFF1-23D6-0510-8427-CDD7FB4E5331}"/>
              </a:ext>
            </a:extLst>
          </p:cNvPr>
          <p:cNvGraphicFramePr>
            <a:graphicFrameLocks noGrp="1"/>
          </p:cNvGraphicFramePr>
          <p:nvPr/>
        </p:nvGraphicFramePr>
        <p:xfrm>
          <a:off x="4953000" y="1414463"/>
          <a:ext cx="6445250" cy="2159001"/>
        </p:xfrm>
        <a:graphic>
          <a:graphicData uri="http://schemas.openxmlformats.org/drawingml/2006/table">
            <a:tbl>
              <a:tblPr firstRow="1" bandRow="1">
                <a:tableStyleId>{C4B1156A-380E-4F78-BDF5-A606A8083BF9}</a:tableStyleId>
              </a:tblPr>
              <a:tblGrid>
                <a:gridCol w="651233">
                  <a:extLst>
                    <a:ext uri="{9D8B030D-6E8A-4147-A177-3AD203B41FA5}">
                      <a16:colId xmlns:a16="http://schemas.microsoft.com/office/drawing/2014/main" val="20000"/>
                    </a:ext>
                  </a:extLst>
                </a:gridCol>
                <a:gridCol w="882533">
                  <a:extLst>
                    <a:ext uri="{9D8B030D-6E8A-4147-A177-3AD203B41FA5}">
                      <a16:colId xmlns:a16="http://schemas.microsoft.com/office/drawing/2014/main" val="20001"/>
                    </a:ext>
                  </a:extLst>
                </a:gridCol>
                <a:gridCol w="1036017">
                  <a:extLst>
                    <a:ext uri="{9D8B030D-6E8A-4147-A177-3AD203B41FA5}">
                      <a16:colId xmlns:a16="http://schemas.microsoft.com/office/drawing/2014/main" val="20002"/>
                    </a:ext>
                  </a:extLst>
                </a:gridCol>
                <a:gridCol w="959274">
                  <a:extLst>
                    <a:ext uri="{9D8B030D-6E8A-4147-A177-3AD203B41FA5}">
                      <a16:colId xmlns:a16="http://schemas.microsoft.com/office/drawing/2014/main" val="20003"/>
                    </a:ext>
                  </a:extLst>
                </a:gridCol>
                <a:gridCol w="1043268">
                  <a:extLst>
                    <a:ext uri="{9D8B030D-6E8A-4147-A177-3AD203B41FA5}">
                      <a16:colId xmlns:a16="http://schemas.microsoft.com/office/drawing/2014/main" val="20004"/>
                    </a:ext>
                  </a:extLst>
                </a:gridCol>
                <a:gridCol w="990671">
                  <a:extLst>
                    <a:ext uri="{9D8B030D-6E8A-4147-A177-3AD203B41FA5}">
                      <a16:colId xmlns:a16="http://schemas.microsoft.com/office/drawing/2014/main" val="20005"/>
                    </a:ext>
                  </a:extLst>
                </a:gridCol>
                <a:gridCol w="882254">
                  <a:extLst>
                    <a:ext uri="{9D8B030D-6E8A-4147-A177-3AD203B41FA5}">
                      <a16:colId xmlns:a16="http://schemas.microsoft.com/office/drawing/2014/main" val="20006"/>
                    </a:ext>
                  </a:extLst>
                </a:gridCol>
              </a:tblGrid>
              <a:tr h="634051">
                <a:tc>
                  <a:txBody>
                    <a:bodyPr/>
                    <a:lstStyle/>
                    <a:p>
                      <a:pPr algn="ctr"/>
                      <a:r>
                        <a:rPr lang="en-IN" sz="1400" err="1"/>
                        <a:t>S.No</a:t>
                      </a:r>
                      <a:endParaRPr lang="en-IN" sz="1400"/>
                    </a:p>
                  </a:txBody>
                  <a:tcPr marL="91447" marR="91447" marT="45748" marB="45748"/>
                </a:tc>
                <a:tc>
                  <a:txBody>
                    <a:bodyPr/>
                    <a:lstStyle/>
                    <a:p>
                      <a:pPr algn="ctr"/>
                      <a:r>
                        <a:rPr lang="en-IN" sz="1400"/>
                        <a:t>Epochs</a:t>
                      </a:r>
                    </a:p>
                  </a:txBody>
                  <a:tcPr marL="91447" marR="91447" marT="45748" marB="45748"/>
                </a:tc>
                <a:tc>
                  <a:txBody>
                    <a:bodyPr/>
                    <a:lstStyle/>
                    <a:p>
                      <a:pPr algn="ctr"/>
                      <a:r>
                        <a:rPr lang="en-IN" sz="1400"/>
                        <a:t>Training Accuracy</a:t>
                      </a:r>
                    </a:p>
                  </a:txBody>
                  <a:tcPr marL="91447" marR="91447" marT="45748" marB="45748"/>
                </a:tc>
                <a:tc>
                  <a:txBody>
                    <a:bodyPr/>
                    <a:lstStyle/>
                    <a:p>
                      <a:pPr algn="ctr"/>
                      <a:r>
                        <a:rPr lang="en-IN" sz="1400"/>
                        <a:t>Training Loss</a:t>
                      </a:r>
                    </a:p>
                  </a:txBody>
                  <a:tcPr marL="91447" marR="91447" marT="45748" marB="4574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a:t>Validation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a:t>Accuracy</a:t>
                      </a:r>
                    </a:p>
                  </a:txBody>
                  <a:tcPr marL="91447" marR="91447" marT="45748" marB="4574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a:t>Validation Loss</a:t>
                      </a:r>
                    </a:p>
                  </a:txBody>
                  <a:tcPr marL="91447" marR="91447" marT="45748" marB="4574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a:t>AUC</a:t>
                      </a:r>
                    </a:p>
                  </a:txBody>
                  <a:tcPr marL="91447" marR="91447" marT="45748" marB="45748"/>
                </a:tc>
                <a:extLst>
                  <a:ext uri="{0D108BD9-81ED-4DB2-BD59-A6C34878D82A}">
                    <a16:rowId xmlns:a16="http://schemas.microsoft.com/office/drawing/2014/main" val="10000"/>
                  </a:ext>
                </a:extLst>
              </a:tr>
              <a:tr h="304990">
                <a:tc>
                  <a:txBody>
                    <a:bodyPr/>
                    <a:lstStyle/>
                    <a:p>
                      <a:pPr algn="ctr"/>
                      <a:r>
                        <a:rPr lang="en-IN" sz="1400"/>
                        <a:t>1</a:t>
                      </a:r>
                    </a:p>
                  </a:txBody>
                  <a:tcPr marL="91447" marR="91447" marT="45748" marB="45748"/>
                </a:tc>
                <a:tc>
                  <a:txBody>
                    <a:bodyPr/>
                    <a:lstStyle/>
                    <a:p>
                      <a:pPr algn="ctr"/>
                      <a:r>
                        <a:rPr lang="en-IN" sz="1400"/>
                        <a:t>1-20</a:t>
                      </a:r>
                    </a:p>
                  </a:txBody>
                  <a:tcPr marL="91447" marR="91447" marT="45748" marB="45748"/>
                </a:tc>
                <a:tc>
                  <a:txBody>
                    <a:bodyPr/>
                    <a:lstStyle/>
                    <a:p>
                      <a:pPr algn="ctr"/>
                      <a:r>
                        <a:rPr lang="en-IN" sz="1400"/>
                        <a:t>0.58</a:t>
                      </a:r>
                    </a:p>
                  </a:txBody>
                  <a:tcPr marL="91447" marR="91447" marT="45748" marB="45748"/>
                </a:tc>
                <a:tc>
                  <a:txBody>
                    <a:bodyPr/>
                    <a:lstStyle/>
                    <a:p>
                      <a:pPr algn="ctr"/>
                      <a:r>
                        <a:rPr lang="en-IN" sz="1400"/>
                        <a:t>1.11</a:t>
                      </a:r>
                    </a:p>
                  </a:txBody>
                  <a:tcPr marL="91447" marR="91447" marT="45748" marB="45748"/>
                </a:tc>
                <a:tc>
                  <a:txBody>
                    <a:bodyPr/>
                    <a:lstStyle/>
                    <a:p>
                      <a:pPr algn="ctr"/>
                      <a:r>
                        <a:rPr lang="en-IN" sz="1400"/>
                        <a:t>0.47</a:t>
                      </a:r>
                    </a:p>
                  </a:txBody>
                  <a:tcPr marL="91447" marR="91447" marT="45748" marB="45748"/>
                </a:tc>
                <a:tc>
                  <a:txBody>
                    <a:bodyPr/>
                    <a:lstStyle/>
                    <a:p>
                      <a:pPr algn="ctr"/>
                      <a:r>
                        <a:rPr lang="en-IN" sz="1400"/>
                        <a:t>1.01</a:t>
                      </a:r>
                    </a:p>
                  </a:txBody>
                  <a:tcPr marL="91447" marR="91447" marT="45748" marB="45748"/>
                </a:tc>
                <a:tc>
                  <a:txBody>
                    <a:bodyPr/>
                    <a:lstStyle/>
                    <a:p>
                      <a:pPr algn="ctr"/>
                      <a:r>
                        <a:rPr lang="en-IN" sz="1400"/>
                        <a:t>0.87</a:t>
                      </a:r>
                    </a:p>
                  </a:txBody>
                  <a:tcPr marL="91447" marR="91447" marT="45748" marB="45748"/>
                </a:tc>
                <a:extLst>
                  <a:ext uri="{0D108BD9-81ED-4DB2-BD59-A6C34878D82A}">
                    <a16:rowId xmlns:a16="http://schemas.microsoft.com/office/drawing/2014/main" val="10001"/>
                  </a:ext>
                </a:extLst>
              </a:tr>
              <a:tr h="304990">
                <a:tc>
                  <a:txBody>
                    <a:bodyPr/>
                    <a:lstStyle/>
                    <a:p>
                      <a:pPr algn="ctr"/>
                      <a:r>
                        <a:rPr lang="en-IN" sz="1400"/>
                        <a:t>2</a:t>
                      </a:r>
                    </a:p>
                  </a:txBody>
                  <a:tcPr marL="91447" marR="91447" marT="45748" marB="45748"/>
                </a:tc>
                <a:tc>
                  <a:txBody>
                    <a:bodyPr/>
                    <a:lstStyle/>
                    <a:p>
                      <a:pPr algn="ctr"/>
                      <a:r>
                        <a:rPr lang="en-IN" sz="1400"/>
                        <a:t>20-40</a:t>
                      </a:r>
                    </a:p>
                  </a:txBody>
                  <a:tcPr marL="91447" marR="91447" marT="45748" marB="45748"/>
                </a:tc>
                <a:tc>
                  <a:txBody>
                    <a:bodyPr/>
                    <a:lstStyle/>
                    <a:p>
                      <a:pPr algn="ctr"/>
                      <a:r>
                        <a:rPr lang="en-IN" sz="1400"/>
                        <a:t>0.60</a:t>
                      </a:r>
                    </a:p>
                  </a:txBody>
                  <a:tcPr marL="91447" marR="91447" marT="45748" marB="45748"/>
                </a:tc>
                <a:tc>
                  <a:txBody>
                    <a:bodyPr/>
                    <a:lstStyle/>
                    <a:p>
                      <a:pPr algn="ctr"/>
                      <a:r>
                        <a:rPr lang="en-IN" sz="1400"/>
                        <a:t>0.96</a:t>
                      </a:r>
                    </a:p>
                  </a:txBody>
                  <a:tcPr marL="91447" marR="91447" marT="45748" marB="45748"/>
                </a:tc>
                <a:tc>
                  <a:txBody>
                    <a:bodyPr/>
                    <a:lstStyle/>
                    <a:p>
                      <a:pPr algn="ctr"/>
                      <a:r>
                        <a:rPr lang="en-IN" sz="1400"/>
                        <a:t>0.51</a:t>
                      </a:r>
                    </a:p>
                  </a:txBody>
                  <a:tcPr marL="91447" marR="91447" marT="45748" marB="45748"/>
                </a:tc>
                <a:tc>
                  <a:txBody>
                    <a:bodyPr/>
                    <a:lstStyle/>
                    <a:p>
                      <a:pPr algn="ctr"/>
                      <a:r>
                        <a:rPr lang="en-IN" sz="1400"/>
                        <a:t>0.90</a:t>
                      </a:r>
                    </a:p>
                  </a:txBody>
                  <a:tcPr marL="91447" marR="91447" marT="45748" marB="45748"/>
                </a:tc>
                <a:tc>
                  <a:txBody>
                    <a:bodyPr/>
                    <a:lstStyle/>
                    <a:p>
                      <a:pPr algn="ctr"/>
                      <a:r>
                        <a:rPr lang="en-IN" sz="1400"/>
                        <a:t>0.89</a:t>
                      </a:r>
                    </a:p>
                  </a:txBody>
                  <a:tcPr marL="91447" marR="91447" marT="45748" marB="45748"/>
                </a:tc>
                <a:extLst>
                  <a:ext uri="{0D108BD9-81ED-4DB2-BD59-A6C34878D82A}">
                    <a16:rowId xmlns:a16="http://schemas.microsoft.com/office/drawing/2014/main" val="10002"/>
                  </a:ext>
                </a:extLst>
              </a:tr>
              <a:tr h="304990">
                <a:tc>
                  <a:txBody>
                    <a:bodyPr/>
                    <a:lstStyle/>
                    <a:p>
                      <a:pPr algn="ctr"/>
                      <a:r>
                        <a:rPr lang="en-IN" sz="1400"/>
                        <a:t>3</a:t>
                      </a:r>
                    </a:p>
                  </a:txBody>
                  <a:tcPr marL="91447" marR="91447" marT="45748" marB="45748"/>
                </a:tc>
                <a:tc>
                  <a:txBody>
                    <a:bodyPr/>
                    <a:lstStyle/>
                    <a:p>
                      <a:pPr algn="ctr"/>
                      <a:r>
                        <a:rPr lang="en-IN" sz="1400"/>
                        <a:t>40-60</a:t>
                      </a:r>
                    </a:p>
                  </a:txBody>
                  <a:tcPr marL="91447" marR="91447" marT="45748" marB="45748"/>
                </a:tc>
                <a:tc>
                  <a:txBody>
                    <a:bodyPr/>
                    <a:lstStyle/>
                    <a:p>
                      <a:pPr algn="ctr"/>
                      <a:r>
                        <a:rPr lang="en-IN" sz="1400"/>
                        <a:t>0.66</a:t>
                      </a:r>
                    </a:p>
                  </a:txBody>
                  <a:tcPr marL="91447" marR="91447" marT="45748" marB="45748"/>
                </a:tc>
                <a:tc>
                  <a:txBody>
                    <a:bodyPr/>
                    <a:lstStyle/>
                    <a:p>
                      <a:pPr algn="ctr"/>
                      <a:r>
                        <a:rPr lang="en-IN" sz="1400"/>
                        <a:t>0.87</a:t>
                      </a:r>
                    </a:p>
                  </a:txBody>
                  <a:tcPr marL="91447" marR="91447" marT="45748" marB="45748"/>
                </a:tc>
                <a:tc>
                  <a:txBody>
                    <a:bodyPr/>
                    <a:lstStyle/>
                    <a:p>
                      <a:pPr algn="ctr"/>
                      <a:r>
                        <a:rPr lang="en-IN" sz="1400"/>
                        <a:t>0.68</a:t>
                      </a:r>
                    </a:p>
                  </a:txBody>
                  <a:tcPr marL="91447" marR="91447" marT="45748" marB="45748"/>
                </a:tc>
                <a:tc>
                  <a:txBody>
                    <a:bodyPr/>
                    <a:lstStyle/>
                    <a:p>
                      <a:pPr algn="ctr"/>
                      <a:r>
                        <a:rPr lang="en-IN" sz="1400"/>
                        <a:t>0.89</a:t>
                      </a:r>
                    </a:p>
                  </a:txBody>
                  <a:tcPr marL="91447" marR="91447" marT="45748" marB="45748"/>
                </a:tc>
                <a:tc>
                  <a:txBody>
                    <a:bodyPr/>
                    <a:lstStyle/>
                    <a:p>
                      <a:pPr algn="ctr"/>
                      <a:r>
                        <a:rPr lang="en-IN" sz="1400"/>
                        <a:t>0.90</a:t>
                      </a:r>
                    </a:p>
                  </a:txBody>
                  <a:tcPr marL="91447" marR="91447" marT="45748" marB="45748"/>
                </a:tc>
                <a:extLst>
                  <a:ext uri="{0D108BD9-81ED-4DB2-BD59-A6C34878D82A}">
                    <a16:rowId xmlns:a16="http://schemas.microsoft.com/office/drawing/2014/main" val="10003"/>
                  </a:ext>
                </a:extLst>
              </a:tr>
              <a:tr h="304990">
                <a:tc>
                  <a:txBody>
                    <a:bodyPr/>
                    <a:lstStyle/>
                    <a:p>
                      <a:pPr algn="ctr"/>
                      <a:r>
                        <a:rPr lang="en-IN" sz="1400"/>
                        <a:t>4</a:t>
                      </a:r>
                    </a:p>
                  </a:txBody>
                  <a:tcPr marL="91447" marR="91447" marT="45748" marB="45748"/>
                </a:tc>
                <a:tc>
                  <a:txBody>
                    <a:bodyPr/>
                    <a:lstStyle/>
                    <a:p>
                      <a:pPr algn="ctr"/>
                      <a:r>
                        <a:rPr lang="en-IN" sz="1400"/>
                        <a:t>60-80</a:t>
                      </a:r>
                    </a:p>
                  </a:txBody>
                  <a:tcPr marL="91447" marR="91447" marT="45748" marB="45748"/>
                </a:tc>
                <a:tc>
                  <a:txBody>
                    <a:bodyPr/>
                    <a:lstStyle/>
                    <a:p>
                      <a:pPr algn="ctr"/>
                      <a:r>
                        <a:rPr lang="en-IN" sz="1400"/>
                        <a:t>0.71</a:t>
                      </a:r>
                    </a:p>
                  </a:txBody>
                  <a:tcPr marL="91447" marR="91447" marT="45748" marB="45748"/>
                </a:tc>
                <a:tc>
                  <a:txBody>
                    <a:bodyPr/>
                    <a:lstStyle/>
                    <a:p>
                      <a:pPr algn="ctr"/>
                      <a:r>
                        <a:rPr lang="en-IN" sz="1400"/>
                        <a:t>0.84</a:t>
                      </a:r>
                    </a:p>
                  </a:txBody>
                  <a:tcPr marL="91447" marR="91447" marT="45748" marB="45748"/>
                </a:tc>
                <a:tc>
                  <a:txBody>
                    <a:bodyPr/>
                    <a:lstStyle/>
                    <a:p>
                      <a:pPr algn="ctr"/>
                      <a:r>
                        <a:rPr lang="en-IN" sz="1400"/>
                        <a:t>0.70</a:t>
                      </a:r>
                    </a:p>
                  </a:txBody>
                  <a:tcPr marL="91447" marR="91447" marT="45748" marB="45748"/>
                </a:tc>
                <a:tc>
                  <a:txBody>
                    <a:bodyPr/>
                    <a:lstStyle/>
                    <a:p>
                      <a:pPr algn="ctr"/>
                      <a:r>
                        <a:rPr lang="en-IN" sz="1400"/>
                        <a:t>0.85</a:t>
                      </a:r>
                    </a:p>
                  </a:txBody>
                  <a:tcPr marL="91447" marR="91447" marT="45748" marB="45748"/>
                </a:tc>
                <a:tc>
                  <a:txBody>
                    <a:bodyPr/>
                    <a:lstStyle/>
                    <a:p>
                      <a:pPr algn="ctr"/>
                      <a:r>
                        <a:rPr lang="en-IN" sz="1400"/>
                        <a:t>0.915</a:t>
                      </a:r>
                    </a:p>
                  </a:txBody>
                  <a:tcPr marL="91447" marR="91447" marT="45748" marB="45748"/>
                </a:tc>
                <a:extLst>
                  <a:ext uri="{0D108BD9-81ED-4DB2-BD59-A6C34878D82A}">
                    <a16:rowId xmlns:a16="http://schemas.microsoft.com/office/drawing/2014/main" val="10004"/>
                  </a:ext>
                </a:extLst>
              </a:tr>
              <a:tr h="304990">
                <a:tc>
                  <a:txBody>
                    <a:bodyPr/>
                    <a:lstStyle/>
                    <a:p>
                      <a:pPr algn="ctr"/>
                      <a:r>
                        <a:rPr lang="en-IN" sz="1400"/>
                        <a:t>5</a:t>
                      </a:r>
                    </a:p>
                  </a:txBody>
                  <a:tcPr marL="91447" marR="91447" marT="45748" marB="45748"/>
                </a:tc>
                <a:tc>
                  <a:txBody>
                    <a:bodyPr/>
                    <a:lstStyle/>
                    <a:p>
                      <a:pPr algn="ctr"/>
                      <a:r>
                        <a:rPr lang="en-IN" sz="1400"/>
                        <a:t>80-100</a:t>
                      </a:r>
                    </a:p>
                  </a:txBody>
                  <a:tcPr marL="91447" marR="91447" marT="45748" marB="45748"/>
                </a:tc>
                <a:tc>
                  <a:txBody>
                    <a:bodyPr/>
                    <a:lstStyle/>
                    <a:p>
                      <a:pPr algn="ctr"/>
                      <a:r>
                        <a:rPr lang="en-IN" sz="1400"/>
                        <a:t>0.72</a:t>
                      </a:r>
                    </a:p>
                  </a:txBody>
                  <a:tcPr marL="91447" marR="91447" marT="45748" marB="45748"/>
                </a:tc>
                <a:tc>
                  <a:txBody>
                    <a:bodyPr/>
                    <a:lstStyle/>
                    <a:p>
                      <a:pPr algn="ctr"/>
                      <a:r>
                        <a:rPr lang="en-IN" sz="1400"/>
                        <a:t>0.81</a:t>
                      </a:r>
                    </a:p>
                  </a:txBody>
                  <a:tcPr marL="91447" marR="91447" marT="45748" marB="45748"/>
                </a:tc>
                <a:tc>
                  <a:txBody>
                    <a:bodyPr/>
                    <a:lstStyle/>
                    <a:p>
                      <a:pPr algn="ctr"/>
                      <a:r>
                        <a:rPr lang="en-IN" sz="1400"/>
                        <a:t>0.72</a:t>
                      </a:r>
                    </a:p>
                  </a:txBody>
                  <a:tcPr marL="91447" marR="91447" marT="45748" marB="45748"/>
                </a:tc>
                <a:tc>
                  <a:txBody>
                    <a:bodyPr/>
                    <a:lstStyle/>
                    <a:p>
                      <a:pPr algn="ctr"/>
                      <a:r>
                        <a:rPr lang="en-IN" sz="1400"/>
                        <a:t>0.82</a:t>
                      </a:r>
                    </a:p>
                  </a:txBody>
                  <a:tcPr marL="91447" marR="91447" marT="45748" marB="45748"/>
                </a:tc>
                <a:tc>
                  <a:txBody>
                    <a:bodyPr/>
                    <a:lstStyle/>
                    <a:p>
                      <a:pPr algn="ctr"/>
                      <a:r>
                        <a:rPr lang="en-IN" sz="1400"/>
                        <a:t>0.917</a:t>
                      </a:r>
                    </a:p>
                  </a:txBody>
                  <a:tcPr marL="91447" marR="91447" marT="45748" marB="45748"/>
                </a:tc>
                <a:extLst>
                  <a:ext uri="{0D108BD9-81ED-4DB2-BD59-A6C34878D82A}">
                    <a16:rowId xmlns:a16="http://schemas.microsoft.com/office/drawing/2014/main" val="10005"/>
                  </a:ext>
                </a:extLst>
              </a:tr>
            </a:tbl>
          </a:graphicData>
        </a:graphic>
      </p:graphicFrame>
      <p:pic>
        <p:nvPicPr>
          <p:cNvPr id="23616" name="Picture 9">
            <a:extLst>
              <a:ext uri="{FF2B5EF4-FFF2-40B4-BE49-F238E27FC236}">
                <a16:creationId xmlns:a16="http://schemas.microsoft.com/office/drawing/2014/main" id="{8168561D-FE7E-A4AC-C79D-CBEF03853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3868738"/>
            <a:ext cx="26289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7" name="Picture 11">
            <a:extLst>
              <a:ext uri="{FF2B5EF4-FFF2-40B4-BE49-F238E27FC236}">
                <a16:creationId xmlns:a16="http://schemas.microsoft.com/office/drawing/2014/main" id="{81FD440B-0A22-DE2B-ED25-19D507B223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763" y="3863975"/>
            <a:ext cx="2628900" cy="220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CD49AA55-7C31-F131-C3C1-6E87F1F05B90}"/>
              </a:ext>
            </a:extLst>
          </p:cNvPr>
          <p:cNvSpPr txBox="1"/>
          <p:nvPr/>
        </p:nvSpPr>
        <p:spPr>
          <a:xfrm>
            <a:off x="10515600" y="4572000"/>
            <a:ext cx="1333500" cy="600075"/>
          </a:xfrm>
          <a:prstGeom prst="rect">
            <a:avLst/>
          </a:prstGeom>
          <a:noFill/>
        </p:spPr>
        <p:txBody>
          <a:bodyPr>
            <a:spAutoFit/>
          </a:bodyPr>
          <a:lstStyle/>
          <a:p>
            <a:pPr>
              <a:defRPr/>
            </a:pPr>
            <a:r>
              <a:rPr lang="en-IN" sz="1100">
                <a:latin typeface="+mj-lt"/>
              </a:rPr>
              <a:t>Precision: 0.3357</a:t>
            </a:r>
          </a:p>
          <a:p>
            <a:pPr>
              <a:defRPr/>
            </a:pPr>
            <a:r>
              <a:rPr lang="en-IN" sz="1100">
                <a:latin typeface="+mj-lt"/>
              </a:rPr>
              <a:t>Recall: 0.4144</a:t>
            </a:r>
          </a:p>
          <a:p>
            <a:pPr>
              <a:defRPr/>
            </a:pPr>
            <a:r>
              <a:rPr lang="en-IN" sz="1100">
                <a:latin typeface="+mj-lt"/>
              </a:rPr>
              <a:t>F1 Score: 0.3671</a:t>
            </a:r>
          </a:p>
        </p:txBody>
      </p:sp>
      <p:sp>
        <p:nvSpPr>
          <p:cNvPr id="2" name="TextBox 1">
            <a:extLst>
              <a:ext uri="{FF2B5EF4-FFF2-40B4-BE49-F238E27FC236}">
                <a16:creationId xmlns:a16="http://schemas.microsoft.com/office/drawing/2014/main" id="{84C2DEC7-F2DA-B002-22E5-42DD52E8F816}"/>
              </a:ext>
            </a:extLst>
          </p:cNvPr>
          <p:cNvSpPr txBox="1"/>
          <p:nvPr/>
        </p:nvSpPr>
        <p:spPr>
          <a:xfrm>
            <a:off x="704399" y="419070"/>
            <a:ext cx="1491114" cy="400110"/>
          </a:xfrm>
          <a:prstGeom prst="rect">
            <a:avLst/>
          </a:prstGeom>
          <a:noFill/>
        </p:spPr>
        <p:txBody>
          <a:bodyPr wrap="none" rtlCol="0">
            <a:spAutoFit/>
          </a:bodyPr>
          <a:lstStyle/>
          <a:p>
            <a:r>
              <a:rPr lang="en-US" sz="2000" b="1"/>
              <a:t>For example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B821-12D6-8267-15BF-4EEACD6E2EFF}"/>
              </a:ext>
            </a:extLst>
          </p:cNvPr>
          <p:cNvSpPr>
            <a:spLocks noGrp="1"/>
          </p:cNvSpPr>
          <p:nvPr>
            <p:ph type="title"/>
          </p:nvPr>
        </p:nvSpPr>
        <p:spPr>
          <a:xfrm>
            <a:off x="838200" y="365127"/>
            <a:ext cx="10515600" cy="674459"/>
          </a:xfrm>
        </p:spPr>
        <p:txBody>
          <a:bodyPr>
            <a:normAutofit/>
          </a:bodyPr>
          <a:lstStyle/>
          <a:p>
            <a:r>
              <a:rPr lang="en-US" sz="3600" b="1">
                <a:solidFill>
                  <a:srgbClr val="CC0066"/>
                </a:solidFill>
                <a:latin typeface="Times New Roman" panose="02020603050405020304" pitchFamily="18" charset="0"/>
                <a:cs typeface="Times New Roman" panose="02020603050405020304" pitchFamily="18" charset="0"/>
              </a:rPr>
              <a:t>Conclusion and Future Enhancement</a:t>
            </a:r>
            <a:endParaRPr lang="en-US" sz="3600"/>
          </a:p>
        </p:txBody>
      </p:sp>
      <p:sp>
        <p:nvSpPr>
          <p:cNvPr id="3" name="Content Placeholder 2">
            <a:extLst>
              <a:ext uri="{FF2B5EF4-FFF2-40B4-BE49-F238E27FC236}">
                <a16:creationId xmlns:a16="http://schemas.microsoft.com/office/drawing/2014/main" id="{6D1CF384-BD8B-2F40-7DCC-9B0C84DEECC3}"/>
              </a:ext>
            </a:extLst>
          </p:cNvPr>
          <p:cNvSpPr>
            <a:spLocks noGrp="1"/>
          </p:cNvSpPr>
          <p:nvPr>
            <p:ph idx="1"/>
          </p:nvPr>
        </p:nvSpPr>
        <p:spPr>
          <a:xfrm>
            <a:off x="908957" y="1151166"/>
            <a:ext cx="10515600" cy="4351338"/>
          </a:xfrm>
        </p:spPr>
        <p:txBody>
          <a:bodyPr/>
          <a:lstStyle/>
          <a:p>
            <a:endParaRPr lang="en-US"/>
          </a:p>
        </p:txBody>
      </p:sp>
    </p:spTree>
    <p:extLst>
      <p:ext uri="{BB962C8B-B14F-4D97-AF65-F5344CB8AC3E}">
        <p14:creationId xmlns:p14="http://schemas.microsoft.com/office/powerpoint/2010/main" val="2877827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41E1-B7DC-4655-9930-9204B2637D61}"/>
              </a:ext>
            </a:extLst>
          </p:cNvPr>
          <p:cNvSpPr>
            <a:spLocks noGrp="1"/>
          </p:cNvSpPr>
          <p:nvPr>
            <p:ph type="title"/>
          </p:nvPr>
        </p:nvSpPr>
        <p:spPr>
          <a:xfrm>
            <a:off x="538843" y="370570"/>
            <a:ext cx="10515600" cy="516616"/>
          </a:xfrm>
        </p:spPr>
        <p:txBody>
          <a:bodyPr>
            <a:normAutofit fontScale="90000"/>
          </a:bodyPr>
          <a:lstStyle/>
          <a:p>
            <a:r>
              <a:rPr lang="en-US" sz="3600" b="1">
                <a:solidFill>
                  <a:srgbClr val="CC0066"/>
                </a:solidFill>
                <a:latin typeface="Times New Roman" panose="02020603050405020304" pitchFamily="18" charset="0"/>
                <a:cs typeface="Times New Roman" panose="02020603050405020304" pitchFamily="18" charset="0"/>
              </a:rPr>
              <a:t>References</a:t>
            </a:r>
            <a:endParaRPr lang="en-US" sz="3600"/>
          </a:p>
        </p:txBody>
      </p:sp>
      <p:sp>
        <p:nvSpPr>
          <p:cNvPr id="3" name="Content Placeholder 2">
            <a:extLst>
              <a:ext uri="{FF2B5EF4-FFF2-40B4-BE49-F238E27FC236}">
                <a16:creationId xmlns:a16="http://schemas.microsoft.com/office/drawing/2014/main" id="{60A384AE-F4B2-B6AB-72D0-4DF68C4541E1}"/>
              </a:ext>
            </a:extLst>
          </p:cNvPr>
          <p:cNvSpPr>
            <a:spLocks noGrp="1"/>
          </p:cNvSpPr>
          <p:nvPr>
            <p:ph idx="1"/>
          </p:nvPr>
        </p:nvSpPr>
        <p:spPr>
          <a:xfrm>
            <a:off x="604158" y="1128939"/>
            <a:ext cx="10515600" cy="4351338"/>
          </a:xfrm>
        </p:spPr>
        <p:txBody>
          <a:bodyPr>
            <a:normAutofit/>
          </a:bodyPr>
          <a:lstStyle/>
          <a:p>
            <a:r>
              <a:rPr lang="en-US" sz="2000" b="1">
                <a:latin typeface="Times New Roman" panose="02020603050405020304" pitchFamily="18" charset="0"/>
                <a:cs typeface="Times New Roman" panose="02020603050405020304" pitchFamily="18" charset="0"/>
              </a:rPr>
              <a:t>Note: </a:t>
            </a:r>
            <a:r>
              <a:rPr lang="en-US" sz="2000">
                <a:latin typeface="Times New Roman" panose="02020603050405020304" pitchFamily="18" charset="0"/>
                <a:cs typeface="Times New Roman" panose="02020603050405020304" pitchFamily="18" charset="0"/>
              </a:rPr>
              <a:t>Use IEEE citation format generator to provide thee references in IEEE format. Necessary info for getting the format is DOI. </a:t>
            </a:r>
          </a:p>
          <a:p>
            <a:r>
              <a:rPr lang="en-US" sz="2000">
                <a:latin typeface="Times New Roman" panose="02020603050405020304" pitchFamily="18" charset="0"/>
                <a:cs typeface="Times New Roman" panose="02020603050405020304" pitchFamily="18" charset="0"/>
              </a:rPr>
              <a:t>Citations must be given for each reference. (Can refer the application named Litmaps for a graphical view. Follow this link           </a:t>
            </a:r>
            <a:r>
              <a:rPr lang="en-US" sz="2000" b="1">
                <a:latin typeface="Times New Roman" panose="02020603050405020304" pitchFamily="18" charset="0"/>
                <a:cs typeface="Times New Roman" panose="02020603050405020304" pitchFamily="18" charset="0"/>
                <a:hlinkClick r:id="rId2"/>
              </a:rPr>
              <a:t>Litmaps | Your Literature Review Assistant</a:t>
            </a:r>
            <a:r>
              <a:rPr lang="en-US" sz="2000">
                <a:latin typeface="Times New Roman" panose="02020603050405020304" pitchFamily="18" charset="0"/>
                <a:cs typeface="Times New Roman" panose="02020603050405020304" pitchFamily="18" charset="0"/>
              </a:rPr>
              <a:t>). In the next slide sample graph from Litmaps is shown for the datasets.</a:t>
            </a:r>
          </a:p>
          <a:p>
            <a:pPr marL="0" indent="0">
              <a:buNone/>
            </a:pPr>
            <a:endParaRPr lang="en-US" sz="2000">
              <a:latin typeface="Times New Roman" panose="02020603050405020304" pitchFamily="18" charset="0"/>
              <a:cs typeface="Times New Roman" panose="02020603050405020304" pitchFamily="18" charset="0"/>
            </a:endParaRPr>
          </a:p>
        </p:txBody>
      </p:sp>
      <p:pic>
        <p:nvPicPr>
          <p:cNvPr id="6" name="Graphic 5" descr="Arrow: Slight curve with solid fill">
            <a:extLst>
              <a:ext uri="{FF2B5EF4-FFF2-40B4-BE49-F238E27FC236}">
                <a16:creationId xmlns:a16="http://schemas.microsoft.com/office/drawing/2014/main" id="{FD2B8AE8-A5E0-D94B-F0B1-7C160407CB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1128" y="2068286"/>
            <a:ext cx="691243" cy="445816"/>
          </a:xfrm>
          <a:prstGeom prst="rect">
            <a:avLst/>
          </a:prstGeom>
        </p:spPr>
      </p:pic>
    </p:spTree>
    <p:extLst>
      <p:ext uri="{BB962C8B-B14F-4D97-AF65-F5344CB8AC3E}">
        <p14:creationId xmlns:p14="http://schemas.microsoft.com/office/powerpoint/2010/main" val="2427794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E9C54F9-77E2-7CBE-FB7C-09D81C4CB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14" y="76201"/>
            <a:ext cx="10880271" cy="5981700"/>
          </a:xfrm>
          <a:prstGeom prst="rect">
            <a:avLst/>
          </a:prstGeom>
          <a:ln>
            <a:solidFill>
              <a:schemeClr val="tx1"/>
            </a:solidFill>
          </a:ln>
        </p:spPr>
      </p:pic>
    </p:spTree>
    <p:extLst>
      <p:ext uri="{BB962C8B-B14F-4D97-AF65-F5344CB8AC3E}">
        <p14:creationId xmlns:p14="http://schemas.microsoft.com/office/powerpoint/2010/main" val="453820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D501-763A-1636-F5FE-DBC922E15E10}"/>
              </a:ext>
            </a:extLst>
          </p:cNvPr>
          <p:cNvSpPr>
            <a:spLocks noGrp="1"/>
          </p:cNvSpPr>
          <p:nvPr>
            <p:ph type="title"/>
          </p:nvPr>
        </p:nvSpPr>
        <p:spPr>
          <a:xfrm>
            <a:off x="255813" y="365128"/>
            <a:ext cx="11767457" cy="952044"/>
          </a:xfrm>
        </p:spPr>
        <p:txBody>
          <a:bodyPr>
            <a:normAutofit fontScale="90000"/>
          </a:bodyPr>
          <a:lstStyle/>
          <a:p>
            <a:r>
              <a:rPr lang="en-US" sz="3600" b="1">
                <a:solidFill>
                  <a:srgbClr val="CC0066"/>
                </a:solidFill>
                <a:latin typeface="Times New Roman" panose="02020603050405020304" pitchFamily="18" charset="0"/>
                <a:cs typeface="Times New Roman" panose="02020603050405020304" pitchFamily="18" charset="0"/>
              </a:rPr>
              <a:t>Identified metrics of the journal/Conference for all the references considered</a:t>
            </a:r>
          </a:p>
        </p:txBody>
      </p:sp>
      <p:graphicFrame>
        <p:nvGraphicFramePr>
          <p:cNvPr id="4" name="Content Placeholder 3">
            <a:extLst>
              <a:ext uri="{FF2B5EF4-FFF2-40B4-BE49-F238E27FC236}">
                <a16:creationId xmlns:a16="http://schemas.microsoft.com/office/drawing/2014/main" id="{C6C4854D-B8C7-BD99-FA5E-EC4F8427E17F}"/>
              </a:ext>
            </a:extLst>
          </p:cNvPr>
          <p:cNvGraphicFramePr>
            <a:graphicFrameLocks noGrp="1"/>
          </p:cNvGraphicFramePr>
          <p:nvPr>
            <p:ph idx="1"/>
            <p:extLst>
              <p:ext uri="{D42A27DB-BD31-4B8C-83A1-F6EECF244321}">
                <p14:modId xmlns:p14="http://schemas.microsoft.com/office/powerpoint/2010/main" val="3428927532"/>
              </p:ext>
            </p:extLst>
          </p:nvPr>
        </p:nvGraphicFramePr>
        <p:xfrm>
          <a:off x="206828" y="1488168"/>
          <a:ext cx="11816442" cy="3042375"/>
        </p:xfrm>
        <a:graphic>
          <a:graphicData uri="http://schemas.openxmlformats.org/drawingml/2006/table">
            <a:tbl>
              <a:tblPr firstRow="1" bandRow="1">
                <a:tableStyleId>{5C22544A-7EE6-4342-B048-85BDC9FD1C3A}</a:tableStyleId>
              </a:tblPr>
              <a:tblGrid>
                <a:gridCol w="647700">
                  <a:extLst>
                    <a:ext uri="{9D8B030D-6E8A-4147-A177-3AD203B41FA5}">
                      <a16:colId xmlns:a16="http://schemas.microsoft.com/office/drawing/2014/main" val="1257105993"/>
                    </a:ext>
                  </a:extLst>
                </a:gridCol>
                <a:gridCol w="1512426">
                  <a:extLst>
                    <a:ext uri="{9D8B030D-6E8A-4147-A177-3AD203B41FA5}">
                      <a16:colId xmlns:a16="http://schemas.microsoft.com/office/drawing/2014/main" val="3619364728"/>
                    </a:ext>
                  </a:extLst>
                </a:gridCol>
                <a:gridCol w="1080063">
                  <a:extLst>
                    <a:ext uri="{9D8B030D-6E8A-4147-A177-3AD203B41FA5}">
                      <a16:colId xmlns:a16="http://schemas.microsoft.com/office/drawing/2014/main" val="3029057927"/>
                    </a:ext>
                  </a:extLst>
                </a:gridCol>
                <a:gridCol w="1080063">
                  <a:extLst>
                    <a:ext uri="{9D8B030D-6E8A-4147-A177-3AD203B41FA5}">
                      <a16:colId xmlns:a16="http://schemas.microsoft.com/office/drawing/2014/main" val="1884174872"/>
                    </a:ext>
                  </a:extLst>
                </a:gridCol>
                <a:gridCol w="1080063">
                  <a:extLst>
                    <a:ext uri="{9D8B030D-6E8A-4147-A177-3AD203B41FA5}">
                      <a16:colId xmlns:a16="http://schemas.microsoft.com/office/drawing/2014/main" val="198269188"/>
                    </a:ext>
                  </a:extLst>
                </a:gridCol>
                <a:gridCol w="1080063">
                  <a:extLst>
                    <a:ext uri="{9D8B030D-6E8A-4147-A177-3AD203B41FA5}">
                      <a16:colId xmlns:a16="http://schemas.microsoft.com/office/drawing/2014/main" val="3209819169"/>
                    </a:ext>
                  </a:extLst>
                </a:gridCol>
                <a:gridCol w="1080063">
                  <a:extLst>
                    <a:ext uri="{9D8B030D-6E8A-4147-A177-3AD203B41FA5}">
                      <a16:colId xmlns:a16="http://schemas.microsoft.com/office/drawing/2014/main" val="2697115156"/>
                    </a:ext>
                  </a:extLst>
                </a:gridCol>
                <a:gridCol w="1080063">
                  <a:extLst>
                    <a:ext uri="{9D8B030D-6E8A-4147-A177-3AD203B41FA5}">
                      <a16:colId xmlns:a16="http://schemas.microsoft.com/office/drawing/2014/main" val="3860166218"/>
                    </a:ext>
                  </a:extLst>
                </a:gridCol>
                <a:gridCol w="3175938">
                  <a:extLst>
                    <a:ext uri="{9D8B030D-6E8A-4147-A177-3AD203B41FA5}">
                      <a16:colId xmlns:a16="http://schemas.microsoft.com/office/drawing/2014/main" val="2494057133"/>
                    </a:ext>
                  </a:extLst>
                </a:gridCol>
              </a:tblGrid>
              <a:tr h="1579335">
                <a:tc>
                  <a:txBody>
                    <a:bodyPr/>
                    <a:lstStyle/>
                    <a:p>
                      <a:pPr algn="ctr"/>
                      <a:r>
                        <a:rPr lang="en-US">
                          <a:latin typeface="Times New Roman" panose="02020603050405020304" pitchFamily="18" charset="0"/>
                          <a:cs typeface="Times New Roman" panose="02020603050405020304" pitchFamily="18" charset="0"/>
                        </a:rPr>
                        <a:t>S.No</a:t>
                      </a:r>
                    </a:p>
                  </a:txBody>
                  <a:tcPr/>
                </a:tc>
                <a:tc>
                  <a:txBody>
                    <a:bodyPr/>
                    <a:lstStyle/>
                    <a:p>
                      <a:pPr algn="ctr"/>
                      <a:r>
                        <a:rPr lang="en-US">
                          <a:latin typeface="Times New Roman" panose="02020603050405020304" pitchFamily="18" charset="0"/>
                          <a:cs typeface="Times New Roman" panose="02020603050405020304" pitchFamily="18" charset="0"/>
                        </a:rPr>
                        <a:t>Title of the paper</a:t>
                      </a:r>
                    </a:p>
                  </a:txBody>
                  <a:tcPr/>
                </a:tc>
                <a:tc>
                  <a:txBody>
                    <a:bodyPr/>
                    <a:lstStyle/>
                    <a:p>
                      <a:pPr algn="ctr"/>
                      <a:r>
                        <a:rPr lang="en-US">
                          <a:latin typeface="Times New Roman" panose="02020603050405020304" pitchFamily="18" charset="0"/>
                          <a:cs typeface="Times New Roman" panose="02020603050405020304" pitchFamily="18" charset="0"/>
                        </a:rPr>
                        <a:t>Citation count</a:t>
                      </a:r>
                    </a:p>
                  </a:txBody>
                  <a:tcPr/>
                </a:tc>
                <a:tc>
                  <a:txBody>
                    <a:bodyPr/>
                    <a:lstStyle/>
                    <a:p>
                      <a:pPr algn="ctr"/>
                      <a:r>
                        <a:rPr lang="en-US">
                          <a:latin typeface="Times New Roman" panose="02020603050405020304" pitchFamily="18" charset="0"/>
                          <a:cs typeface="Times New Roman" panose="02020603050405020304" pitchFamily="18" charset="0"/>
                        </a:rPr>
                        <a:t>Type of Publication(Conference/Journal)</a:t>
                      </a:r>
                    </a:p>
                  </a:txBody>
                  <a:tcPr/>
                </a:tc>
                <a:tc>
                  <a:txBody>
                    <a:bodyPr/>
                    <a:lstStyle/>
                    <a:p>
                      <a:pPr algn="ctr"/>
                      <a:r>
                        <a:rPr lang="en-US">
                          <a:latin typeface="Times New Roman" panose="02020603050405020304" pitchFamily="18" charset="0"/>
                          <a:cs typeface="Times New Roman" panose="02020603050405020304" pitchFamily="18" charset="0"/>
                        </a:rPr>
                        <a:t>Name of the Journal / Conference</a:t>
                      </a:r>
                    </a:p>
                  </a:txBody>
                  <a:tcPr/>
                </a:tc>
                <a:tc>
                  <a:txBody>
                    <a:bodyPr/>
                    <a:lstStyle/>
                    <a:p>
                      <a:pPr algn="ctr"/>
                      <a:r>
                        <a:rPr lang="en-US">
                          <a:latin typeface="Times New Roman" panose="02020603050405020304" pitchFamily="18" charset="0"/>
                          <a:cs typeface="Times New Roman" panose="02020603050405020304" pitchFamily="18" charset="0"/>
                        </a:rPr>
                        <a:t>Cite score</a:t>
                      </a:r>
                    </a:p>
                  </a:txBody>
                  <a:tcPr/>
                </a:tc>
                <a:tc>
                  <a:txBody>
                    <a:bodyPr/>
                    <a:lstStyle/>
                    <a:p>
                      <a:pPr algn="ctr"/>
                      <a:r>
                        <a:rPr lang="en-US">
                          <a:latin typeface="Times New Roman" panose="02020603050405020304" pitchFamily="18" charset="0"/>
                          <a:cs typeface="Times New Roman" panose="02020603050405020304" pitchFamily="18" charset="0"/>
                        </a:rPr>
                        <a:t>Impact Factor</a:t>
                      </a:r>
                    </a:p>
                  </a:txBody>
                  <a:tcPr/>
                </a:tc>
                <a:tc>
                  <a:txBody>
                    <a:bodyPr/>
                    <a:lstStyle/>
                    <a:p>
                      <a:pPr algn="ctr"/>
                      <a:r>
                        <a:rPr lang="en-US">
                          <a:latin typeface="Times New Roman" panose="02020603050405020304" pitchFamily="18" charset="0"/>
                          <a:cs typeface="Times New Roman" panose="02020603050405020304" pitchFamily="18" charset="0"/>
                        </a:rPr>
                        <a:t>Quartile</a:t>
                      </a:r>
                    </a:p>
                  </a:txBody>
                  <a:tcPr/>
                </a:tc>
                <a:tc>
                  <a:txBody>
                    <a:bodyPr/>
                    <a:lstStyle/>
                    <a:p>
                      <a:pPr algn="ctr"/>
                      <a:r>
                        <a:rPr lang="en-US">
                          <a:latin typeface="Times New Roman" panose="02020603050405020304" pitchFamily="18" charset="0"/>
                          <a:cs typeface="Times New Roman" panose="02020603050405020304" pitchFamily="18" charset="0"/>
                        </a:rPr>
                        <a:t>Indexed(Scopus/Web of Science/ PubMed/Google Scholar)</a:t>
                      </a:r>
                    </a:p>
                  </a:txBody>
                  <a:tcPr/>
                </a:tc>
                <a:extLst>
                  <a:ext uri="{0D108BD9-81ED-4DB2-BD59-A6C34878D82A}">
                    <a16:rowId xmlns:a16="http://schemas.microsoft.com/office/drawing/2014/main" val="316605372"/>
                  </a:ext>
                </a:extLst>
              </a:tr>
              <a:tr h="356893">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5405064"/>
                  </a:ext>
                </a:extLst>
              </a:tr>
              <a:tr h="356893">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9003641"/>
                  </a:ext>
                </a:extLst>
              </a:tr>
              <a:tr h="356893">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7139813"/>
                  </a:ext>
                </a:extLst>
              </a:tr>
              <a:tr h="356893">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0354101"/>
                  </a:ext>
                </a:extLst>
              </a:tr>
            </a:tbl>
          </a:graphicData>
        </a:graphic>
      </p:graphicFrame>
    </p:spTree>
    <p:extLst>
      <p:ext uri="{BB962C8B-B14F-4D97-AF65-F5344CB8AC3E}">
        <p14:creationId xmlns:p14="http://schemas.microsoft.com/office/powerpoint/2010/main" val="289178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of Benchmark datasets</a:t>
            </a:r>
            <a:endParaRPr lang="en-IN"/>
          </a:p>
        </p:txBody>
      </p:sp>
      <p:sp>
        <p:nvSpPr>
          <p:cNvPr id="3" name="Content Placeholder 2"/>
          <p:cNvSpPr>
            <a:spLocks noGrp="1"/>
          </p:cNvSpPr>
          <p:nvPr>
            <p:ph idx="1"/>
          </p:nvPr>
        </p:nvSpPr>
        <p:spPr/>
        <p:txBody>
          <a:bodyPr>
            <a:normAutofit/>
          </a:bodyPr>
          <a:lstStyle/>
          <a:p>
            <a:pPr marL="0" indent="0">
              <a:buNone/>
            </a:pPr>
            <a:r>
              <a:rPr lang="en-IN"/>
              <a:t> </a:t>
            </a:r>
            <a:r>
              <a:rPr lang="en-IN" u="sng">
                <a:solidFill>
                  <a:schemeClr val="accent1"/>
                </a:solidFill>
              </a:rPr>
              <a:t>https://www.kaggle.com/datasets/imbikramsaha/paddy-doctor</a:t>
            </a:r>
          </a:p>
          <a:p>
            <a:r>
              <a:rPr lang="en-IN"/>
              <a:t>Classes['bacterial_leaf_blight', 'bacterial_leaf_streak', 'bacterial_panicle_blight', 'blast', 'brown_spot', 'dead_heart', 'downy_mildew', 'hispa', 'normal', 'tungro’]</a:t>
            </a:r>
          </a:p>
          <a:p>
            <a:r>
              <a:rPr lang="en-IN">
                <a:hlinkClick r:id="rId2"/>
              </a:rPr>
              <a:t>https://www.kaggle.com/datasets/badhon7432/paddyleafdiseaseuci/data</a:t>
            </a:r>
            <a:endParaRPr lang="en-IN"/>
          </a:p>
          <a:p>
            <a:r>
              <a:rPr lang="en-IN"/>
              <a:t>['Brown spot', 'Leaf smut', 'Bacterial leaf blight’]</a:t>
            </a:r>
          </a:p>
          <a:p>
            <a:pPr marL="0" indent="0">
              <a:buNone/>
            </a:pPr>
            <a:endParaRPr lang="en-IN"/>
          </a:p>
        </p:txBody>
      </p:sp>
    </p:spTree>
    <p:extLst>
      <p:ext uri="{BB962C8B-B14F-4D97-AF65-F5344CB8AC3E}">
        <p14:creationId xmlns:p14="http://schemas.microsoft.com/office/powerpoint/2010/main" val="406269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Analytical Questions</a:t>
            </a:r>
            <a:endParaRPr lang="en-IN"/>
          </a:p>
        </p:txBody>
      </p:sp>
      <p:sp>
        <p:nvSpPr>
          <p:cNvPr id="7" name="Content Placeholder 6">
            <a:extLst>
              <a:ext uri="{FF2B5EF4-FFF2-40B4-BE49-F238E27FC236}">
                <a16:creationId xmlns:a16="http://schemas.microsoft.com/office/drawing/2014/main" id="{E9CE2924-093C-989B-2F9F-7F2DE6E3E604}"/>
              </a:ext>
            </a:extLst>
          </p:cNvPr>
          <p:cNvSpPr>
            <a:spLocks noGrp="1"/>
          </p:cNvSpPr>
          <p:nvPr>
            <p:ph idx="1"/>
          </p:nvPr>
        </p:nvSpPr>
        <p:spPr/>
        <p:txBody>
          <a:bodyPr>
            <a:normAutofit/>
          </a:bodyPr>
          <a:lstStyle/>
          <a:p>
            <a:pPr marL="0" indent="0">
              <a:buNone/>
            </a:pPr>
            <a:r>
              <a:rPr lang="en-US" sz="1600" b="1">
                <a:latin typeface="+mn-lt"/>
              </a:rPr>
              <a:t>Simple</a:t>
            </a:r>
          </a:p>
          <a:p>
            <a:pPr marL="0" indent="0">
              <a:buNone/>
            </a:pPr>
            <a:r>
              <a:rPr lang="en-US" sz="1600"/>
              <a:t>1.Which paddy disease is most frequently misclassified by the model?</a:t>
            </a:r>
          </a:p>
          <a:p>
            <a:pPr marL="0" indent="0">
              <a:buNone/>
            </a:pPr>
            <a:r>
              <a:rPr lang="en-US" sz="1600"/>
              <a:t>2. What is the average time taken by the model to classify an image?</a:t>
            </a:r>
          </a:p>
          <a:p>
            <a:pPr marL="0" indent="0">
              <a:buNone/>
            </a:pPr>
            <a:r>
              <a:rPr lang="en-US" sz="1600" b="1">
                <a:latin typeface="+mn-lt"/>
              </a:rPr>
              <a:t>Medium</a:t>
            </a:r>
          </a:p>
          <a:p>
            <a:pPr marL="0" indent="0">
              <a:buNone/>
            </a:pPr>
            <a:r>
              <a:rPr lang="en-US" sz="1600"/>
              <a:t>3. How does the model's performance vary across different environmental conditions (e.g., lighting,     background, etc.) in the images?</a:t>
            </a:r>
          </a:p>
          <a:p>
            <a:pPr marL="0" indent="0">
              <a:buNone/>
            </a:pPr>
            <a:r>
              <a:rPr lang="en-US" sz="1600"/>
              <a:t>4. How does the model perform when trained and tested on images from different geographic regions?</a:t>
            </a:r>
          </a:p>
          <a:p>
            <a:pPr marL="0" indent="0">
              <a:buNone/>
            </a:pPr>
            <a:r>
              <a:rPr lang="en-US" sz="1600" b="1">
                <a:latin typeface="+mn-lt"/>
              </a:rPr>
              <a:t>Difficult</a:t>
            </a:r>
          </a:p>
          <a:p>
            <a:pPr marL="0" indent="0">
              <a:buNone/>
            </a:pPr>
            <a:r>
              <a:rPr lang="en-US" sz="1600"/>
              <a:t>5.Can the model identify multiple diseases in a single image, and how accurate is this multi-label classification?</a:t>
            </a:r>
          </a:p>
          <a:p>
            <a:pPr marL="0" indent="0">
              <a:buNone/>
            </a:pPr>
            <a:r>
              <a:rPr lang="en-US" sz="1600"/>
              <a:t>6. How well does the model perform in detecting early-stage symptoms of paddy diseases compared to advanced-stage symptoms?</a:t>
            </a:r>
            <a:endParaRPr lang="en-IN" sz="1600"/>
          </a:p>
        </p:txBody>
      </p:sp>
    </p:spTree>
    <p:extLst>
      <p:ext uri="{BB962C8B-B14F-4D97-AF65-F5344CB8AC3E}">
        <p14:creationId xmlns:p14="http://schemas.microsoft.com/office/powerpoint/2010/main" val="3880902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 Questions</a:t>
            </a:r>
            <a:r>
              <a:rPr lang="en-IN"/>
              <a:t>                   </a:t>
            </a:r>
            <a:r>
              <a:rPr lang="en-IN" sz="800"/>
              <a:t>28.8.24</a:t>
            </a:r>
            <a:r>
              <a:rPr lang="en-IN"/>
              <a:t>    </a:t>
            </a:r>
          </a:p>
        </p:txBody>
      </p:sp>
      <p:sp>
        <p:nvSpPr>
          <p:cNvPr id="3" name="Content Placeholder 2"/>
          <p:cNvSpPr>
            <a:spLocks noGrp="1"/>
          </p:cNvSpPr>
          <p:nvPr>
            <p:ph idx="1"/>
          </p:nvPr>
        </p:nvSpPr>
        <p:spPr/>
        <p:txBody>
          <a:bodyPr vert="horz" lIns="91440" tIns="45720" rIns="91440" bIns="45720" rtlCol="0" anchor="t">
            <a:normAutofit/>
          </a:bodyPr>
          <a:lstStyle/>
          <a:p>
            <a:pPr marL="227965" indent="-227965"/>
            <a:r>
              <a:rPr lang="en-US">
                <a:solidFill>
                  <a:srgbClr val="FF0000"/>
                </a:solidFill>
              </a:rPr>
              <a:t>Identify the model used for classifying the disease</a:t>
            </a:r>
          </a:p>
          <a:p>
            <a:pPr marL="227965" indent="-227965"/>
            <a:r>
              <a:rPr lang="en-US">
                <a:solidFill>
                  <a:srgbClr val="FF0000"/>
                </a:solidFill>
              </a:rPr>
              <a:t>What types of image used -&gt; RGB/Grayscale</a:t>
            </a:r>
          </a:p>
          <a:p>
            <a:pPr marL="227965" indent="-227965"/>
            <a:r>
              <a:rPr lang="en-US">
                <a:solidFill>
                  <a:srgbClr val="FF0000"/>
                </a:solidFill>
              </a:rPr>
              <a:t>Existing model and the implementation going to be done </a:t>
            </a:r>
          </a:p>
          <a:p>
            <a:pPr marL="227965" indent="-227965"/>
            <a:endParaRPr lang="en-US">
              <a:solidFill>
                <a:srgbClr val="FF0000"/>
              </a:solidFill>
            </a:endParaRPr>
          </a:p>
        </p:txBody>
      </p:sp>
    </p:spTree>
    <p:extLst>
      <p:ext uri="{BB962C8B-B14F-4D97-AF65-F5344CB8AC3E}">
        <p14:creationId xmlns:p14="http://schemas.microsoft.com/office/powerpoint/2010/main" val="325735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F4B2-A1B4-3A69-7166-40FF5DF50C17}"/>
              </a:ext>
            </a:extLst>
          </p:cNvPr>
          <p:cNvSpPr>
            <a:spLocks noGrp="1"/>
          </p:cNvSpPr>
          <p:nvPr>
            <p:ph type="title"/>
          </p:nvPr>
        </p:nvSpPr>
        <p:spPr>
          <a:xfrm>
            <a:off x="571500" y="250828"/>
            <a:ext cx="10515600" cy="669016"/>
          </a:xfrm>
        </p:spPr>
        <p:txBody>
          <a:bodyPr>
            <a:normAutofit/>
          </a:bodyPr>
          <a:lstStyle/>
          <a:p>
            <a:r>
              <a:rPr lang="en-US" sz="3600" b="1">
                <a:solidFill>
                  <a:srgbClr val="CC0066"/>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DE22E77-B818-9594-6288-535C38AC7812}"/>
              </a:ext>
            </a:extLst>
          </p:cNvPr>
          <p:cNvSpPr>
            <a:spLocks noGrp="1"/>
          </p:cNvSpPr>
          <p:nvPr>
            <p:ph idx="1"/>
          </p:nvPr>
        </p:nvSpPr>
        <p:spPr>
          <a:xfrm>
            <a:off x="680356" y="1020081"/>
            <a:ext cx="11408179" cy="4726377"/>
          </a:xfrm>
        </p:spPr>
        <p:txBody>
          <a:bodyPr>
            <a:normAutofit fontScale="25000" lnSpcReduction="20000"/>
          </a:bodyPr>
          <a:lstStyle/>
          <a:p>
            <a:r>
              <a:rPr lang="en-US" sz="9600" b="1">
                <a:latin typeface="Times New Roman" panose="02020603050405020304" pitchFamily="18" charset="0"/>
                <a:cs typeface="Times New Roman" panose="02020603050405020304" pitchFamily="18" charset="0"/>
              </a:rPr>
              <a:t>Provide an introduction to the project.</a:t>
            </a:r>
          </a:p>
          <a:p>
            <a:pPr marL="0" indent="0">
              <a:buNone/>
            </a:pPr>
            <a:r>
              <a:rPr lang="en-US" sz="9600">
                <a:latin typeface="Times New Roman" panose="02020603050405020304" pitchFamily="18" charset="0"/>
                <a:cs typeface="Times New Roman" panose="02020603050405020304" pitchFamily="18" charset="0"/>
              </a:rPr>
              <a:t>Effective management of paddy crops is crucial for ensuring high yields and quality. This project focuses on developing a system for detecting diseases in paddy     plants using advanced technologies. By leveraging machine learning , Deep Learning, explainable AI and image analysis, our goal is to create a reliable tool that helps farmers identify and address diseases early, ultimately improving crop health and productivity.</a:t>
            </a:r>
            <a:br>
              <a:rPr lang="en-US" sz="9600">
                <a:latin typeface="Times New Roman" panose="02020603050405020304" pitchFamily="18" charset="0"/>
                <a:cs typeface="Times New Roman" panose="02020603050405020304" pitchFamily="18" charset="0"/>
              </a:rPr>
            </a:br>
            <a:br>
              <a:rPr lang="en-US" sz="9600">
                <a:latin typeface="Times New Roman" panose="02020603050405020304" pitchFamily="18" charset="0"/>
                <a:cs typeface="Times New Roman" panose="02020603050405020304" pitchFamily="18" charset="0"/>
              </a:rPr>
            </a:br>
            <a:endParaRPr lang="en-US" sz="9600">
              <a:latin typeface="Times New Roman" panose="02020603050405020304" pitchFamily="18" charset="0"/>
              <a:cs typeface="Times New Roman" panose="02020603050405020304" pitchFamily="18" charset="0"/>
            </a:endParaRPr>
          </a:p>
          <a:p>
            <a:r>
              <a:rPr lang="en-US" sz="9600" b="1">
                <a:latin typeface="Times New Roman" panose="02020603050405020304" pitchFamily="18" charset="0"/>
                <a:cs typeface="Times New Roman" panose="02020603050405020304" pitchFamily="18" charset="0"/>
              </a:rPr>
              <a:t>Give some statistical inference stating why this project is necessary.</a:t>
            </a:r>
          </a:p>
          <a:p>
            <a:pPr marL="0" indent="0">
              <a:buNone/>
            </a:pPr>
            <a:r>
              <a:rPr lang="en-US" b="1">
                <a:latin typeface="Times New Roman" panose="02020603050405020304" pitchFamily="18" charset="0"/>
                <a:cs typeface="Times New Roman" panose="02020603050405020304" pitchFamily="18" charset="0"/>
              </a:rPr>
              <a:t>      </a:t>
            </a:r>
            <a:r>
              <a:rPr lang="en-US" sz="9200" b="1"/>
              <a:t>1.Economic Impact of Paddy Farming:</a:t>
            </a:r>
          </a:p>
          <a:p>
            <a:pPr>
              <a:buFont typeface="Arial" panose="020B0604020202020204" pitchFamily="34" charset="0"/>
              <a:buChar char="•"/>
            </a:pPr>
            <a:r>
              <a:rPr lang="en-US" sz="9200"/>
              <a:t>Paddy rice is a staple food for more than half of the world's population, especially in Asia. According to the Food and Agriculture Organization (FAO), rice accounts for 20% of global calorie intake. Improving the efficiency and productivity of paddy farming can have a significant impact on global food security.</a:t>
            </a:r>
          </a:p>
          <a:p>
            <a:pPr marL="0" indent="0">
              <a:buNone/>
            </a:pPr>
            <a:r>
              <a:rPr lang="en-US" sz="5800" b="1"/>
              <a:t>      </a:t>
            </a:r>
            <a:endParaRPr lang="en-US" sz="5800"/>
          </a:p>
        </p:txBody>
      </p:sp>
    </p:spTree>
    <p:extLst>
      <p:ext uri="{BB962C8B-B14F-4D97-AF65-F5344CB8AC3E}">
        <p14:creationId xmlns:p14="http://schemas.microsoft.com/office/powerpoint/2010/main" val="143759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9F7520-D57E-F515-6B9D-AC1ADDBD0DDC}"/>
              </a:ext>
            </a:extLst>
          </p:cNvPr>
          <p:cNvSpPr txBox="1"/>
          <p:nvPr/>
        </p:nvSpPr>
        <p:spPr>
          <a:xfrm>
            <a:off x="530603" y="3824866"/>
            <a:ext cx="11012647" cy="1200329"/>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Give Social relevance to the project. </a:t>
            </a:r>
          </a:p>
          <a:p>
            <a:pPr marL="0" indent="0">
              <a:buNone/>
            </a:pPr>
            <a:r>
              <a:rPr lang="en-US">
                <a:latin typeface="Times New Roman" panose="02020603050405020304" pitchFamily="18" charset="0"/>
                <a:cs typeface="Times New Roman" panose="02020603050405020304" pitchFamily="18" charset="0"/>
              </a:rPr>
              <a:t>This project enhances food security by improving paddy crop health, directly impacting millions of farmers and consumers. Early disease detection boosts yields, reduces economic losses, and supports sustainable agriculture, contributing to community well-being and resilience in rice-dependent regions.</a:t>
            </a:r>
          </a:p>
        </p:txBody>
      </p:sp>
      <p:sp>
        <p:nvSpPr>
          <p:cNvPr id="5" name="TextBox 4">
            <a:extLst>
              <a:ext uri="{FF2B5EF4-FFF2-40B4-BE49-F238E27FC236}">
                <a16:creationId xmlns:a16="http://schemas.microsoft.com/office/drawing/2014/main" id="{DCC04C3A-F009-8B22-2645-1F5CF4C21FE6}"/>
              </a:ext>
            </a:extLst>
          </p:cNvPr>
          <p:cNvSpPr txBox="1"/>
          <p:nvPr/>
        </p:nvSpPr>
        <p:spPr>
          <a:xfrm>
            <a:off x="455102" y="2228671"/>
            <a:ext cx="11163649" cy="1200329"/>
          </a:xfrm>
          <a:prstGeom prst="rect">
            <a:avLst/>
          </a:prstGeom>
          <a:noFill/>
        </p:spPr>
        <p:txBody>
          <a:bodyPr wrap="square">
            <a:spAutoFit/>
          </a:bodyPr>
          <a:lstStyle/>
          <a:p>
            <a:pPr marL="0" indent="0">
              <a:buNone/>
            </a:pPr>
            <a:r>
              <a:rPr lang="en-US" sz="1800" b="1"/>
              <a:t>3. Current Challenges in Detection:</a:t>
            </a:r>
          </a:p>
          <a:p>
            <a:pPr>
              <a:buFont typeface="Arial" panose="020B0604020202020204" pitchFamily="34" charset="0"/>
              <a:buChar char="•"/>
            </a:pPr>
            <a:r>
              <a:rPr lang="en-US" sz="1800"/>
              <a:t>Traditional methods of paddy disease detection often involve manual inspection by experts, which is time-consuming and prone to human error. According to research, manual inspection can have detection accuracies as low as 60-70%, while deep learning models can achieve accuracies above 90% in some cases.</a:t>
            </a:r>
          </a:p>
        </p:txBody>
      </p:sp>
      <p:sp>
        <p:nvSpPr>
          <p:cNvPr id="7" name="TextBox 6">
            <a:extLst>
              <a:ext uri="{FF2B5EF4-FFF2-40B4-BE49-F238E27FC236}">
                <a16:creationId xmlns:a16="http://schemas.microsoft.com/office/drawing/2014/main" id="{19B55677-0DDA-1631-B2AF-A2768447BCC3}"/>
              </a:ext>
            </a:extLst>
          </p:cNvPr>
          <p:cNvSpPr txBox="1"/>
          <p:nvPr/>
        </p:nvSpPr>
        <p:spPr>
          <a:xfrm>
            <a:off x="455102" y="540144"/>
            <a:ext cx="10542865" cy="1477328"/>
          </a:xfrm>
          <a:prstGeom prst="rect">
            <a:avLst/>
          </a:prstGeom>
          <a:noFill/>
        </p:spPr>
        <p:txBody>
          <a:bodyPr wrap="square">
            <a:spAutoFit/>
          </a:bodyPr>
          <a:lstStyle/>
          <a:p>
            <a:pPr marL="0" indent="0">
              <a:buNone/>
            </a:pPr>
            <a:r>
              <a:rPr lang="en-US" sz="1800" b="1"/>
              <a:t> 2. Prevalence of Crop Diseases:</a:t>
            </a:r>
          </a:p>
          <a:p>
            <a:pPr marL="0" indent="0">
              <a:buNone/>
            </a:pPr>
            <a:r>
              <a:rPr lang="en-US" sz="1800"/>
              <a:t>       Studies show that crop diseases can lead to up to 30% yield loss in paddy fields if not managed properly. The FAO reports that diseases and pests are major threats to</a:t>
            </a:r>
          </a:p>
          <a:p>
            <a:pPr marL="0" indent="0">
              <a:buNone/>
            </a:pPr>
            <a:r>
              <a:rPr lang="en-US" sz="1800"/>
              <a:t>   paddy crops, impacting not just the quantity but also the quality of the yield. Early detection is crucial for minimizing damage and losses.</a:t>
            </a:r>
            <a:endParaRPr lang="en-IN"/>
          </a:p>
        </p:txBody>
      </p:sp>
    </p:spTree>
    <p:extLst>
      <p:ext uri="{BB962C8B-B14F-4D97-AF65-F5344CB8AC3E}">
        <p14:creationId xmlns:p14="http://schemas.microsoft.com/office/powerpoint/2010/main" val="1830992104"/>
      </p:ext>
    </p:extLst>
  </p:cSld>
  <p:clrMapOvr>
    <a:masterClrMapping/>
  </p:clrMapOvr>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4EAF80-A9B1-4397-8673-948369AFEFED}">
  <ds:schemaRefs>
    <ds:schemaRef ds:uri="http://schemas.microsoft.com/sharepoint/v3/contenttype/forms"/>
  </ds:schemaRefs>
</ds:datastoreItem>
</file>

<file path=customXml/itemProps2.xml><?xml version="1.0" encoding="utf-8"?>
<ds:datastoreItem xmlns:ds="http://schemas.openxmlformats.org/officeDocument/2006/customXml" ds:itemID="{896A51D3-70D6-4C59-A5F9-E965D4778D21}">
  <ds:schemaRefs>
    <ds:schemaRef ds:uri="288a120d-550d-410d-8e83-3a0debd8f61a"/>
    <ds:schemaRef ds:uri="b2fc7224-56e7-4a56-81e9-64380d6fda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CC86E6DA-5186-4C2D-B67F-DA1E8DD817FC}">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
  <TotalTime>0</TotalTime>
  <Words>3484</Words>
  <Application>Microsoft Office PowerPoint</Application>
  <PresentationFormat>Widescreen</PresentationFormat>
  <Paragraphs>442</Paragraphs>
  <Slides>46</Slides>
  <Notes>1</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46</vt:i4>
      </vt:variant>
    </vt:vector>
  </HeadingPairs>
  <TitlesOfParts>
    <vt:vector size="60" baseType="lpstr">
      <vt:lpstr>Arial</vt:lpstr>
      <vt:lpstr>Arial,Sans-Serif</vt:lpstr>
      <vt:lpstr>Avenir Next LT Pro</vt:lpstr>
      <vt:lpstr>Bookman Old Style</vt:lpstr>
      <vt:lpstr>Calibri</vt:lpstr>
      <vt:lpstr>Futura</vt:lpstr>
      <vt:lpstr>Garamond</vt:lpstr>
      <vt:lpstr>Times New Roman</vt:lpstr>
      <vt:lpstr>Wingdings</vt:lpstr>
      <vt:lpstr>Presentation Cover page</vt:lpstr>
      <vt:lpstr>Presentation slides</vt:lpstr>
      <vt:lpstr>1_Presentation Cover page</vt:lpstr>
      <vt:lpstr>1_Presentation slides</vt:lpstr>
      <vt:lpstr>2_Presentation slides</vt:lpstr>
      <vt:lpstr>Paddy Disease Detection</vt:lpstr>
      <vt:lpstr>Agenda</vt:lpstr>
      <vt:lpstr>Contributions</vt:lpstr>
      <vt:lpstr>Problem Statement</vt:lpstr>
      <vt:lpstr>List of Benchmark datasets</vt:lpstr>
      <vt:lpstr>Analytical Questions</vt:lpstr>
      <vt:lpstr>Research Questions                   28.8.24    </vt:lpstr>
      <vt:lpstr>Introduction</vt:lpstr>
      <vt:lpstr>PowerPoint Presentation</vt:lpstr>
      <vt:lpstr>List of Products similar to this project</vt:lpstr>
      <vt:lpstr>List of Research Labs</vt:lpstr>
      <vt:lpstr>Literature Survey</vt:lpstr>
      <vt:lpstr>PowerPoint Presentation</vt:lpstr>
      <vt:lpstr>PowerPoint Presentation</vt:lpstr>
      <vt:lpstr>PowerPoint Presentation</vt:lpstr>
      <vt:lpstr>PowerPoint Presentation</vt:lpstr>
      <vt:lpstr>Challenges</vt:lpstr>
      <vt:lpstr>Problem Statement</vt:lpstr>
      <vt:lpstr>Motivation</vt:lpstr>
      <vt:lpstr>Dataset Description</vt:lpstr>
      <vt:lpstr>Block Diagram</vt:lpstr>
      <vt:lpstr>Methodology</vt:lpstr>
      <vt:lpstr>Data analysis</vt:lpstr>
      <vt:lpstr>Machine Learning model</vt:lpstr>
      <vt:lpstr>Deep Learning model</vt:lpstr>
      <vt:lpstr>Explainable AI</vt:lpstr>
      <vt:lpstr>Types of Machine Learning</vt:lpstr>
      <vt:lpstr>Computer Vision Algorithms for the project</vt:lpstr>
      <vt:lpstr>PowerPoint Presentation</vt:lpstr>
      <vt:lpstr>Dataset Analysis</vt:lpstr>
      <vt:lpstr>Machine Learning Model</vt:lpstr>
      <vt:lpstr>Algorithm Procedure</vt:lpstr>
      <vt:lpstr>Experimental Set up</vt:lpstr>
      <vt:lpstr>Performance Measures</vt:lpstr>
      <vt:lpstr>Deep Learning Model</vt:lpstr>
      <vt:lpstr>Architecture Diagram</vt:lpstr>
      <vt:lpstr>Algorithm Procedure</vt:lpstr>
      <vt:lpstr>Experimental Set up</vt:lpstr>
      <vt:lpstr>Performance Measures</vt:lpstr>
      <vt:lpstr>Split Ratio of the Dataset </vt:lpstr>
      <vt:lpstr>Explainable AI</vt:lpstr>
      <vt:lpstr>PowerPoint Presentation</vt:lpstr>
      <vt:lpstr>Conclusion and Future Enhancement</vt:lpstr>
      <vt:lpstr>References</vt:lpstr>
      <vt:lpstr>PowerPoint Presentation</vt:lpstr>
      <vt:lpstr>Identified metrics of the journal/Conference for all the references considered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V PREETHI - [CB.EN.U4CSE21365]</cp:lastModifiedBy>
  <cp:revision>4</cp:revision>
  <dcterms:created xsi:type="dcterms:W3CDTF">2020-07-03T08:40:50Z</dcterms:created>
  <dcterms:modified xsi:type="dcterms:W3CDTF">2024-11-09T04:06:37Z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