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7" r:id="rId6"/>
    <p:sldId id="260" r:id="rId7"/>
    <p:sldId id="267" r:id="rId8"/>
    <p:sldId id="279" r:id="rId9"/>
    <p:sldId id="281" r:id="rId10"/>
    <p:sldId id="282" r:id="rId11"/>
    <p:sldId id="283" r:id="rId12"/>
    <p:sldId id="287" r:id="rId13"/>
    <p:sldId id="288" r:id="rId14"/>
    <p:sldId id="289" r:id="rId15"/>
    <p:sldId id="290" r:id="rId16"/>
    <p:sldId id="261" r:id="rId17"/>
    <p:sldId id="262" r:id="rId18"/>
    <p:sldId id="268" r:id="rId19"/>
    <p:sldId id="269" r:id="rId20"/>
    <p:sldId id="270" r:id="rId21"/>
    <p:sldId id="263" r:id="rId22"/>
    <p:sldId id="264" r:id="rId23"/>
    <p:sldId id="265" r:id="rId24"/>
    <p:sldId id="278" r:id="rId25"/>
    <p:sldId id="280" r:id="rId26"/>
    <p:sldId id="286" r:id="rId27"/>
    <p:sldId id="291" r:id="rId28"/>
    <p:sldId id="294" r:id="rId29"/>
    <p:sldId id="284" r:id="rId30"/>
    <p:sldId id="285" r:id="rId31"/>
    <p:sldId id="266" r:id="rId32"/>
    <p:sldId id="292" r:id="rId33"/>
    <p:sldId id="293" r:id="rId34"/>
    <p:sldId id="271" r:id="rId35"/>
    <p:sldId id="273" r:id="rId36"/>
    <p:sldId id="274" r:id="rId37"/>
    <p:sldId id="275" r:id="rId38"/>
    <p:sldId id="27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8821A-C557-5F8F-7FED-5A89D3DD28E5}" v="41" dt="2024-11-04T10:05:04.747"/>
    <p1510:client id="{F7D86610-EBBB-BB9A-FD3E-A041C3A2B4F3}" v="83" dt="2024-11-04T11:04:08.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PREETHI - [CB.EN.U4CSE21365]" userId="S::cb.en.u4cse21365@cb.students.amrita.edu::47504cfb-7f21-4ace-91f6-3ca9695cf332" providerId="AD" clId="Web-{F7D86610-EBBB-BB9A-FD3E-A041C3A2B4F3}"/>
    <pc:docChg chg="addSld modSld">
      <pc:chgData name="V PREETHI - [CB.EN.U4CSE21365]" userId="S::cb.en.u4cse21365@cb.students.amrita.edu::47504cfb-7f21-4ace-91f6-3ca9695cf332" providerId="AD" clId="Web-{F7D86610-EBBB-BB9A-FD3E-A041C3A2B4F3}" dt="2024-11-04T11:04:08.819" v="82" actId="14100"/>
      <pc:docMkLst>
        <pc:docMk/>
      </pc:docMkLst>
      <pc:sldChg chg="modSp new">
        <pc:chgData name="V PREETHI - [CB.EN.U4CSE21365]" userId="S::cb.en.u4cse21365@cb.students.amrita.edu::47504cfb-7f21-4ace-91f6-3ca9695cf332" providerId="AD" clId="Web-{F7D86610-EBBB-BB9A-FD3E-A041C3A2B4F3}" dt="2024-11-04T10:50:26.537" v="15" actId="20577"/>
        <pc:sldMkLst>
          <pc:docMk/>
          <pc:sldMk cId="311425866" sldId="292"/>
        </pc:sldMkLst>
        <pc:spChg chg="mod">
          <ac:chgData name="V PREETHI - [CB.EN.U4CSE21365]" userId="S::cb.en.u4cse21365@cb.students.amrita.edu::47504cfb-7f21-4ace-91f6-3ca9695cf332" providerId="AD" clId="Web-{F7D86610-EBBB-BB9A-FD3E-A041C3A2B4F3}" dt="2024-11-04T10:49:09.506" v="9" actId="20577"/>
          <ac:spMkLst>
            <pc:docMk/>
            <pc:sldMk cId="311425866" sldId="292"/>
            <ac:spMk id="2" creationId="{243D6024-5D5A-FA0B-81BD-DC28F574F9FF}"/>
          </ac:spMkLst>
        </pc:spChg>
        <pc:spChg chg="mod">
          <ac:chgData name="V PREETHI - [CB.EN.U4CSE21365]" userId="S::cb.en.u4cse21365@cb.students.amrita.edu::47504cfb-7f21-4ace-91f6-3ca9695cf332" providerId="AD" clId="Web-{F7D86610-EBBB-BB9A-FD3E-A041C3A2B4F3}" dt="2024-11-04T10:50:26.537" v="15" actId="20577"/>
          <ac:spMkLst>
            <pc:docMk/>
            <pc:sldMk cId="311425866" sldId="292"/>
            <ac:spMk id="3" creationId="{2118C505-587D-4E17-0ADA-F187E7F4A5D0}"/>
          </ac:spMkLst>
        </pc:spChg>
      </pc:sldChg>
      <pc:sldChg chg="delSp modSp new">
        <pc:chgData name="V PREETHI - [CB.EN.U4CSE21365]" userId="S::cb.en.u4cse21365@cb.students.amrita.edu::47504cfb-7f21-4ace-91f6-3ca9695cf332" providerId="AD" clId="Web-{F7D86610-EBBB-BB9A-FD3E-A041C3A2B4F3}" dt="2024-11-04T10:51:23.116" v="42" actId="20577"/>
        <pc:sldMkLst>
          <pc:docMk/>
          <pc:sldMk cId="3982725843" sldId="293"/>
        </pc:sldMkLst>
        <pc:spChg chg="del mod">
          <ac:chgData name="V PREETHI - [CB.EN.U4CSE21365]" userId="S::cb.en.u4cse21365@cb.students.amrita.edu::47504cfb-7f21-4ace-91f6-3ca9695cf332" providerId="AD" clId="Web-{F7D86610-EBBB-BB9A-FD3E-A041C3A2B4F3}" dt="2024-11-04T10:50:40.506" v="18"/>
          <ac:spMkLst>
            <pc:docMk/>
            <pc:sldMk cId="3982725843" sldId="293"/>
            <ac:spMk id="2" creationId="{E91954CA-54B4-7DAC-BA41-E4A91D14DC77}"/>
          </ac:spMkLst>
        </pc:spChg>
        <pc:spChg chg="mod">
          <ac:chgData name="V PREETHI - [CB.EN.U4CSE21365]" userId="S::cb.en.u4cse21365@cb.students.amrita.edu::47504cfb-7f21-4ace-91f6-3ca9695cf332" providerId="AD" clId="Web-{F7D86610-EBBB-BB9A-FD3E-A041C3A2B4F3}" dt="2024-11-04T10:51:23.116" v="42" actId="20577"/>
          <ac:spMkLst>
            <pc:docMk/>
            <pc:sldMk cId="3982725843" sldId="293"/>
            <ac:spMk id="3" creationId="{C2DA0F29-47B5-1C58-EA36-6F666E450A0E}"/>
          </ac:spMkLst>
        </pc:spChg>
      </pc:sldChg>
      <pc:sldChg chg="addSp delSp modSp new mod setBg">
        <pc:chgData name="V PREETHI - [CB.EN.U4CSE21365]" userId="S::cb.en.u4cse21365@cb.students.amrita.edu::47504cfb-7f21-4ace-91f6-3ca9695cf332" providerId="AD" clId="Web-{F7D86610-EBBB-BB9A-FD3E-A041C3A2B4F3}" dt="2024-11-04T11:04:08.819" v="82" actId="14100"/>
        <pc:sldMkLst>
          <pc:docMk/>
          <pc:sldMk cId="3345381155" sldId="294"/>
        </pc:sldMkLst>
        <pc:spChg chg="mod">
          <ac:chgData name="V PREETHI - [CB.EN.U4CSE21365]" userId="S::cb.en.u4cse21365@cb.students.amrita.edu::47504cfb-7f21-4ace-91f6-3ca9695cf332" providerId="AD" clId="Web-{F7D86610-EBBB-BB9A-FD3E-A041C3A2B4F3}" dt="2024-11-04T11:04:00.882" v="81" actId="14100"/>
          <ac:spMkLst>
            <pc:docMk/>
            <pc:sldMk cId="3345381155" sldId="294"/>
            <ac:spMk id="2" creationId="{10F6B92B-D50F-EE6C-C089-66F99B60F452}"/>
          </ac:spMkLst>
        </pc:spChg>
        <pc:spChg chg="del">
          <ac:chgData name="V PREETHI - [CB.EN.U4CSE21365]" userId="S::cb.en.u4cse21365@cb.students.amrita.edu::47504cfb-7f21-4ace-91f6-3ca9695cf332" providerId="AD" clId="Web-{F7D86610-EBBB-BB9A-FD3E-A041C3A2B4F3}" dt="2024-11-04T11:01:18.787" v="44"/>
          <ac:spMkLst>
            <pc:docMk/>
            <pc:sldMk cId="3345381155" sldId="294"/>
            <ac:spMk id="3" creationId="{5914318D-E013-B349-D828-5BACC7589321}"/>
          </ac:spMkLst>
        </pc:spChg>
        <pc:spChg chg="add del">
          <ac:chgData name="V PREETHI - [CB.EN.U4CSE21365]" userId="S::cb.en.u4cse21365@cb.students.amrita.edu::47504cfb-7f21-4ace-91f6-3ca9695cf332" providerId="AD" clId="Web-{F7D86610-EBBB-BB9A-FD3E-A041C3A2B4F3}" dt="2024-11-04T11:03:25.194" v="74"/>
          <ac:spMkLst>
            <pc:docMk/>
            <pc:sldMk cId="3345381155" sldId="294"/>
            <ac:spMk id="10" creationId="{C8A4AD88-39C4-D829-9CA8-9CE083CF548A}"/>
          </ac:spMkLst>
        </pc:spChg>
        <pc:spChg chg="add">
          <ac:chgData name="V PREETHI - [CB.EN.U4CSE21365]" userId="S::cb.en.u4cse21365@cb.students.amrita.edu::47504cfb-7f21-4ace-91f6-3ca9695cf332" providerId="AD" clId="Web-{F7D86610-EBBB-BB9A-FD3E-A041C3A2B4F3}" dt="2024-11-04T11:03:25.210" v="75"/>
          <ac:spMkLst>
            <pc:docMk/>
            <pc:sldMk cId="3345381155" sldId="294"/>
            <ac:spMk id="11" creationId="{70155189-D96C-4527-B0EC-654B946BE615}"/>
          </ac:spMkLst>
        </pc:spChg>
        <pc:grpChg chg="add del">
          <ac:chgData name="V PREETHI - [CB.EN.U4CSE21365]" userId="S::cb.en.u4cse21365@cb.students.amrita.edu::47504cfb-7f21-4ace-91f6-3ca9695cf332" providerId="AD" clId="Web-{F7D86610-EBBB-BB9A-FD3E-A041C3A2B4F3}" dt="2024-11-04T11:03:25.194" v="74"/>
          <ac:grpSpMkLst>
            <pc:docMk/>
            <pc:sldMk cId="3345381155" sldId="294"/>
            <ac:grpSpMk id="13" creationId="{50A0A18D-98B4-40E5-4078-A318C9554788}"/>
          </ac:grpSpMkLst>
        </pc:grpChg>
        <pc:picChg chg="add mod ord">
          <ac:chgData name="V PREETHI - [CB.EN.U4CSE21365]" userId="S::cb.en.u4cse21365@cb.students.amrita.edu::47504cfb-7f21-4ace-91f6-3ca9695cf332" providerId="AD" clId="Web-{F7D86610-EBBB-BB9A-FD3E-A041C3A2B4F3}" dt="2024-11-04T11:03:41.257" v="76" actId="14100"/>
          <ac:picMkLst>
            <pc:docMk/>
            <pc:sldMk cId="3345381155" sldId="294"/>
            <ac:picMk id="4" creationId="{DB7E2AF5-257A-9773-1D35-50054174BC09}"/>
          </ac:picMkLst>
        </pc:picChg>
        <pc:picChg chg="add mod ord">
          <ac:chgData name="V PREETHI - [CB.EN.U4CSE21365]" userId="S::cb.en.u4cse21365@cb.students.amrita.edu::47504cfb-7f21-4ace-91f6-3ca9695cf332" providerId="AD" clId="Web-{F7D86610-EBBB-BB9A-FD3E-A041C3A2B4F3}" dt="2024-11-04T11:03:54.038" v="79" actId="14100"/>
          <ac:picMkLst>
            <pc:docMk/>
            <pc:sldMk cId="3345381155" sldId="294"/>
            <ac:picMk id="5" creationId="{22EF30AE-0510-3B24-C983-50217126BACB}"/>
          </ac:picMkLst>
        </pc:picChg>
        <pc:picChg chg="add mod">
          <ac:chgData name="V PREETHI - [CB.EN.U4CSE21365]" userId="S::cb.en.u4cse21365@cb.students.amrita.edu::47504cfb-7f21-4ace-91f6-3ca9695cf332" providerId="AD" clId="Web-{F7D86610-EBBB-BB9A-FD3E-A041C3A2B4F3}" dt="2024-11-04T11:04:08.819" v="82" actId="14100"/>
          <ac:picMkLst>
            <pc:docMk/>
            <pc:sldMk cId="3345381155" sldId="294"/>
            <ac:picMk id="6" creationId="{C5AB2103-266E-C513-9DCD-E3F1D68BE584}"/>
          </ac:picMkLst>
        </pc:picChg>
      </pc:sldChg>
    </pc:docChg>
  </pc:docChgLst>
  <pc:docChgLst>
    <pc:chgData name="Guest User" userId="S::urn:spo:anon#b6f58152fdb34d2b58392a4e0edc93d44f8d33a7d73e5b6ea84cd4b665f4ad1a::" providerId="AD" clId="Web-{DD713D26-AA42-B298-2919-D7D56357989C}"/>
    <pc:docChg chg="addSld modSld sldOrd">
      <pc:chgData name="Guest User" userId="S::urn:spo:anon#b6f58152fdb34d2b58392a4e0edc93d44f8d33a7d73e5b6ea84cd4b665f4ad1a::" providerId="AD" clId="Web-{DD713D26-AA42-B298-2919-D7D56357989C}" dt="2024-10-30T05:06:32.297" v="84" actId="20577"/>
      <pc:docMkLst>
        <pc:docMk/>
      </pc:docMkLst>
      <pc:sldChg chg="addSp delSp modSp new mod ord setBg">
        <pc:chgData name="Guest User" userId="S::urn:spo:anon#b6f58152fdb34d2b58392a4e0edc93d44f8d33a7d73e5b6ea84cd4b665f4ad1a::" providerId="AD" clId="Web-{DD713D26-AA42-B298-2919-D7D56357989C}" dt="2024-10-29T12:58:56.711" v="24" actId="20577"/>
        <pc:sldMkLst>
          <pc:docMk/>
          <pc:sldMk cId="983799147" sldId="286"/>
        </pc:sldMkLst>
        <pc:spChg chg="del">
          <ac:chgData name="Guest User" userId="S::urn:spo:anon#b6f58152fdb34d2b58392a4e0edc93d44f8d33a7d73e5b6ea84cd4b665f4ad1a::" providerId="AD" clId="Web-{DD713D26-AA42-B298-2919-D7D56357989C}" dt="2024-10-29T12:50:27.248" v="2"/>
          <ac:spMkLst>
            <pc:docMk/>
            <pc:sldMk cId="983799147" sldId="286"/>
            <ac:spMk id="2" creationId="{A56FCB2C-99A6-73A6-523C-2B2E6E2393A3}"/>
          </ac:spMkLst>
        </pc:spChg>
        <pc:spChg chg="del">
          <ac:chgData name="Guest User" userId="S::urn:spo:anon#b6f58152fdb34d2b58392a4e0edc93d44f8d33a7d73e5b6ea84cd4b665f4ad1a::" providerId="AD" clId="Web-{DD713D26-AA42-B298-2919-D7D56357989C}" dt="2024-10-29T12:50:22.873" v="1"/>
          <ac:spMkLst>
            <pc:docMk/>
            <pc:sldMk cId="983799147" sldId="286"/>
            <ac:spMk id="3" creationId="{CB71F701-3A4B-88FF-73A6-52DF1946F97A}"/>
          </ac:spMkLst>
        </pc:spChg>
        <pc:spChg chg="add del mod">
          <ac:chgData name="Guest User" userId="S::urn:spo:anon#b6f58152fdb34d2b58392a4e0edc93d44f8d33a7d73e5b6ea84cd4b665f4ad1a::" providerId="AD" clId="Web-{DD713D26-AA42-B298-2919-D7D56357989C}" dt="2024-10-29T12:58:01.616" v="8"/>
          <ac:spMkLst>
            <pc:docMk/>
            <pc:sldMk cId="983799147" sldId="286"/>
            <ac:spMk id="6" creationId="{42436894-216B-A53F-A5E2-2F2E7A5F68F3}"/>
          </ac:spMkLst>
        </pc:spChg>
        <pc:spChg chg="add del">
          <ac:chgData name="Guest User" userId="S::urn:spo:anon#b6f58152fdb34d2b58392a4e0edc93d44f8d33a7d73e5b6ea84cd4b665f4ad1a::" providerId="AD" clId="Web-{DD713D26-AA42-B298-2919-D7D56357989C}" dt="2024-10-29T12:58:37.070" v="12"/>
          <ac:spMkLst>
            <pc:docMk/>
            <pc:sldMk cId="983799147" sldId="286"/>
            <ac:spMk id="9" creationId="{42A4FC2C-047E-45A5-965D-8E1E3BF09BC6}"/>
          </ac:spMkLst>
        </pc:spChg>
        <pc:spChg chg="add mod">
          <ac:chgData name="Guest User" userId="S::urn:spo:anon#b6f58152fdb34d2b58392a4e0edc93d44f8d33a7d73e5b6ea84cd4b665f4ad1a::" providerId="AD" clId="Web-{DD713D26-AA42-B298-2919-D7D56357989C}" dt="2024-10-29T12:58:56.711" v="24" actId="20577"/>
          <ac:spMkLst>
            <pc:docMk/>
            <pc:sldMk cId="983799147" sldId="286"/>
            <ac:spMk id="13" creationId="{EAC998E7-57C5-31F7-0AA4-5B2D6756275A}"/>
          </ac:spMkLst>
        </pc:spChg>
        <pc:grpChg chg="add">
          <ac:chgData name="Guest User" userId="S::urn:spo:anon#b6f58152fdb34d2b58392a4e0edc93d44f8d33a7d73e5b6ea84cd4b665f4ad1a::" providerId="AD" clId="Web-{DD713D26-AA42-B298-2919-D7D56357989C}" dt="2024-10-29T12:58:37.070" v="12"/>
          <ac:grpSpMkLst>
            <pc:docMk/>
            <pc:sldMk cId="983799147" sldId="286"/>
            <ac:grpSpMk id="16" creationId="{3AFCAD34-1AFC-BC1A-F6B2-C34C63912EAB}"/>
          </ac:grpSpMkLst>
        </pc:grpChg>
        <pc:picChg chg="add del mod ord">
          <ac:chgData name="Guest User" userId="S::urn:spo:anon#b6f58152fdb34d2b58392a4e0edc93d44f8d33a7d73e5b6ea84cd4b665f4ad1a::" providerId="AD" clId="Web-{DD713D26-AA42-B298-2919-D7D56357989C}" dt="2024-10-29T12:57:59.256" v="7"/>
          <ac:picMkLst>
            <pc:docMk/>
            <pc:sldMk cId="983799147" sldId="286"/>
            <ac:picMk id="4" creationId="{905D0FF3-8B23-5D1D-1108-EC8B47839390}"/>
          </ac:picMkLst>
        </pc:picChg>
        <pc:picChg chg="add mod ord">
          <ac:chgData name="Guest User" userId="S::urn:spo:anon#b6f58152fdb34d2b58392a4e0edc93d44f8d33a7d73e5b6ea84cd4b665f4ad1a::" providerId="AD" clId="Web-{DD713D26-AA42-B298-2919-D7D56357989C}" dt="2024-10-29T12:58:37.070" v="12"/>
          <ac:picMkLst>
            <pc:docMk/>
            <pc:sldMk cId="983799147" sldId="286"/>
            <ac:picMk id="7" creationId="{0C341500-21F2-7961-786E-17B49513163D}"/>
          </ac:picMkLst>
        </pc:picChg>
      </pc:sldChg>
      <pc:sldChg chg="modSp new">
        <pc:chgData name="Guest User" userId="S::urn:spo:anon#b6f58152fdb34d2b58392a4e0edc93d44f8d33a7d73e5b6ea84cd4b665f4ad1a::" providerId="AD" clId="Web-{DD713D26-AA42-B298-2919-D7D56357989C}" dt="2024-10-30T02:56:38.090" v="37" actId="20577"/>
        <pc:sldMkLst>
          <pc:docMk/>
          <pc:sldMk cId="3103536230" sldId="287"/>
        </pc:sldMkLst>
        <pc:spChg chg="mod">
          <ac:chgData name="Guest User" userId="S::urn:spo:anon#b6f58152fdb34d2b58392a4e0edc93d44f8d33a7d73e5b6ea84cd4b665f4ad1a::" providerId="AD" clId="Web-{DD713D26-AA42-B298-2919-D7D56357989C}" dt="2024-10-30T02:55:51.512" v="35" actId="20577"/>
          <ac:spMkLst>
            <pc:docMk/>
            <pc:sldMk cId="3103536230" sldId="287"/>
            <ac:spMk id="2" creationId="{22383181-D2D3-ABEA-7629-C6386FD0CB6A}"/>
          </ac:spMkLst>
        </pc:spChg>
        <pc:spChg chg="mod">
          <ac:chgData name="Guest User" userId="S::urn:spo:anon#b6f58152fdb34d2b58392a4e0edc93d44f8d33a7d73e5b6ea84cd4b665f4ad1a::" providerId="AD" clId="Web-{DD713D26-AA42-B298-2919-D7D56357989C}" dt="2024-10-30T02:56:38.090" v="37" actId="20577"/>
          <ac:spMkLst>
            <pc:docMk/>
            <pc:sldMk cId="3103536230" sldId="287"/>
            <ac:spMk id="3" creationId="{E18BCC57-4078-2B44-E17B-0637B7B861E3}"/>
          </ac:spMkLst>
        </pc:spChg>
      </pc:sldChg>
      <pc:sldChg chg="delSp modSp new">
        <pc:chgData name="Guest User" userId="S::urn:spo:anon#b6f58152fdb34d2b58392a4e0edc93d44f8d33a7d73e5b6ea84cd4b665f4ad1a::" providerId="AD" clId="Web-{DD713D26-AA42-B298-2919-D7D56357989C}" dt="2024-10-30T05:06:32.297" v="84" actId="20577"/>
        <pc:sldMkLst>
          <pc:docMk/>
          <pc:sldMk cId="235011440" sldId="288"/>
        </pc:sldMkLst>
        <pc:spChg chg="del mod">
          <ac:chgData name="Guest User" userId="S::urn:spo:anon#b6f58152fdb34d2b58392a4e0edc93d44f8d33a7d73e5b6ea84cd4b665f4ad1a::" providerId="AD" clId="Web-{DD713D26-AA42-B298-2919-D7D56357989C}" dt="2024-10-30T02:57:17.637" v="40"/>
          <ac:spMkLst>
            <pc:docMk/>
            <pc:sldMk cId="235011440" sldId="288"/>
            <ac:spMk id="2" creationId="{007321A0-0CB2-892E-8E0B-D32B250D5901}"/>
          </ac:spMkLst>
        </pc:spChg>
        <pc:spChg chg="mod">
          <ac:chgData name="Guest User" userId="S::urn:spo:anon#b6f58152fdb34d2b58392a4e0edc93d44f8d33a7d73e5b6ea84cd4b665f4ad1a::" providerId="AD" clId="Web-{DD713D26-AA42-B298-2919-D7D56357989C}" dt="2024-10-30T05:06:32.297" v="84" actId="20577"/>
          <ac:spMkLst>
            <pc:docMk/>
            <pc:sldMk cId="235011440" sldId="288"/>
            <ac:spMk id="3" creationId="{4F7EB96A-F6CD-BC09-B06C-1A9C7428BCD2}"/>
          </ac:spMkLst>
        </pc:spChg>
      </pc:sldChg>
      <pc:sldChg chg="addSp delSp modSp new">
        <pc:chgData name="Guest User" userId="S::urn:spo:anon#b6f58152fdb34d2b58392a4e0edc93d44f8d33a7d73e5b6ea84cd4b665f4ad1a::" providerId="AD" clId="Web-{DD713D26-AA42-B298-2919-D7D56357989C}" dt="2024-10-30T05:06:22.906" v="83" actId="20577"/>
        <pc:sldMkLst>
          <pc:docMk/>
          <pc:sldMk cId="3620302255" sldId="289"/>
        </pc:sldMkLst>
        <pc:spChg chg="del mod">
          <ac:chgData name="Guest User" userId="S::urn:spo:anon#b6f58152fdb34d2b58392a4e0edc93d44f8d33a7d73e5b6ea84cd4b665f4ad1a::" providerId="AD" clId="Web-{DD713D26-AA42-B298-2919-D7D56357989C}" dt="2024-10-30T02:57:53.249" v="51"/>
          <ac:spMkLst>
            <pc:docMk/>
            <pc:sldMk cId="3620302255" sldId="289"/>
            <ac:spMk id="2" creationId="{5C4C86D0-107A-2327-AF7B-FCE4068401A2}"/>
          </ac:spMkLst>
        </pc:spChg>
        <pc:spChg chg="del mod">
          <ac:chgData name="Guest User" userId="S::urn:spo:anon#b6f58152fdb34d2b58392a4e0edc93d44f8d33a7d73e5b6ea84cd4b665f4ad1a::" providerId="AD" clId="Web-{DD713D26-AA42-B298-2919-D7D56357989C}" dt="2024-10-30T02:58:16.281" v="56"/>
          <ac:spMkLst>
            <pc:docMk/>
            <pc:sldMk cId="3620302255" sldId="289"/>
            <ac:spMk id="3" creationId="{60615B55-169B-A640-9863-52EBBD5E7FAA}"/>
          </ac:spMkLst>
        </pc:spChg>
        <pc:spChg chg="add mod">
          <ac:chgData name="Guest User" userId="S::urn:spo:anon#b6f58152fdb34d2b58392a4e0edc93d44f8d33a7d73e5b6ea84cd4b665f4ad1a::" providerId="AD" clId="Web-{DD713D26-AA42-B298-2919-D7D56357989C}" dt="2024-10-30T05:06:22.906" v="83" actId="20577"/>
          <ac:spMkLst>
            <pc:docMk/>
            <pc:sldMk cId="3620302255" sldId="289"/>
            <ac:spMk id="4" creationId="{B605B8D2-1FFC-DDB0-8AC2-5F973A832C3D}"/>
          </ac:spMkLst>
        </pc:spChg>
      </pc:sldChg>
      <pc:sldChg chg="modSp new">
        <pc:chgData name="Guest User" userId="S::urn:spo:anon#b6f58152fdb34d2b58392a4e0edc93d44f8d33a7d73e5b6ea84cd4b665f4ad1a::" providerId="AD" clId="Web-{DD713D26-AA42-B298-2919-D7D56357989C}" dt="2024-10-30T03:00:29.360" v="82" actId="14100"/>
        <pc:sldMkLst>
          <pc:docMk/>
          <pc:sldMk cId="1614781580" sldId="290"/>
        </pc:sldMkLst>
        <pc:spChg chg="mod">
          <ac:chgData name="Guest User" userId="S::urn:spo:anon#b6f58152fdb34d2b58392a4e0edc93d44f8d33a7d73e5b6ea84cd4b665f4ad1a::" providerId="AD" clId="Web-{DD713D26-AA42-B298-2919-D7D56357989C}" dt="2024-10-30T03:00:29.360" v="82" actId="14100"/>
          <ac:spMkLst>
            <pc:docMk/>
            <pc:sldMk cId="1614781580" sldId="290"/>
            <ac:spMk id="2" creationId="{DC5B9BC4-21E0-FBCD-7C3D-86454EC5EEE4}"/>
          </ac:spMkLst>
        </pc:spChg>
        <pc:spChg chg="mod">
          <ac:chgData name="Guest User" userId="S::urn:spo:anon#b6f58152fdb34d2b58392a4e0edc93d44f8d33a7d73e5b6ea84cd4b665f4ad1a::" providerId="AD" clId="Web-{DD713D26-AA42-B298-2919-D7D56357989C}" dt="2024-10-30T03:00:12.875" v="80" actId="20577"/>
          <ac:spMkLst>
            <pc:docMk/>
            <pc:sldMk cId="1614781580" sldId="290"/>
            <ac:spMk id="3" creationId="{44B5CF3B-ECD9-B18E-C116-5D148E73F46F}"/>
          </ac:spMkLst>
        </pc:spChg>
      </pc:sldChg>
    </pc:docChg>
  </pc:docChgLst>
  <pc:docChgLst>
    <pc:chgData name="V PREETHI - [CB.EN.U4CSE21365]" userId="S::cb.en.u4cse21365@cb.students.amrita.edu::47504cfb-7f21-4ace-91f6-3ca9695cf332" providerId="AD" clId="Web-{CE92B825-FDA6-E4CB-3D28-96B3F5C68800}"/>
    <pc:docChg chg="addSld modSld">
      <pc:chgData name="V PREETHI - [CB.EN.U4CSE21365]" userId="S::cb.en.u4cse21365@cb.students.amrita.edu::47504cfb-7f21-4ace-91f6-3ca9695cf332" providerId="AD" clId="Web-{CE92B825-FDA6-E4CB-3D28-96B3F5C68800}" dt="2024-10-09T04:45:08.589" v="11"/>
      <pc:docMkLst>
        <pc:docMk/>
      </pc:docMkLst>
      <pc:sldChg chg="addSp delSp modSp new mod setBg">
        <pc:chgData name="V PREETHI - [CB.EN.U4CSE21365]" userId="S::cb.en.u4cse21365@cb.students.amrita.edu::47504cfb-7f21-4ace-91f6-3ca9695cf332" providerId="AD" clId="Web-{CE92B825-FDA6-E4CB-3D28-96B3F5C68800}" dt="2024-10-09T04:45:08.589" v="11"/>
        <pc:sldMkLst>
          <pc:docMk/>
          <pc:sldMk cId="2156808142" sldId="279"/>
        </pc:sldMkLst>
        <pc:spChg chg="mod">
          <ac:chgData name="V PREETHI - [CB.EN.U4CSE21365]" userId="S::cb.en.u4cse21365@cb.students.amrita.edu::47504cfb-7f21-4ace-91f6-3ca9695cf332" providerId="AD" clId="Web-{CE92B825-FDA6-E4CB-3D28-96B3F5C68800}" dt="2024-10-09T04:45:08.589" v="11"/>
          <ac:spMkLst>
            <pc:docMk/>
            <pc:sldMk cId="2156808142" sldId="279"/>
            <ac:spMk id="2" creationId="{4BAA15D5-3C3E-32E7-D94B-D9D46F74384C}"/>
          </ac:spMkLst>
        </pc:spChg>
        <pc:spChg chg="del">
          <ac:chgData name="V PREETHI - [CB.EN.U4CSE21365]" userId="S::cb.en.u4cse21365@cb.students.amrita.edu::47504cfb-7f21-4ace-91f6-3ca9695cf332" providerId="AD" clId="Web-{CE92B825-FDA6-E4CB-3D28-96B3F5C68800}" dt="2024-10-09T04:44:43.683" v="7"/>
          <ac:spMkLst>
            <pc:docMk/>
            <pc:sldMk cId="2156808142" sldId="279"/>
            <ac:spMk id="3" creationId="{9EC4587C-1501-6E6A-7A53-EC01F8B3C37C}"/>
          </ac:spMkLst>
        </pc:spChg>
        <pc:spChg chg="add">
          <ac:chgData name="V PREETHI - [CB.EN.U4CSE21365]" userId="S::cb.en.u4cse21365@cb.students.amrita.edu::47504cfb-7f21-4ace-91f6-3ca9695cf332" providerId="AD" clId="Web-{CE92B825-FDA6-E4CB-3D28-96B3F5C68800}" dt="2024-10-09T04:45:08.589" v="11"/>
          <ac:spMkLst>
            <pc:docMk/>
            <pc:sldMk cId="2156808142" sldId="279"/>
            <ac:spMk id="9" creationId="{D4771268-CB57-404A-9271-370EB28F6090}"/>
          </ac:spMkLst>
        </pc:spChg>
        <pc:picChg chg="add mod ord">
          <ac:chgData name="V PREETHI - [CB.EN.U4CSE21365]" userId="S::cb.en.u4cse21365@cb.students.amrita.edu::47504cfb-7f21-4ace-91f6-3ca9695cf332" providerId="AD" clId="Web-{CE92B825-FDA6-E4CB-3D28-96B3F5C68800}" dt="2024-10-09T04:45:08.589" v="11"/>
          <ac:picMkLst>
            <pc:docMk/>
            <pc:sldMk cId="2156808142" sldId="279"/>
            <ac:picMk id="4" creationId="{A8AB6698-EADA-E9B5-9D7C-773D6611A8BF}"/>
          </ac:picMkLst>
        </pc:picChg>
      </pc:sldChg>
    </pc:docChg>
  </pc:docChgLst>
  <pc:docChgLst>
    <pc:chgData name="Guest User" userId="S::urn:spo:anon#b6f58152fdb34d2b58392a4e0edc93d44f8d33a7d73e5b6ea84cd4b665f4ad1a::" providerId="AD" clId="Web-{BE131992-DC6E-A8ED-B76E-468C1317551A}"/>
    <pc:docChg chg="addSld modSld">
      <pc:chgData name="Guest User" userId="S::urn:spo:anon#b6f58152fdb34d2b58392a4e0edc93d44f8d33a7d73e5b6ea84cd4b665f4ad1a::" providerId="AD" clId="Web-{BE131992-DC6E-A8ED-B76E-468C1317551A}" dt="2024-10-27T12:52:36.834" v="17" actId="20577"/>
      <pc:docMkLst>
        <pc:docMk/>
      </pc:docMkLst>
      <pc:sldChg chg="addSp delSp modSp new mod setBg">
        <pc:chgData name="Guest User" userId="S::urn:spo:anon#b6f58152fdb34d2b58392a4e0edc93d44f8d33a7d73e5b6ea84cd4b665f4ad1a::" providerId="AD" clId="Web-{BE131992-DC6E-A8ED-B76E-468C1317551A}" dt="2024-10-27T12:52:36.834" v="17" actId="20577"/>
        <pc:sldMkLst>
          <pc:docMk/>
          <pc:sldMk cId="2238834029" sldId="280"/>
        </pc:sldMkLst>
        <pc:spChg chg="mod">
          <ac:chgData name="Guest User" userId="S::urn:spo:anon#b6f58152fdb34d2b58392a4e0edc93d44f8d33a7d73e5b6ea84cd4b665f4ad1a::" providerId="AD" clId="Web-{BE131992-DC6E-A8ED-B76E-468C1317551A}" dt="2024-10-27T12:52:36.834" v="17" actId="20577"/>
          <ac:spMkLst>
            <pc:docMk/>
            <pc:sldMk cId="2238834029" sldId="280"/>
            <ac:spMk id="2" creationId="{A1F0F174-C990-92B0-D50A-A60955EEF284}"/>
          </ac:spMkLst>
        </pc:spChg>
        <pc:spChg chg="del">
          <ac:chgData name="Guest User" userId="S::urn:spo:anon#b6f58152fdb34d2b58392a4e0edc93d44f8d33a7d73e5b6ea84cd4b665f4ad1a::" providerId="AD" clId="Web-{BE131992-DC6E-A8ED-B76E-468C1317551A}" dt="2024-10-27T12:51:56.630" v="8"/>
          <ac:spMkLst>
            <pc:docMk/>
            <pc:sldMk cId="2238834029" sldId="280"/>
            <ac:spMk id="3" creationId="{4F7EA788-5BC4-135D-1127-D37FB203F456}"/>
          </ac:spMkLst>
        </pc:spChg>
        <pc:spChg chg="add">
          <ac:chgData name="Guest User" userId="S::urn:spo:anon#b6f58152fdb34d2b58392a4e0edc93d44f8d33a7d73e5b6ea84cd4b665f4ad1a::" providerId="AD" clId="Web-{BE131992-DC6E-A8ED-B76E-468C1317551A}" dt="2024-10-27T12:52:06.958" v="11"/>
          <ac:spMkLst>
            <pc:docMk/>
            <pc:sldMk cId="2238834029" sldId="280"/>
            <ac:spMk id="9" creationId="{D4771268-CB57-404A-9271-370EB28F6090}"/>
          </ac:spMkLst>
        </pc:spChg>
        <pc:picChg chg="add mod ord">
          <ac:chgData name="Guest User" userId="S::urn:spo:anon#b6f58152fdb34d2b58392a4e0edc93d44f8d33a7d73e5b6ea84cd4b665f4ad1a::" providerId="AD" clId="Web-{BE131992-DC6E-A8ED-B76E-468C1317551A}" dt="2024-10-27T12:52:06.958" v="11"/>
          <ac:picMkLst>
            <pc:docMk/>
            <pc:sldMk cId="2238834029" sldId="280"/>
            <ac:picMk id="4" creationId="{02687B2B-0848-4D40-72AC-B0C665C3D34E}"/>
          </ac:picMkLst>
        </pc:picChg>
      </pc:sldChg>
    </pc:docChg>
  </pc:docChgLst>
  <pc:docChgLst>
    <pc:chgData name="Guest User" userId="S::urn:spo:anon#b6f58152fdb34d2b58392a4e0edc93d44f8d33a7d73e5b6ea84cd4b665f4ad1a::" providerId="AD" clId="Web-{0D08D1DB-91E1-0188-AAAD-00A23FB40DD1}"/>
    <pc:docChg chg="addSld modSld">
      <pc:chgData name="Guest User" userId="S::urn:spo:anon#b6f58152fdb34d2b58392a4e0edc93d44f8d33a7d73e5b6ea84cd4b665f4ad1a::" providerId="AD" clId="Web-{0D08D1DB-91E1-0188-AAAD-00A23FB40DD1}" dt="2024-10-28T05:43:16.811" v="131" actId="20577"/>
      <pc:docMkLst>
        <pc:docMk/>
      </pc:docMkLst>
      <pc:sldChg chg="addSp delSp modSp new mod setBg">
        <pc:chgData name="Guest User" userId="S::urn:spo:anon#b6f58152fdb34d2b58392a4e0edc93d44f8d33a7d73e5b6ea84cd4b665f4ad1a::" providerId="AD" clId="Web-{0D08D1DB-91E1-0188-AAAD-00A23FB40DD1}" dt="2024-10-28T05:37:44.447" v="77" actId="14100"/>
        <pc:sldMkLst>
          <pc:docMk/>
          <pc:sldMk cId="160990892" sldId="281"/>
        </pc:sldMkLst>
        <pc:spChg chg="mod">
          <ac:chgData name="Guest User" userId="S::urn:spo:anon#b6f58152fdb34d2b58392a4e0edc93d44f8d33a7d73e5b6ea84cd4b665f4ad1a::" providerId="AD" clId="Web-{0D08D1DB-91E1-0188-AAAD-00A23FB40DD1}" dt="2024-10-28T05:37:23.431" v="71"/>
          <ac:spMkLst>
            <pc:docMk/>
            <pc:sldMk cId="160990892" sldId="281"/>
            <ac:spMk id="2" creationId="{FEFC4CFE-CF36-FE0D-C0B5-61099399E08F}"/>
          </ac:spMkLst>
        </pc:spChg>
        <pc:spChg chg="del mod">
          <ac:chgData name="Guest User" userId="S::urn:spo:anon#b6f58152fdb34d2b58392a4e0edc93d44f8d33a7d73e5b6ea84cd4b665f4ad1a::" providerId="AD" clId="Web-{0D08D1DB-91E1-0188-AAAD-00A23FB40DD1}" dt="2024-10-28T05:37:15.274" v="70"/>
          <ac:spMkLst>
            <pc:docMk/>
            <pc:sldMk cId="160990892" sldId="281"/>
            <ac:spMk id="3" creationId="{A4E635E5-769D-B528-D781-C0A17F33C4E2}"/>
          </ac:spMkLst>
        </pc:spChg>
        <pc:spChg chg="add del mod">
          <ac:chgData name="Guest User" userId="S::urn:spo:anon#b6f58152fdb34d2b58392a4e0edc93d44f8d33a7d73e5b6ea84cd4b665f4ad1a::" providerId="AD" clId="Web-{0D08D1DB-91E1-0188-AAAD-00A23FB40DD1}" dt="2024-10-28T05:37:31.181" v="73"/>
          <ac:spMkLst>
            <pc:docMk/>
            <pc:sldMk cId="160990892" sldId="281"/>
            <ac:spMk id="8" creationId="{0FB4A666-6920-AD96-D995-392B7340C4C7}"/>
          </ac:spMkLst>
        </pc:spChg>
        <pc:spChg chg="add">
          <ac:chgData name="Guest User" userId="S::urn:spo:anon#b6f58152fdb34d2b58392a4e0edc93d44f8d33a7d73e5b6ea84cd4b665f4ad1a::" providerId="AD" clId="Web-{0D08D1DB-91E1-0188-AAAD-00A23FB40DD1}" dt="2024-10-28T05:37:23.431" v="71"/>
          <ac:spMkLst>
            <pc:docMk/>
            <pc:sldMk cId="160990892" sldId="281"/>
            <ac:spMk id="11" creationId="{84ECDE7A-6944-466D-8FFE-149A29BA6BAE}"/>
          </ac:spMkLst>
        </pc:spChg>
        <pc:spChg chg="add">
          <ac:chgData name="Guest User" userId="S::urn:spo:anon#b6f58152fdb34d2b58392a4e0edc93d44f8d33a7d73e5b6ea84cd4b665f4ad1a::" providerId="AD" clId="Web-{0D08D1DB-91E1-0188-AAAD-00A23FB40DD1}" dt="2024-10-28T05:37:23.431" v="71"/>
          <ac:spMkLst>
            <pc:docMk/>
            <pc:sldMk cId="160990892" sldId="281"/>
            <ac:spMk id="13" creationId="{B3420082-9415-44EC-802E-C77D71D59C57}"/>
          </ac:spMkLst>
        </pc:spChg>
        <pc:spChg chg="add">
          <ac:chgData name="Guest User" userId="S::urn:spo:anon#b6f58152fdb34d2b58392a4e0edc93d44f8d33a7d73e5b6ea84cd4b665f4ad1a::" providerId="AD" clId="Web-{0D08D1DB-91E1-0188-AAAD-00A23FB40DD1}" dt="2024-10-28T05:37:23.431" v="71"/>
          <ac:spMkLst>
            <pc:docMk/>
            <pc:sldMk cId="160990892" sldId="281"/>
            <ac:spMk id="15" creationId="{55A52C45-1FCB-4636-A80F-2849B8226C01}"/>
          </ac:spMkLst>
        </pc:spChg>
        <pc:spChg chg="add">
          <ac:chgData name="Guest User" userId="S::urn:spo:anon#b6f58152fdb34d2b58392a4e0edc93d44f8d33a7d73e5b6ea84cd4b665f4ad1a::" providerId="AD" clId="Web-{0D08D1DB-91E1-0188-AAAD-00A23FB40DD1}" dt="2024-10-28T05:37:23.431" v="71"/>
          <ac:spMkLst>
            <pc:docMk/>
            <pc:sldMk cId="160990892" sldId="281"/>
            <ac:spMk id="17" creationId="{768EB4DD-3704-43AD-92B3-C4E0C6EA92CB}"/>
          </ac:spMkLst>
        </pc:spChg>
        <pc:picChg chg="add mod ord">
          <ac:chgData name="Guest User" userId="S::urn:spo:anon#b6f58152fdb34d2b58392a4e0edc93d44f8d33a7d73e5b6ea84cd4b665f4ad1a::" providerId="AD" clId="Web-{0D08D1DB-91E1-0188-AAAD-00A23FB40DD1}" dt="2024-10-28T05:37:44.447" v="77" actId="14100"/>
          <ac:picMkLst>
            <pc:docMk/>
            <pc:sldMk cId="160990892" sldId="281"/>
            <ac:picMk id="4" creationId="{7546595F-62B9-1BD7-071C-D69C70B180F3}"/>
          </ac:picMkLst>
        </pc:picChg>
      </pc:sldChg>
      <pc:sldChg chg="addSp delSp modSp new">
        <pc:chgData name="Guest User" userId="S::urn:spo:anon#b6f58152fdb34d2b58392a4e0edc93d44f8d33a7d73e5b6ea84cd4b665f4ad1a::" providerId="AD" clId="Web-{0D08D1DB-91E1-0188-AAAD-00A23FB40DD1}" dt="2024-10-28T05:38:30.432" v="82" actId="14100"/>
        <pc:sldMkLst>
          <pc:docMk/>
          <pc:sldMk cId="2091474305" sldId="282"/>
        </pc:sldMkLst>
        <pc:spChg chg="del mod">
          <ac:chgData name="Guest User" userId="S::urn:spo:anon#b6f58152fdb34d2b58392a4e0edc93d44f8d33a7d73e5b6ea84cd4b665f4ad1a::" providerId="AD" clId="Web-{0D08D1DB-91E1-0188-AAAD-00A23FB40DD1}" dt="2024-10-28T05:31:29.863" v="24"/>
          <ac:spMkLst>
            <pc:docMk/>
            <pc:sldMk cId="2091474305" sldId="282"/>
            <ac:spMk id="2" creationId="{C8D0E074-2AB9-E2E8-5275-63E327F698AE}"/>
          </ac:spMkLst>
        </pc:spChg>
        <pc:spChg chg="del mod">
          <ac:chgData name="Guest User" userId="S::urn:spo:anon#b6f58152fdb34d2b58392a4e0edc93d44f8d33a7d73e5b6ea84cd4b665f4ad1a::" providerId="AD" clId="Web-{0D08D1DB-91E1-0188-AAAD-00A23FB40DD1}" dt="2024-10-28T05:38:21.025" v="78"/>
          <ac:spMkLst>
            <pc:docMk/>
            <pc:sldMk cId="2091474305" sldId="282"/>
            <ac:spMk id="3" creationId="{2FA13D0F-0AA2-2632-1626-9ABD70D02E5B}"/>
          </ac:spMkLst>
        </pc:spChg>
        <pc:picChg chg="add mod ord">
          <ac:chgData name="Guest User" userId="S::urn:spo:anon#b6f58152fdb34d2b58392a4e0edc93d44f8d33a7d73e5b6ea84cd4b665f4ad1a::" providerId="AD" clId="Web-{0D08D1DB-91E1-0188-AAAD-00A23FB40DD1}" dt="2024-10-28T05:38:30.432" v="82" actId="14100"/>
          <ac:picMkLst>
            <pc:docMk/>
            <pc:sldMk cId="2091474305" sldId="282"/>
            <ac:picMk id="4" creationId="{401FE359-C22B-BA3C-B346-90A2D1BDB33D}"/>
          </ac:picMkLst>
        </pc:picChg>
      </pc:sldChg>
      <pc:sldChg chg="addSp delSp modSp new">
        <pc:chgData name="Guest User" userId="S::urn:spo:anon#b6f58152fdb34d2b58392a4e0edc93d44f8d33a7d73e5b6ea84cd4b665f4ad1a::" providerId="AD" clId="Web-{0D08D1DB-91E1-0188-AAAD-00A23FB40DD1}" dt="2024-10-28T05:39:02.776" v="88" actId="14100"/>
        <pc:sldMkLst>
          <pc:docMk/>
          <pc:sldMk cId="1244740463" sldId="283"/>
        </pc:sldMkLst>
        <pc:spChg chg="del mod">
          <ac:chgData name="Guest User" userId="S::urn:spo:anon#b6f58152fdb34d2b58392a4e0edc93d44f8d33a7d73e5b6ea84cd4b665f4ad1a::" providerId="AD" clId="Web-{0D08D1DB-91E1-0188-AAAD-00A23FB40DD1}" dt="2024-10-28T05:31:38.347" v="27"/>
          <ac:spMkLst>
            <pc:docMk/>
            <pc:sldMk cId="1244740463" sldId="283"/>
            <ac:spMk id="2" creationId="{ED1313D2-16DD-12A3-7282-F95E9AC93043}"/>
          </ac:spMkLst>
        </pc:spChg>
        <pc:spChg chg="del mod">
          <ac:chgData name="Guest User" userId="S::urn:spo:anon#b6f58152fdb34d2b58392a4e0edc93d44f8d33a7d73e5b6ea84cd4b665f4ad1a::" providerId="AD" clId="Web-{0D08D1DB-91E1-0188-AAAD-00A23FB40DD1}" dt="2024-10-28T05:38:46.620" v="83"/>
          <ac:spMkLst>
            <pc:docMk/>
            <pc:sldMk cId="1244740463" sldId="283"/>
            <ac:spMk id="3" creationId="{5D5DF2E2-EABB-5747-C020-34A0E4508711}"/>
          </ac:spMkLst>
        </pc:spChg>
        <pc:picChg chg="add mod ord">
          <ac:chgData name="Guest User" userId="S::urn:spo:anon#b6f58152fdb34d2b58392a4e0edc93d44f8d33a7d73e5b6ea84cd4b665f4ad1a::" providerId="AD" clId="Web-{0D08D1DB-91E1-0188-AAAD-00A23FB40DD1}" dt="2024-10-28T05:39:02.776" v="88" actId="14100"/>
          <ac:picMkLst>
            <pc:docMk/>
            <pc:sldMk cId="1244740463" sldId="283"/>
            <ac:picMk id="4" creationId="{0BCE1698-382C-F979-76EC-64853E718F0A}"/>
          </ac:picMkLst>
        </pc:picChg>
      </pc:sldChg>
      <pc:sldChg chg="addSp delSp modSp new mod setBg">
        <pc:chgData name="Guest User" userId="S::urn:spo:anon#b6f58152fdb34d2b58392a4e0edc93d44f8d33a7d73e5b6ea84cd4b665f4ad1a::" providerId="AD" clId="Web-{0D08D1DB-91E1-0188-AAAD-00A23FB40DD1}" dt="2024-10-28T05:42:22.045" v="111" actId="20577"/>
        <pc:sldMkLst>
          <pc:docMk/>
          <pc:sldMk cId="1198654950" sldId="284"/>
        </pc:sldMkLst>
        <pc:spChg chg="mod">
          <ac:chgData name="Guest User" userId="S::urn:spo:anon#b6f58152fdb34d2b58392a4e0edc93d44f8d33a7d73e5b6ea84cd4b665f4ad1a::" providerId="AD" clId="Web-{0D08D1DB-91E1-0188-AAAD-00A23FB40DD1}" dt="2024-10-28T05:42:22.045" v="111" actId="20577"/>
          <ac:spMkLst>
            <pc:docMk/>
            <pc:sldMk cId="1198654950" sldId="284"/>
            <ac:spMk id="2" creationId="{3E7B534F-057F-4F7E-C011-C0F4C0F5EAF1}"/>
          </ac:spMkLst>
        </pc:spChg>
        <pc:spChg chg="del">
          <ac:chgData name="Guest User" userId="S::urn:spo:anon#b6f58152fdb34d2b58392a4e0edc93d44f8d33a7d73e5b6ea84cd4b665f4ad1a::" providerId="AD" clId="Web-{0D08D1DB-91E1-0188-AAAD-00A23FB40DD1}" dt="2024-10-28T05:41:46.622" v="98"/>
          <ac:spMkLst>
            <pc:docMk/>
            <pc:sldMk cId="1198654950" sldId="284"/>
            <ac:spMk id="3" creationId="{4DD85D86-8CB6-6D7F-BD35-3393F97A31C8}"/>
          </ac:spMkLst>
        </pc:spChg>
        <pc:spChg chg="add">
          <ac:chgData name="Guest User" userId="S::urn:spo:anon#b6f58152fdb34d2b58392a4e0edc93d44f8d33a7d73e5b6ea84cd4b665f4ad1a::" providerId="AD" clId="Web-{0D08D1DB-91E1-0188-AAAD-00A23FB40DD1}" dt="2024-10-28T05:41:52.841" v="99"/>
          <ac:spMkLst>
            <pc:docMk/>
            <pc:sldMk cId="1198654950" sldId="284"/>
            <ac:spMk id="9" creationId="{16C5FA50-8D52-4617-AF91-5C7B1C8352F1}"/>
          </ac:spMkLst>
        </pc:spChg>
        <pc:spChg chg="add">
          <ac:chgData name="Guest User" userId="S::urn:spo:anon#b6f58152fdb34d2b58392a4e0edc93d44f8d33a7d73e5b6ea84cd4b665f4ad1a::" providerId="AD" clId="Web-{0D08D1DB-91E1-0188-AAAD-00A23FB40DD1}" dt="2024-10-28T05:41:52.841" v="99"/>
          <ac:spMkLst>
            <pc:docMk/>
            <pc:sldMk cId="1198654950" sldId="284"/>
            <ac:spMk id="11" creationId="{E223798C-12AD-4B0C-A50C-D676347D67CF}"/>
          </ac:spMkLst>
        </pc:spChg>
        <pc:picChg chg="add mod ord">
          <ac:chgData name="Guest User" userId="S::urn:spo:anon#b6f58152fdb34d2b58392a4e0edc93d44f8d33a7d73e5b6ea84cd4b665f4ad1a::" providerId="AD" clId="Web-{0D08D1DB-91E1-0188-AAAD-00A23FB40DD1}" dt="2024-10-28T05:41:52.841" v="99"/>
          <ac:picMkLst>
            <pc:docMk/>
            <pc:sldMk cId="1198654950" sldId="284"/>
            <ac:picMk id="4" creationId="{37EB13ED-D74E-BF11-D754-9733FD3A7559}"/>
          </ac:picMkLst>
        </pc:picChg>
      </pc:sldChg>
      <pc:sldChg chg="addSp delSp modSp new mod setBg">
        <pc:chgData name="Guest User" userId="S::urn:spo:anon#b6f58152fdb34d2b58392a4e0edc93d44f8d33a7d73e5b6ea84cd4b665f4ad1a::" providerId="AD" clId="Web-{0D08D1DB-91E1-0188-AAAD-00A23FB40DD1}" dt="2024-10-28T05:43:16.811" v="131" actId="20577"/>
        <pc:sldMkLst>
          <pc:docMk/>
          <pc:sldMk cId="1014483357" sldId="285"/>
        </pc:sldMkLst>
        <pc:spChg chg="mod">
          <ac:chgData name="Guest User" userId="S::urn:spo:anon#b6f58152fdb34d2b58392a4e0edc93d44f8d33a7d73e5b6ea84cd4b665f4ad1a::" providerId="AD" clId="Web-{0D08D1DB-91E1-0188-AAAD-00A23FB40DD1}" dt="2024-10-28T05:43:16.811" v="131" actId="20577"/>
          <ac:spMkLst>
            <pc:docMk/>
            <pc:sldMk cId="1014483357" sldId="285"/>
            <ac:spMk id="2" creationId="{C98DBC51-2B51-A16A-0017-B53A5936A5D2}"/>
          </ac:spMkLst>
        </pc:spChg>
        <pc:spChg chg="del">
          <ac:chgData name="Guest User" userId="S::urn:spo:anon#b6f58152fdb34d2b58392a4e0edc93d44f8d33a7d73e5b6ea84cd4b665f4ad1a::" providerId="AD" clId="Web-{0D08D1DB-91E1-0188-AAAD-00A23FB40DD1}" dt="2024-10-28T05:42:58.279" v="118"/>
          <ac:spMkLst>
            <pc:docMk/>
            <pc:sldMk cId="1014483357" sldId="285"/>
            <ac:spMk id="3" creationId="{36743C5B-9A79-5657-EDDA-7289B05D85B2}"/>
          </ac:spMkLst>
        </pc:spChg>
        <pc:spChg chg="add">
          <ac:chgData name="Guest User" userId="S::urn:spo:anon#b6f58152fdb34d2b58392a4e0edc93d44f8d33a7d73e5b6ea84cd4b665f4ad1a::" providerId="AD" clId="Web-{0D08D1DB-91E1-0188-AAAD-00A23FB40DD1}" dt="2024-10-28T05:43:04.342" v="120"/>
          <ac:spMkLst>
            <pc:docMk/>
            <pc:sldMk cId="1014483357" sldId="285"/>
            <ac:spMk id="9" creationId="{16C5FA50-8D52-4617-AF91-5C7B1C8352F1}"/>
          </ac:spMkLst>
        </pc:spChg>
        <pc:spChg chg="add">
          <ac:chgData name="Guest User" userId="S::urn:spo:anon#b6f58152fdb34d2b58392a4e0edc93d44f8d33a7d73e5b6ea84cd4b665f4ad1a::" providerId="AD" clId="Web-{0D08D1DB-91E1-0188-AAAD-00A23FB40DD1}" dt="2024-10-28T05:43:04.342" v="120"/>
          <ac:spMkLst>
            <pc:docMk/>
            <pc:sldMk cId="1014483357" sldId="285"/>
            <ac:spMk id="11" creationId="{E223798C-12AD-4B0C-A50C-D676347D67CF}"/>
          </ac:spMkLst>
        </pc:spChg>
        <pc:picChg chg="add mod ord">
          <ac:chgData name="Guest User" userId="S::urn:spo:anon#b6f58152fdb34d2b58392a4e0edc93d44f8d33a7d73e5b6ea84cd4b665f4ad1a::" providerId="AD" clId="Web-{0D08D1DB-91E1-0188-AAAD-00A23FB40DD1}" dt="2024-10-28T05:43:04.342" v="120"/>
          <ac:picMkLst>
            <pc:docMk/>
            <pc:sldMk cId="1014483357" sldId="285"/>
            <ac:picMk id="4" creationId="{801B5BF5-0E44-3830-B778-6971FBCBE1B0}"/>
          </ac:picMkLst>
        </pc:picChg>
      </pc:sldChg>
    </pc:docChg>
  </pc:docChgLst>
  <pc:docChgLst>
    <pc:chgData name="Guest User" userId="S::urn:spo:anon#b6f58152fdb34d2b58392a4e0edc93d44f8d33a7d73e5b6ea84cd4b665f4ad1a::" providerId="AD" clId="Web-{AE38821A-C557-5F8F-7FED-5A89D3DD28E5}"/>
    <pc:docChg chg="addSld modSld">
      <pc:chgData name="Guest User" userId="S::urn:spo:anon#b6f58152fdb34d2b58392a4e0edc93d44f8d33a7d73e5b6ea84cd4b665f4ad1a::" providerId="AD" clId="Web-{AE38821A-C557-5F8F-7FED-5A89D3DD28E5}" dt="2024-11-04T10:02:00.711" v="32" actId="20577"/>
      <pc:docMkLst>
        <pc:docMk/>
      </pc:docMkLst>
      <pc:sldChg chg="addSp delSp modSp">
        <pc:chgData name="Guest User" userId="S::urn:spo:anon#b6f58152fdb34d2b58392a4e0edc93d44f8d33a7d73e5b6ea84cd4b665f4ad1a::" providerId="AD" clId="Web-{AE38821A-C557-5F8F-7FED-5A89D3DD28E5}" dt="2024-11-04T09:53:31.623" v="25" actId="14100"/>
        <pc:sldMkLst>
          <pc:docMk/>
          <pc:sldMk cId="3002737732" sldId="266"/>
        </pc:sldMkLst>
        <pc:spChg chg="add del mod">
          <ac:chgData name="Guest User" userId="S::urn:spo:anon#b6f58152fdb34d2b58392a4e0edc93d44f8d33a7d73e5b6ea84cd4b665f4ad1a::" providerId="AD" clId="Web-{AE38821A-C557-5F8F-7FED-5A89D3DD28E5}" dt="2024-11-04T09:53:16.123" v="22"/>
          <ac:spMkLst>
            <pc:docMk/>
            <pc:sldMk cId="3002737732" sldId="266"/>
            <ac:spMk id="4" creationId="{056F2925-ABAD-03BB-D6E3-504568A48A5D}"/>
          </ac:spMkLst>
        </pc:spChg>
        <pc:picChg chg="del">
          <ac:chgData name="Guest User" userId="S::urn:spo:anon#b6f58152fdb34d2b58392a4e0edc93d44f8d33a7d73e5b6ea84cd4b665f4ad1a::" providerId="AD" clId="Web-{AE38821A-C557-5F8F-7FED-5A89D3DD28E5}" dt="2024-11-04T09:53:14.107" v="21"/>
          <ac:picMkLst>
            <pc:docMk/>
            <pc:sldMk cId="3002737732" sldId="266"/>
            <ac:picMk id="5" creationId="{625BCC41-F5C0-9767-F21F-A81EBE35F5B0}"/>
          </ac:picMkLst>
        </pc:picChg>
        <pc:picChg chg="add mod ord">
          <ac:chgData name="Guest User" userId="S::urn:spo:anon#b6f58152fdb34d2b58392a4e0edc93d44f8d33a7d73e5b6ea84cd4b665f4ad1a::" providerId="AD" clId="Web-{AE38821A-C557-5F8F-7FED-5A89D3DD28E5}" dt="2024-11-04T09:53:31.623" v="25" actId="14100"/>
          <ac:picMkLst>
            <pc:docMk/>
            <pc:sldMk cId="3002737732" sldId="266"/>
            <ac:picMk id="6" creationId="{B7AE8E91-A13F-E501-93F4-F8BEE7B7FFB5}"/>
          </ac:picMkLst>
        </pc:picChg>
      </pc:sldChg>
      <pc:sldChg chg="modSp">
        <pc:chgData name="Guest User" userId="S::urn:spo:anon#b6f58152fdb34d2b58392a4e0edc93d44f8d33a7d73e5b6ea84cd4b665f4ad1a::" providerId="AD" clId="Web-{AE38821A-C557-5F8F-7FED-5A89D3DD28E5}" dt="2024-11-04T10:01:40.086" v="29" actId="20577"/>
        <pc:sldMkLst>
          <pc:docMk/>
          <pc:sldMk cId="3103536230" sldId="287"/>
        </pc:sldMkLst>
        <pc:spChg chg="mod">
          <ac:chgData name="Guest User" userId="S::urn:spo:anon#b6f58152fdb34d2b58392a4e0edc93d44f8d33a7d73e5b6ea84cd4b665f4ad1a::" providerId="AD" clId="Web-{AE38821A-C557-5F8F-7FED-5A89D3DD28E5}" dt="2024-11-04T10:01:40.086" v="29" actId="20577"/>
          <ac:spMkLst>
            <pc:docMk/>
            <pc:sldMk cId="3103536230" sldId="287"/>
            <ac:spMk id="3" creationId="{E18BCC57-4078-2B44-E17B-0637B7B861E3}"/>
          </ac:spMkLst>
        </pc:spChg>
      </pc:sldChg>
      <pc:sldChg chg="modSp">
        <pc:chgData name="Guest User" userId="S::urn:spo:anon#b6f58152fdb34d2b58392a4e0edc93d44f8d33a7d73e5b6ea84cd4b665f4ad1a::" providerId="AD" clId="Web-{AE38821A-C557-5F8F-7FED-5A89D3DD28E5}" dt="2024-11-04T10:02:00.711" v="32" actId="20577"/>
        <pc:sldMkLst>
          <pc:docMk/>
          <pc:sldMk cId="235011440" sldId="288"/>
        </pc:sldMkLst>
        <pc:spChg chg="mod">
          <ac:chgData name="Guest User" userId="S::urn:spo:anon#b6f58152fdb34d2b58392a4e0edc93d44f8d33a7d73e5b6ea84cd4b665f4ad1a::" providerId="AD" clId="Web-{AE38821A-C557-5F8F-7FED-5A89D3DD28E5}" dt="2024-11-04T10:02:00.711" v="32" actId="20577"/>
          <ac:spMkLst>
            <pc:docMk/>
            <pc:sldMk cId="235011440" sldId="288"/>
            <ac:spMk id="3" creationId="{4F7EB96A-F6CD-BC09-B06C-1A9C7428BCD2}"/>
          </ac:spMkLst>
        </pc:spChg>
      </pc:sldChg>
      <pc:sldChg chg="modSp">
        <pc:chgData name="Guest User" userId="S::urn:spo:anon#b6f58152fdb34d2b58392a4e0edc93d44f8d33a7d73e5b6ea84cd4b665f4ad1a::" providerId="AD" clId="Web-{AE38821A-C557-5F8F-7FED-5A89D3DD28E5}" dt="2024-11-04T10:01:50.993" v="31" actId="20577"/>
        <pc:sldMkLst>
          <pc:docMk/>
          <pc:sldMk cId="3620302255" sldId="289"/>
        </pc:sldMkLst>
        <pc:spChg chg="mod">
          <ac:chgData name="Guest User" userId="S::urn:spo:anon#b6f58152fdb34d2b58392a4e0edc93d44f8d33a7d73e5b6ea84cd4b665f4ad1a::" providerId="AD" clId="Web-{AE38821A-C557-5F8F-7FED-5A89D3DD28E5}" dt="2024-11-04T10:01:50.993" v="31" actId="20577"/>
          <ac:spMkLst>
            <pc:docMk/>
            <pc:sldMk cId="3620302255" sldId="289"/>
            <ac:spMk id="4" creationId="{B605B8D2-1FFC-DDB0-8AC2-5F973A832C3D}"/>
          </ac:spMkLst>
        </pc:spChg>
      </pc:sldChg>
      <pc:sldChg chg="addSp delSp modSp add replId">
        <pc:chgData name="Guest User" userId="S::urn:spo:anon#b6f58152fdb34d2b58392a4e0edc93d44f8d33a7d73e5b6ea84cd4b665f4ad1a::" providerId="AD" clId="Web-{AE38821A-C557-5F8F-7FED-5A89D3DD28E5}" dt="2024-11-04T09:55:08.672" v="28"/>
        <pc:sldMkLst>
          <pc:docMk/>
          <pc:sldMk cId="599358705" sldId="291"/>
        </pc:sldMkLst>
        <pc:spChg chg="mod">
          <ac:chgData name="Guest User" userId="S::urn:spo:anon#b6f58152fdb34d2b58392a4e0edc93d44f8d33a7d73e5b6ea84cd4b665f4ad1a::" providerId="AD" clId="Web-{AE38821A-C557-5F8F-7FED-5A89D3DD28E5}" dt="2024-11-04T09:52:28.137" v="20" actId="20577"/>
          <ac:spMkLst>
            <pc:docMk/>
            <pc:sldMk cId="599358705" sldId="291"/>
            <ac:spMk id="13" creationId="{EAC998E7-57C5-31F7-0AA4-5B2D6756275A}"/>
          </ac:spMkLst>
        </pc:spChg>
        <pc:grpChg chg="del">
          <ac:chgData name="Guest User" userId="S::urn:spo:anon#b6f58152fdb34d2b58392a4e0edc93d44f8d33a7d73e5b6ea84cd4b665f4ad1a::" providerId="AD" clId="Web-{AE38821A-C557-5F8F-7FED-5A89D3DD28E5}" dt="2024-11-04T09:55:08.672" v="28"/>
          <ac:grpSpMkLst>
            <pc:docMk/>
            <pc:sldMk cId="599358705" sldId="291"/>
            <ac:grpSpMk id="16" creationId="{3AFCAD34-1AFC-BC1A-F6B2-C34C63912EAB}"/>
          </ac:grpSpMkLst>
        </pc:grpChg>
        <pc:grpChg chg="add">
          <ac:chgData name="Guest User" userId="S::urn:spo:anon#b6f58152fdb34d2b58392a4e0edc93d44f8d33a7d73e5b6ea84cd4b665f4ad1a::" providerId="AD" clId="Web-{AE38821A-C557-5F8F-7FED-5A89D3DD28E5}" dt="2024-11-04T09:55:08.672" v="28"/>
          <ac:grpSpMkLst>
            <pc:docMk/>
            <pc:sldMk cId="599358705" sldId="291"/>
            <ac:grpSpMk id="23" creationId="{3AFCAD34-1AFC-BC1A-F6B2-C34C63912EAB}"/>
          </ac:grpSpMkLst>
        </pc:grpChg>
        <pc:picChg chg="add mod">
          <ac:chgData name="Guest User" userId="S::urn:spo:anon#b6f58152fdb34d2b58392a4e0edc93d44f8d33a7d73e5b6ea84cd4b665f4ad1a::" providerId="AD" clId="Web-{AE38821A-C557-5F8F-7FED-5A89D3DD28E5}" dt="2024-11-04T09:55:08.672" v="28"/>
          <ac:picMkLst>
            <pc:docMk/>
            <pc:sldMk cId="599358705" sldId="291"/>
            <ac:picMk id="2" creationId="{1C557BD9-31AB-1ABE-FBA7-8E165928AEED}"/>
          </ac:picMkLst>
        </pc:picChg>
        <pc:picChg chg="del mod modCrop">
          <ac:chgData name="Guest User" userId="S::urn:spo:anon#b6f58152fdb34d2b58392a4e0edc93d44f8d33a7d73e5b6ea84cd4b665f4ad1a::" providerId="AD" clId="Web-{AE38821A-C557-5F8F-7FED-5A89D3DD28E5}" dt="2024-11-04T09:54:54.515" v="26"/>
          <ac:picMkLst>
            <pc:docMk/>
            <pc:sldMk cId="599358705" sldId="291"/>
            <ac:picMk id="7" creationId="{0C341500-21F2-7961-786E-17B49513163D}"/>
          </ac:picMkLst>
        </pc:picChg>
      </pc:sldChg>
    </pc:docChg>
  </pc:docChgLst>
  <pc:docChgLst>
    <pc:chgData name="V PREETHI - [CB.EN.U4CSE21365]" userId="S::cb.en.u4cse21365@cb.students.amrita.edu::47504cfb-7f21-4ace-91f6-3ca9695cf332" providerId="AD" clId="Web-{BFB90601-77EB-FEC9-D5B3-0CE65ADCB2A5}"/>
    <pc:docChg chg="addSld modSld">
      <pc:chgData name="V PREETHI - [CB.EN.U4CSE21365]" userId="S::cb.en.u4cse21365@cb.students.amrita.edu::47504cfb-7f21-4ace-91f6-3ca9695cf332" providerId="AD" clId="Web-{BFB90601-77EB-FEC9-D5B3-0CE65ADCB2A5}" dt="2024-09-25T04:28:29.616" v="47" actId="14100"/>
      <pc:docMkLst>
        <pc:docMk/>
      </pc:docMkLst>
      <pc:sldChg chg="modSp">
        <pc:chgData name="V PREETHI - [CB.EN.U4CSE21365]" userId="S::cb.en.u4cse21365@cb.students.amrita.edu::47504cfb-7f21-4ace-91f6-3ca9695cf332" providerId="AD" clId="Web-{BFB90601-77EB-FEC9-D5B3-0CE65ADCB2A5}" dt="2024-09-25T03:22:18.666" v="10" actId="20577"/>
        <pc:sldMkLst>
          <pc:docMk/>
          <pc:sldMk cId="3365822233" sldId="256"/>
        </pc:sldMkLst>
        <pc:spChg chg="mod">
          <ac:chgData name="V PREETHI - [CB.EN.U4CSE21365]" userId="S::cb.en.u4cse21365@cb.students.amrita.edu::47504cfb-7f21-4ace-91f6-3ca9695cf332" providerId="AD" clId="Web-{BFB90601-77EB-FEC9-D5B3-0CE65ADCB2A5}" dt="2024-09-25T03:22:18.666" v="10" actId="20577"/>
          <ac:spMkLst>
            <pc:docMk/>
            <pc:sldMk cId="3365822233" sldId="256"/>
            <ac:spMk id="3" creationId="{4C4F8F9C-DE2C-3380-E4E2-1CC60B61DBD8}"/>
          </ac:spMkLst>
        </pc:spChg>
      </pc:sldChg>
      <pc:sldChg chg="addSp delSp modSp">
        <pc:chgData name="V PREETHI - [CB.EN.U4CSE21365]" userId="S::cb.en.u4cse21365@cb.students.amrita.edu::47504cfb-7f21-4ace-91f6-3ca9695cf332" providerId="AD" clId="Web-{BFB90601-77EB-FEC9-D5B3-0CE65ADCB2A5}" dt="2024-09-25T04:28:29.616" v="47" actId="14100"/>
        <pc:sldMkLst>
          <pc:docMk/>
          <pc:sldMk cId="2092855258" sldId="267"/>
        </pc:sldMkLst>
        <pc:picChg chg="add mod">
          <ac:chgData name="V PREETHI - [CB.EN.U4CSE21365]" userId="S::cb.en.u4cse21365@cb.students.amrita.edu::47504cfb-7f21-4ace-91f6-3ca9695cf332" providerId="AD" clId="Web-{BFB90601-77EB-FEC9-D5B3-0CE65ADCB2A5}" dt="2024-09-25T04:28:29.616" v="47" actId="14100"/>
          <ac:picMkLst>
            <pc:docMk/>
            <pc:sldMk cId="2092855258" sldId="267"/>
            <ac:picMk id="2" creationId="{A8B22FC1-6339-6A10-A3A5-C7405775458F}"/>
          </ac:picMkLst>
        </pc:picChg>
        <pc:picChg chg="del">
          <ac:chgData name="V PREETHI - [CB.EN.U4CSE21365]" userId="S::cb.en.u4cse21365@cb.students.amrita.edu::47504cfb-7f21-4ace-91f6-3ca9695cf332" providerId="AD" clId="Web-{BFB90601-77EB-FEC9-D5B3-0CE65ADCB2A5}" dt="2024-09-25T04:28:04.959" v="41"/>
          <ac:picMkLst>
            <pc:docMk/>
            <pc:sldMk cId="2092855258" sldId="267"/>
            <ac:picMk id="7" creationId="{CD14AFBE-C8D1-1D9E-A275-48BDC50AD159}"/>
          </ac:picMkLst>
        </pc:picChg>
      </pc:sldChg>
      <pc:sldChg chg="modSp new">
        <pc:chgData name="V PREETHI - [CB.EN.U4CSE21365]" userId="S::cb.en.u4cse21365@cb.students.amrita.edu::47504cfb-7f21-4ace-91f6-3ca9695cf332" providerId="AD" clId="Web-{BFB90601-77EB-FEC9-D5B3-0CE65ADCB2A5}" dt="2024-09-25T03:37:40.028" v="25" actId="20577"/>
        <pc:sldMkLst>
          <pc:docMk/>
          <pc:sldMk cId="2193380490" sldId="277"/>
        </pc:sldMkLst>
        <pc:spChg chg="mod">
          <ac:chgData name="V PREETHI - [CB.EN.U4CSE21365]" userId="S::cb.en.u4cse21365@cb.students.amrita.edu::47504cfb-7f21-4ace-91f6-3ca9695cf332" providerId="AD" clId="Web-{BFB90601-77EB-FEC9-D5B3-0CE65ADCB2A5}" dt="2024-09-25T03:36:52.870" v="22" actId="20577"/>
          <ac:spMkLst>
            <pc:docMk/>
            <pc:sldMk cId="2193380490" sldId="277"/>
            <ac:spMk id="2" creationId="{C9A35840-F766-ED26-1FA8-0249CEF272C3}"/>
          </ac:spMkLst>
        </pc:spChg>
        <pc:spChg chg="mod">
          <ac:chgData name="V PREETHI - [CB.EN.U4CSE21365]" userId="S::cb.en.u4cse21365@cb.students.amrita.edu::47504cfb-7f21-4ace-91f6-3ca9695cf332" providerId="AD" clId="Web-{BFB90601-77EB-FEC9-D5B3-0CE65ADCB2A5}" dt="2024-09-25T03:37:40.028" v="25" actId="20577"/>
          <ac:spMkLst>
            <pc:docMk/>
            <pc:sldMk cId="2193380490" sldId="277"/>
            <ac:spMk id="3" creationId="{6B9BFEED-C1D3-D552-2F96-CAC6A7F653C7}"/>
          </ac:spMkLst>
        </pc:spChg>
      </pc:sldChg>
      <pc:sldChg chg="delSp modSp new">
        <pc:chgData name="V PREETHI - [CB.EN.U4CSE21365]" userId="S::cb.en.u4cse21365@cb.students.amrita.edu::47504cfb-7f21-4ace-91f6-3ca9695cf332" providerId="AD" clId="Web-{BFB90601-77EB-FEC9-D5B3-0CE65ADCB2A5}" dt="2024-09-25T03:41:17.923" v="40" actId="20577"/>
        <pc:sldMkLst>
          <pc:docMk/>
          <pc:sldMk cId="1546214909" sldId="278"/>
        </pc:sldMkLst>
        <pc:spChg chg="mod">
          <ac:chgData name="V PREETHI - [CB.EN.U4CSE21365]" userId="S::cb.en.u4cse21365@cb.students.amrita.edu::47504cfb-7f21-4ace-91f6-3ca9695cf332" providerId="AD" clId="Web-{BFB90601-77EB-FEC9-D5B3-0CE65ADCB2A5}" dt="2024-09-25T03:41:17.923" v="40" actId="20577"/>
          <ac:spMkLst>
            <pc:docMk/>
            <pc:sldMk cId="1546214909" sldId="278"/>
            <ac:spMk id="2" creationId="{6881E335-68DF-BCD5-74F9-1C3E157CA4D7}"/>
          </ac:spMkLst>
        </pc:spChg>
        <pc:spChg chg="del">
          <ac:chgData name="V PREETHI - [CB.EN.U4CSE21365]" userId="S::cb.en.u4cse21365@cb.students.amrita.edu::47504cfb-7f21-4ace-91f6-3ca9695cf332" providerId="AD" clId="Web-{BFB90601-77EB-FEC9-D5B3-0CE65ADCB2A5}" dt="2024-09-25T03:40:37.172" v="32"/>
          <ac:spMkLst>
            <pc:docMk/>
            <pc:sldMk cId="1546214909" sldId="278"/>
            <ac:spMk id="3" creationId="{92B23FEA-C5A0-C0C6-DE69-5B14A01BEF9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0D5A-54BE-289C-B36B-DE9B6D777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8D9E4F-210A-4DE8-0374-B1952E3CFC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5F8FB0-D89C-9DA9-3268-BEA1EF237158}"/>
              </a:ext>
            </a:extLst>
          </p:cNvPr>
          <p:cNvSpPr>
            <a:spLocks noGrp="1"/>
          </p:cNvSpPr>
          <p:nvPr>
            <p:ph type="dt" sz="half" idx="10"/>
          </p:nvPr>
        </p:nvSpPr>
        <p:spPr/>
        <p:txBody>
          <a:bodyPr/>
          <a:lstStyle/>
          <a:p>
            <a:fld id="{56FBEE36-4E12-4864-ACEC-7BC0DC0BA17A}" type="datetimeFigureOut">
              <a:rPr lang="en-IN" smtClean="0"/>
              <a:t>09-11-2024</a:t>
            </a:fld>
            <a:endParaRPr lang="en-IN"/>
          </a:p>
        </p:txBody>
      </p:sp>
      <p:sp>
        <p:nvSpPr>
          <p:cNvPr id="5" name="Footer Placeholder 4">
            <a:extLst>
              <a:ext uri="{FF2B5EF4-FFF2-40B4-BE49-F238E27FC236}">
                <a16:creationId xmlns:a16="http://schemas.microsoft.com/office/drawing/2014/main" id="{EE8B29F2-C784-56EB-2517-C0DC334FB4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297C94-07B0-3FE8-A20E-8888A7EDE906}"/>
              </a:ext>
            </a:extLst>
          </p:cNvPr>
          <p:cNvSpPr>
            <a:spLocks noGrp="1"/>
          </p:cNvSpPr>
          <p:nvPr>
            <p:ph type="sldNum" sz="quarter" idx="12"/>
          </p:nvPr>
        </p:nvSpPr>
        <p:spPr/>
        <p:txBody>
          <a:bodyPr/>
          <a:lstStyle/>
          <a:p>
            <a:fld id="{F214AE75-A49B-48C5-882F-FC63AB77C327}" type="slidenum">
              <a:rPr lang="en-IN" smtClean="0"/>
              <a:t>‹#›</a:t>
            </a:fld>
            <a:endParaRPr lang="en-IN"/>
          </a:p>
        </p:txBody>
      </p:sp>
    </p:spTree>
    <p:extLst>
      <p:ext uri="{BB962C8B-B14F-4D97-AF65-F5344CB8AC3E}">
        <p14:creationId xmlns:p14="http://schemas.microsoft.com/office/powerpoint/2010/main" val="9201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F519-7723-5AED-5A9F-304C6BA06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8ACA1D-489D-4F3A-A081-421E28046D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4A4CFD-B6D0-5A09-4D06-312806003477}"/>
              </a:ext>
            </a:extLst>
          </p:cNvPr>
          <p:cNvSpPr>
            <a:spLocks noGrp="1"/>
          </p:cNvSpPr>
          <p:nvPr>
            <p:ph type="dt" sz="half" idx="10"/>
          </p:nvPr>
        </p:nvSpPr>
        <p:spPr/>
        <p:txBody>
          <a:bodyPr/>
          <a:lstStyle/>
          <a:p>
            <a:fld id="{56FBEE36-4E12-4864-ACEC-7BC0DC0BA17A}" type="datetimeFigureOut">
              <a:rPr lang="en-IN" smtClean="0"/>
              <a:t>09-11-2024</a:t>
            </a:fld>
            <a:endParaRPr lang="en-IN"/>
          </a:p>
        </p:txBody>
      </p:sp>
      <p:sp>
        <p:nvSpPr>
          <p:cNvPr id="5" name="Footer Placeholder 4">
            <a:extLst>
              <a:ext uri="{FF2B5EF4-FFF2-40B4-BE49-F238E27FC236}">
                <a16:creationId xmlns:a16="http://schemas.microsoft.com/office/drawing/2014/main" id="{71A95025-4969-C2A8-41B5-B7657DBA2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EF479-2C7E-7CAD-A719-D35A662214D7}"/>
              </a:ext>
            </a:extLst>
          </p:cNvPr>
          <p:cNvSpPr>
            <a:spLocks noGrp="1"/>
          </p:cNvSpPr>
          <p:nvPr>
            <p:ph type="sldNum" sz="quarter" idx="12"/>
          </p:nvPr>
        </p:nvSpPr>
        <p:spPr/>
        <p:txBody>
          <a:bodyPr/>
          <a:lstStyle/>
          <a:p>
            <a:fld id="{F214AE75-A49B-48C5-882F-FC63AB77C327}" type="slidenum">
              <a:rPr lang="en-IN" smtClean="0"/>
              <a:t>‹#›</a:t>
            </a:fld>
            <a:endParaRPr lang="en-IN"/>
          </a:p>
        </p:txBody>
      </p:sp>
    </p:spTree>
    <p:extLst>
      <p:ext uri="{BB962C8B-B14F-4D97-AF65-F5344CB8AC3E}">
        <p14:creationId xmlns:p14="http://schemas.microsoft.com/office/powerpoint/2010/main" val="934291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5DB06D-9E5E-2B6A-142C-F1C55D025A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345CA6-7E86-7841-D984-59E24E392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9DE7A3-B963-2C56-46C1-9DFCBAC08386}"/>
              </a:ext>
            </a:extLst>
          </p:cNvPr>
          <p:cNvSpPr>
            <a:spLocks noGrp="1"/>
          </p:cNvSpPr>
          <p:nvPr>
            <p:ph type="dt" sz="half" idx="10"/>
          </p:nvPr>
        </p:nvSpPr>
        <p:spPr/>
        <p:txBody>
          <a:bodyPr/>
          <a:lstStyle/>
          <a:p>
            <a:fld id="{56FBEE36-4E12-4864-ACEC-7BC0DC0BA17A}" type="datetimeFigureOut">
              <a:rPr lang="en-IN" smtClean="0"/>
              <a:t>09-11-2024</a:t>
            </a:fld>
            <a:endParaRPr lang="en-IN"/>
          </a:p>
        </p:txBody>
      </p:sp>
      <p:sp>
        <p:nvSpPr>
          <p:cNvPr id="5" name="Footer Placeholder 4">
            <a:extLst>
              <a:ext uri="{FF2B5EF4-FFF2-40B4-BE49-F238E27FC236}">
                <a16:creationId xmlns:a16="http://schemas.microsoft.com/office/drawing/2014/main" id="{5C8C70DF-D53D-7D09-C26A-98CD2A8155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70103-2641-9FF1-BD85-1B8FC94882B1}"/>
              </a:ext>
            </a:extLst>
          </p:cNvPr>
          <p:cNvSpPr>
            <a:spLocks noGrp="1"/>
          </p:cNvSpPr>
          <p:nvPr>
            <p:ph type="sldNum" sz="quarter" idx="12"/>
          </p:nvPr>
        </p:nvSpPr>
        <p:spPr/>
        <p:txBody>
          <a:bodyPr/>
          <a:lstStyle/>
          <a:p>
            <a:fld id="{F214AE75-A49B-48C5-882F-FC63AB77C327}" type="slidenum">
              <a:rPr lang="en-IN" smtClean="0"/>
              <a:t>‹#›</a:t>
            </a:fld>
            <a:endParaRPr lang="en-IN"/>
          </a:p>
        </p:txBody>
      </p:sp>
    </p:spTree>
    <p:extLst>
      <p:ext uri="{BB962C8B-B14F-4D97-AF65-F5344CB8AC3E}">
        <p14:creationId xmlns:p14="http://schemas.microsoft.com/office/powerpoint/2010/main" val="272112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C76E-2757-962E-447A-5E7CB5C43D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A637E6-87A7-350D-723F-135A5C9BFA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8ACD72-A1EF-87E3-FB87-45458AEBD352}"/>
              </a:ext>
            </a:extLst>
          </p:cNvPr>
          <p:cNvSpPr>
            <a:spLocks noGrp="1"/>
          </p:cNvSpPr>
          <p:nvPr>
            <p:ph type="dt" sz="half" idx="10"/>
          </p:nvPr>
        </p:nvSpPr>
        <p:spPr/>
        <p:txBody>
          <a:bodyPr/>
          <a:lstStyle/>
          <a:p>
            <a:fld id="{56FBEE36-4E12-4864-ACEC-7BC0DC0BA17A}" type="datetimeFigureOut">
              <a:rPr lang="en-IN" smtClean="0"/>
              <a:t>09-11-2024</a:t>
            </a:fld>
            <a:endParaRPr lang="en-IN"/>
          </a:p>
        </p:txBody>
      </p:sp>
      <p:sp>
        <p:nvSpPr>
          <p:cNvPr id="5" name="Footer Placeholder 4">
            <a:extLst>
              <a:ext uri="{FF2B5EF4-FFF2-40B4-BE49-F238E27FC236}">
                <a16:creationId xmlns:a16="http://schemas.microsoft.com/office/drawing/2014/main" id="{D2E3832C-3964-16B0-F4FD-831F616A3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25F311-CCCD-2C6F-E203-66C1324C0379}"/>
              </a:ext>
            </a:extLst>
          </p:cNvPr>
          <p:cNvSpPr>
            <a:spLocks noGrp="1"/>
          </p:cNvSpPr>
          <p:nvPr>
            <p:ph type="sldNum" sz="quarter" idx="12"/>
          </p:nvPr>
        </p:nvSpPr>
        <p:spPr/>
        <p:txBody>
          <a:bodyPr/>
          <a:lstStyle/>
          <a:p>
            <a:fld id="{F214AE75-A49B-48C5-882F-FC63AB77C327}" type="slidenum">
              <a:rPr lang="en-IN" smtClean="0"/>
              <a:t>‹#›</a:t>
            </a:fld>
            <a:endParaRPr lang="en-IN"/>
          </a:p>
        </p:txBody>
      </p:sp>
    </p:spTree>
    <p:extLst>
      <p:ext uri="{BB962C8B-B14F-4D97-AF65-F5344CB8AC3E}">
        <p14:creationId xmlns:p14="http://schemas.microsoft.com/office/powerpoint/2010/main" val="518893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F07A-7E40-34A9-6A56-B0420B02AA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BCFF6D-F4B4-4299-52FE-273822246A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F4DEC-1991-051B-B487-798419D2F031}"/>
              </a:ext>
            </a:extLst>
          </p:cNvPr>
          <p:cNvSpPr>
            <a:spLocks noGrp="1"/>
          </p:cNvSpPr>
          <p:nvPr>
            <p:ph type="dt" sz="half" idx="10"/>
          </p:nvPr>
        </p:nvSpPr>
        <p:spPr/>
        <p:txBody>
          <a:bodyPr/>
          <a:lstStyle/>
          <a:p>
            <a:fld id="{56FBEE36-4E12-4864-ACEC-7BC0DC0BA17A}" type="datetimeFigureOut">
              <a:rPr lang="en-IN" smtClean="0"/>
              <a:t>09-11-2024</a:t>
            </a:fld>
            <a:endParaRPr lang="en-IN"/>
          </a:p>
        </p:txBody>
      </p:sp>
      <p:sp>
        <p:nvSpPr>
          <p:cNvPr id="5" name="Footer Placeholder 4">
            <a:extLst>
              <a:ext uri="{FF2B5EF4-FFF2-40B4-BE49-F238E27FC236}">
                <a16:creationId xmlns:a16="http://schemas.microsoft.com/office/drawing/2014/main" id="{39F639FF-A1EB-E736-4528-B4D65B27E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1AE5D-C938-2CFA-1447-70D68C9CDA3E}"/>
              </a:ext>
            </a:extLst>
          </p:cNvPr>
          <p:cNvSpPr>
            <a:spLocks noGrp="1"/>
          </p:cNvSpPr>
          <p:nvPr>
            <p:ph type="sldNum" sz="quarter" idx="12"/>
          </p:nvPr>
        </p:nvSpPr>
        <p:spPr/>
        <p:txBody>
          <a:bodyPr/>
          <a:lstStyle/>
          <a:p>
            <a:fld id="{F214AE75-A49B-48C5-882F-FC63AB77C327}" type="slidenum">
              <a:rPr lang="en-IN" smtClean="0"/>
              <a:t>‹#›</a:t>
            </a:fld>
            <a:endParaRPr lang="en-IN"/>
          </a:p>
        </p:txBody>
      </p:sp>
    </p:spTree>
    <p:extLst>
      <p:ext uri="{BB962C8B-B14F-4D97-AF65-F5344CB8AC3E}">
        <p14:creationId xmlns:p14="http://schemas.microsoft.com/office/powerpoint/2010/main" val="339985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22F0-C9CC-40CF-8815-A87542E54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A3FB55-DCAE-17A8-181D-DB888ECDE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24106B-245B-A3B9-106E-12E500641C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2854A1-D5DA-1B1F-0688-6CFD3B565EBF}"/>
              </a:ext>
            </a:extLst>
          </p:cNvPr>
          <p:cNvSpPr>
            <a:spLocks noGrp="1"/>
          </p:cNvSpPr>
          <p:nvPr>
            <p:ph type="dt" sz="half" idx="10"/>
          </p:nvPr>
        </p:nvSpPr>
        <p:spPr/>
        <p:txBody>
          <a:bodyPr/>
          <a:lstStyle/>
          <a:p>
            <a:fld id="{56FBEE36-4E12-4864-ACEC-7BC0DC0BA17A}" type="datetimeFigureOut">
              <a:rPr lang="en-IN" smtClean="0"/>
              <a:t>09-11-2024</a:t>
            </a:fld>
            <a:endParaRPr lang="en-IN"/>
          </a:p>
        </p:txBody>
      </p:sp>
      <p:sp>
        <p:nvSpPr>
          <p:cNvPr id="6" name="Footer Placeholder 5">
            <a:extLst>
              <a:ext uri="{FF2B5EF4-FFF2-40B4-BE49-F238E27FC236}">
                <a16:creationId xmlns:a16="http://schemas.microsoft.com/office/drawing/2014/main" id="{76DB8DB9-0E2A-162B-B066-C2E30E17D3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97076F-AAC1-9F23-4014-381F373ED038}"/>
              </a:ext>
            </a:extLst>
          </p:cNvPr>
          <p:cNvSpPr>
            <a:spLocks noGrp="1"/>
          </p:cNvSpPr>
          <p:nvPr>
            <p:ph type="sldNum" sz="quarter" idx="12"/>
          </p:nvPr>
        </p:nvSpPr>
        <p:spPr/>
        <p:txBody>
          <a:bodyPr/>
          <a:lstStyle/>
          <a:p>
            <a:fld id="{F214AE75-A49B-48C5-882F-FC63AB77C327}" type="slidenum">
              <a:rPr lang="en-IN" smtClean="0"/>
              <a:t>‹#›</a:t>
            </a:fld>
            <a:endParaRPr lang="en-IN"/>
          </a:p>
        </p:txBody>
      </p:sp>
    </p:spTree>
    <p:extLst>
      <p:ext uri="{BB962C8B-B14F-4D97-AF65-F5344CB8AC3E}">
        <p14:creationId xmlns:p14="http://schemas.microsoft.com/office/powerpoint/2010/main" val="1584358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6419-A3A8-8F84-18ED-24F3249C98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F4D5C3-0859-883E-3F3A-E4B9CEE3C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46F821-3A21-C25A-A219-821129415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75E380-26B5-E6D1-23F9-4C651138E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2DF71-5432-C5E4-CC10-2B5919E4A6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F93346-90AF-62F2-B6EA-0BFB6CAD796A}"/>
              </a:ext>
            </a:extLst>
          </p:cNvPr>
          <p:cNvSpPr>
            <a:spLocks noGrp="1"/>
          </p:cNvSpPr>
          <p:nvPr>
            <p:ph type="dt" sz="half" idx="10"/>
          </p:nvPr>
        </p:nvSpPr>
        <p:spPr/>
        <p:txBody>
          <a:bodyPr/>
          <a:lstStyle/>
          <a:p>
            <a:fld id="{56FBEE36-4E12-4864-ACEC-7BC0DC0BA17A}" type="datetimeFigureOut">
              <a:rPr lang="en-IN" smtClean="0"/>
              <a:t>09-11-2024</a:t>
            </a:fld>
            <a:endParaRPr lang="en-IN"/>
          </a:p>
        </p:txBody>
      </p:sp>
      <p:sp>
        <p:nvSpPr>
          <p:cNvPr id="8" name="Footer Placeholder 7">
            <a:extLst>
              <a:ext uri="{FF2B5EF4-FFF2-40B4-BE49-F238E27FC236}">
                <a16:creationId xmlns:a16="http://schemas.microsoft.com/office/drawing/2014/main" id="{DB159702-CB2F-491D-2E50-8660687DFB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C4B673-C8A7-CE58-8964-14467A2C9E56}"/>
              </a:ext>
            </a:extLst>
          </p:cNvPr>
          <p:cNvSpPr>
            <a:spLocks noGrp="1"/>
          </p:cNvSpPr>
          <p:nvPr>
            <p:ph type="sldNum" sz="quarter" idx="12"/>
          </p:nvPr>
        </p:nvSpPr>
        <p:spPr/>
        <p:txBody>
          <a:bodyPr/>
          <a:lstStyle/>
          <a:p>
            <a:fld id="{F214AE75-A49B-48C5-882F-FC63AB77C327}" type="slidenum">
              <a:rPr lang="en-IN" smtClean="0"/>
              <a:t>‹#›</a:t>
            </a:fld>
            <a:endParaRPr lang="en-IN"/>
          </a:p>
        </p:txBody>
      </p:sp>
    </p:spTree>
    <p:extLst>
      <p:ext uri="{BB962C8B-B14F-4D97-AF65-F5344CB8AC3E}">
        <p14:creationId xmlns:p14="http://schemas.microsoft.com/office/powerpoint/2010/main" val="170608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CCE1-BFF8-22A2-F139-FB6365CA1F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2050B6-C415-D43A-B8B1-B7710DD57334}"/>
              </a:ext>
            </a:extLst>
          </p:cNvPr>
          <p:cNvSpPr>
            <a:spLocks noGrp="1"/>
          </p:cNvSpPr>
          <p:nvPr>
            <p:ph type="dt" sz="half" idx="10"/>
          </p:nvPr>
        </p:nvSpPr>
        <p:spPr/>
        <p:txBody>
          <a:bodyPr/>
          <a:lstStyle/>
          <a:p>
            <a:fld id="{56FBEE36-4E12-4864-ACEC-7BC0DC0BA17A}" type="datetimeFigureOut">
              <a:rPr lang="en-IN" smtClean="0"/>
              <a:t>09-11-2024</a:t>
            </a:fld>
            <a:endParaRPr lang="en-IN"/>
          </a:p>
        </p:txBody>
      </p:sp>
      <p:sp>
        <p:nvSpPr>
          <p:cNvPr id="4" name="Footer Placeholder 3">
            <a:extLst>
              <a:ext uri="{FF2B5EF4-FFF2-40B4-BE49-F238E27FC236}">
                <a16:creationId xmlns:a16="http://schemas.microsoft.com/office/drawing/2014/main" id="{97B6BB85-9A3B-9996-9616-33828345B1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43E30E-4726-7E7B-F9A0-F05E0BE86ECC}"/>
              </a:ext>
            </a:extLst>
          </p:cNvPr>
          <p:cNvSpPr>
            <a:spLocks noGrp="1"/>
          </p:cNvSpPr>
          <p:nvPr>
            <p:ph type="sldNum" sz="quarter" idx="12"/>
          </p:nvPr>
        </p:nvSpPr>
        <p:spPr/>
        <p:txBody>
          <a:bodyPr/>
          <a:lstStyle/>
          <a:p>
            <a:fld id="{F214AE75-A49B-48C5-882F-FC63AB77C327}" type="slidenum">
              <a:rPr lang="en-IN" smtClean="0"/>
              <a:t>‹#›</a:t>
            </a:fld>
            <a:endParaRPr lang="en-IN"/>
          </a:p>
        </p:txBody>
      </p:sp>
    </p:spTree>
    <p:extLst>
      <p:ext uri="{BB962C8B-B14F-4D97-AF65-F5344CB8AC3E}">
        <p14:creationId xmlns:p14="http://schemas.microsoft.com/office/powerpoint/2010/main" val="175286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20CF65-0370-71BB-43B5-602A226E87F4}"/>
              </a:ext>
            </a:extLst>
          </p:cNvPr>
          <p:cNvSpPr>
            <a:spLocks noGrp="1"/>
          </p:cNvSpPr>
          <p:nvPr>
            <p:ph type="dt" sz="half" idx="10"/>
          </p:nvPr>
        </p:nvSpPr>
        <p:spPr/>
        <p:txBody>
          <a:bodyPr/>
          <a:lstStyle/>
          <a:p>
            <a:fld id="{56FBEE36-4E12-4864-ACEC-7BC0DC0BA17A}" type="datetimeFigureOut">
              <a:rPr lang="en-IN" smtClean="0"/>
              <a:t>09-11-2024</a:t>
            </a:fld>
            <a:endParaRPr lang="en-IN"/>
          </a:p>
        </p:txBody>
      </p:sp>
      <p:sp>
        <p:nvSpPr>
          <p:cNvPr id="3" name="Footer Placeholder 2">
            <a:extLst>
              <a:ext uri="{FF2B5EF4-FFF2-40B4-BE49-F238E27FC236}">
                <a16:creationId xmlns:a16="http://schemas.microsoft.com/office/drawing/2014/main" id="{9A2CC8DD-5222-5AAF-4F2F-780CE107C6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F450B2-A30F-0347-82BE-D66536822167}"/>
              </a:ext>
            </a:extLst>
          </p:cNvPr>
          <p:cNvSpPr>
            <a:spLocks noGrp="1"/>
          </p:cNvSpPr>
          <p:nvPr>
            <p:ph type="sldNum" sz="quarter" idx="12"/>
          </p:nvPr>
        </p:nvSpPr>
        <p:spPr/>
        <p:txBody>
          <a:bodyPr/>
          <a:lstStyle/>
          <a:p>
            <a:fld id="{F214AE75-A49B-48C5-882F-FC63AB77C327}" type="slidenum">
              <a:rPr lang="en-IN" smtClean="0"/>
              <a:t>‹#›</a:t>
            </a:fld>
            <a:endParaRPr lang="en-IN"/>
          </a:p>
        </p:txBody>
      </p:sp>
    </p:spTree>
    <p:extLst>
      <p:ext uri="{BB962C8B-B14F-4D97-AF65-F5344CB8AC3E}">
        <p14:creationId xmlns:p14="http://schemas.microsoft.com/office/powerpoint/2010/main" val="3690676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4FB3-5B93-20D0-8F1A-05190105F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8A24CC-037E-3E07-E054-2F5A8982C4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BED9CE-0AA1-7BC3-98F4-C9A17FB4E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02019-F224-4930-CC6D-EB66F5B4F9F1}"/>
              </a:ext>
            </a:extLst>
          </p:cNvPr>
          <p:cNvSpPr>
            <a:spLocks noGrp="1"/>
          </p:cNvSpPr>
          <p:nvPr>
            <p:ph type="dt" sz="half" idx="10"/>
          </p:nvPr>
        </p:nvSpPr>
        <p:spPr/>
        <p:txBody>
          <a:bodyPr/>
          <a:lstStyle/>
          <a:p>
            <a:fld id="{56FBEE36-4E12-4864-ACEC-7BC0DC0BA17A}" type="datetimeFigureOut">
              <a:rPr lang="en-IN" smtClean="0"/>
              <a:t>09-11-2024</a:t>
            </a:fld>
            <a:endParaRPr lang="en-IN"/>
          </a:p>
        </p:txBody>
      </p:sp>
      <p:sp>
        <p:nvSpPr>
          <p:cNvPr id="6" name="Footer Placeholder 5">
            <a:extLst>
              <a:ext uri="{FF2B5EF4-FFF2-40B4-BE49-F238E27FC236}">
                <a16:creationId xmlns:a16="http://schemas.microsoft.com/office/drawing/2014/main" id="{E98175AC-8FE0-7C7A-2B66-3F754C91E3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2FA31F-9C9D-661F-77BF-6A3226112FAB}"/>
              </a:ext>
            </a:extLst>
          </p:cNvPr>
          <p:cNvSpPr>
            <a:spLocks noGrp="1"/>
          </p:cNvSpPr>
          <p:nvPr>
            <p:ph type="sldNum" sz="quarter" idx="12"/>
          </p:nvPr>
        </p:nvSpPr>
        <p:spPr/>
        <p:txBody>
          <a:bodyPr/>
          <a:lstStyle/>
          <a:p>
            <a:fld id="{F214AE75-A49B-48C5-882F-FC63AB77C327}" type="slidenum">
              <a:rPr lang="en-IN" smtClean="0"/>
              <a:t>‹#›</a:t>
            </a:fld>
            <a:endParaRPr lang="en-IN"/>
          </a:p>
        </p:txBody>
      </p:sp>
    </p:spTree>
    <p:extLst>
      <p:ext uri="{BB962C8B-B14F-4D97-AF65-F5344CB8AC3E}">
        <p14:creationId xmlns:p14="http://schemas.microsoft.com/office/powerpoint/2010/main" val="144517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4BBC-BC8A-436C-DA13-4017B5899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B33F64-2483-EC1F-98BB-C655863D9F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1FCDBB-EB7E-9907-0770-164BE4C8A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2411D-77D8-8DE6-7A23-78E76A1426E5}"/>
              </a:ext>
            </a:extLst>
          </p:cNvPr>
          <p:cNvSpPr>
            <a:spLocks noGrp="1"/>
          </p:cNvSpPr>
          <p:nvPr>
            <p:ph type="dt" sz="half" idx="10"/>
          </p:nvPr>
        </p:nvSpPr>
        <p:spPr/>
        <p:txBody>
          <a:bodyPr/>
          <a:lstStyle/>
          <a:p>
            <a:fld id="{56FBEE36-4E12-4864-ACEC-7BC0DC0BA17A}" type="datetimeFigureOut">
              <a:rPr lang="en-IN" smtClean="0"/>
              <a:t>09-11-2024</a:t>
            </a:fld>
            <a:endParaRPr lang="en-IN"/>
          </a:p>
        </p:txBody>
      </p:sp>
      <p:sp>
        <p:nvSpPr>
          <p:cNvPr id="6" name="Footer Placeholder 5">
            <a:extLst>
              <a:ext uri="{FF2B5EF4-FFF2-40B4-BE49-F238E27FC236}">
                <a16:creationId xmlns:a16="http://schemas.microsoft.com/office/drawing/2014/main" id="{DBF3B8E6-3D3A-EC9E-9F91-1139A59DD2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DFCC8C-ED82-E458-F95C-7091A7ACEB1C}"/>
              </a:ext>
            </a:extLst>
          </p:cNvPr>
          <p:cNvSpPr>
            <a:spLocks noGrp="1"/>
          </p:cNvSpPr>
          <p:nvPr>
            <p:ph type="sldNum" sz="quarter" idx="12"/>
          </p:nvPr>
        </p:nvSpPr>
        <p:spPr/>
        <p:txBody>
          <a:bodyPr/>
          <a:lstStyle/>
          <a:p>
            <a:fld id="{F214AE75-A49B-48C5-882F-FC63AB77C327}" type="slidenum">
              <a:rPr lang="en-IN" smtClean="0"/>
              <a:t>‹#›</a:t>
            </a:fld>
            <a:endParaRPr lang="en-IN"/>
          </a:p>
        </p:txBody>
      </p:sp>
    </p:spTree>
    <p:extLst>
      <p:ext uri="{BB962C8B-B14F-4D97-AF65-F5344CB8AC3E}">
        <p14:creationId xmlns:p14="http://schemas.microsoft.com/office/powerpoint/2010/main" val="77014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C5AED-E093-BA6F-5755-E50435DF2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6833A8-90D1-A40D-F0C4-B9CDFE0AA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666CB-C2D8-9157-5DE6-0C45036FE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BEE36-4E12-4864-ACEC-7BC0DC0BA17A}" type="datetimeFigureOut">
              <a:rPr lang="en-IN" smtClean="0"/>
              <a:t>09-11-2024</a:t>
            </a:fld>
            <a:endParaRPr lang="en-IN"/>
          </a:p>
        </p:txBody>
      </p:sp>
      <p:sp>
        <p:nvSpPr>
          <p:cNvPr id="5" name="Footer Placeholder 4">
            <a:extLst>
              <a:ext uri="{FF2B5EF4-FFF2-40B4-BE49-F238E27FC236}">
                <a16:creationId xmlns:a16="http://schemas.microsoft.com/office/drawing/2014/main" id="{316E4D85-09DF-F352-CDDB-068D4C712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04FB32-F8EF-A82A-0F4E-1A8909FDE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4AE75-A49B-48C5-882F-FC63AB77C327}" type="slidenum">
              <a:rPr lang="en-IN" smtClean="0"/>
              <a:t>‹#›</a:t>
            </a:fld>
            <a:endParaRPr lang="en-IN"/>
          </a:p>
        </p:txBody>
      </p:sp>
    </p:spTree>
    <p:extLst>
      <p:ext uri="{BB962C8B-B14F-4D97-AF65-F5344CB8AC3E}">
        <p14:creationId xmlns:p14="http://schemas.microsoft.com/office/powerpoint/2010/main" val="127671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54D1-07B2-0183-9EC4-47CEEE94F7EA}"/>
              </a:ext>
            </a:extLst>
          </p:cNvPr>
          <p:cNvSpPr>
            <a:spLocks noGrp="1"/>
          </p:cNvSpPr>
          <p:nvPr>
            <p:ph type="ctrTitle"/>
          </p:nvPr>
        </p:nvSpPr>
        <p:spPr/>
        <p:txBody>
          <a:bodyPr/>
          <a:lstStyle/>
          <a:p>
            <a:r>
              <a:rPr lang="en-US" dirty="0"/>
              <a:t>DLCV</a:t>
            </a:r>
            <a:endParaRPr lang="en-IN" dirty="0"/>
          </a:p>
        </p:txBody>
      </p:sp>
      <p:sp>
        <p:nvSpPr>
          <p:cNvPr id="3" name="Subtitle 2">
            <a:extLst>
              <a:ext uri="{FF2B5EF4-FFF2-40B4-BE49-F238E27FC236}">
                <a16:creationId xmlns:a16="http://schemas.microsoft.com/office/drawing/2014/main" id="{4C4F8F9C-DE2C-3380-E4E2-1CC60B61DBD8}"/>
              </a:ext>
            </a:extLst>
          </p:cNvPr>
          <p:cNvSpPr>
            <a:spLocks noGrp="1"/>
          </p:cNvSpPr>
          <p:nvPr>
            <p:ph type="subTitle" idx="1"/>
          </p:nvPr>
        </p:nvSpPr>
        <p:spPr/>
        <p:txBody>
          <a:bodyPr vert="horz" lIns="91440" tIns="45720" rIns="91440" bIns="45720" rtlCol="0" anchor="t">
            <a:normAutofit/>
          </a:bodyPr>
          <a:lstStyle/>
          <a:p>
            <a:r>
              <a:rPr lang="en-US"/>
              <a:t>PADDY  LEAF DISEASE</a:t>
            </a:r>
            <a:endParaRPr lang="en-IN">
              <a:cs typeface="Calibri" panose="020F0502020204030204"/>
            </a:endParaRPr>
          </a:p>
          <a:p>
            <a:r>
              <a:rPr lang="en-US">
                <a:cs typeface="Calibri" panose="020F0502020204030204"/>
              </a:rPr>
              <a:t>DETECTION</a:t>
            </a:r>
          </a:p>
        </p:txBody>
      </p:sp>
      <p:sp>
        <p:nvSpPr>
          <p:cNvPr id="4" name="TextBox 3">
            <a:extLst>
              <a:ext uri="{FF2B5EF4-FFF2-40B4-BE49-F238E27FC236}">
                <a16:creationId xmlns:a16="http://schemas.microsoft.com/office/drawing/2014/main" id="{69A3CF8B-A92D-DBF3-112C-F5414D63FF71}"/>
              </a:ext>
            </a:extLst>
          </p:cNvPr>
          <p:cNvSpPr txBox="1"/>
          <p:nvPr/>
        </p:nvSpPr>
        <p:spPr>
          <a:xfrm>
            <a:off x="2514600" y="1122363"/>
            <a:ext cx="7343775" cy="461665"/>
          </a:xfrm>
          <a:prstGeom prst="rect">
            <a:avLst/>
          </a:prstGeom>
          <a:noFill/>
        </p:spPr>
        <p:txBody>
          <a:bodyPr wrap="square" rtlCol="0">
            <a:spAutoFit/>
          </a:bodyPr>
          <a:lstStyle/>
          <a:p>
            <a:pPr algn="ctr"/>
            <a:r>
              <a:rPr lang="en-IN" sz="2400" u="sng" dirty="0">
                <a:solidFill>
                  <a:srgbClr val="0070C0"/>
                </a:solidFill>
              </a:rPr>
              <a:t>https://github.com/preethi5SE/dlcv.git</a:t>
            </a:r>
          </a:p>
        </p:txBody>
      </p:sp>
    </p:spTree>
    <p:extLst>
      <p:ext uri="{BB962C8B-B14F-4D97-AF65-F5344CB8AC3E}">
        <p14:creationId xmlns:p14="http://schemas.microsoft.com/office/powerpoint/2010/main" val="336582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program&#10;&#10;Description automatically generated">
            <a:extLst>
              <a:ext uri="{FF2B5EF4-FFF2-40B4-BE49-F238E27FC236}">
                <a16:creationId xmlns:a16="http://schemas.microsoft.com/office/drawing/2014/main" id="{401FE359-C22B-BA3C-B346-90A2D1BDB33D}"/>
              </a:ext>
            </a:extLst>
          </p:cNvPr>
          <p:cNvPicPr>
            <a:picLocks noGrp="1" noChangeAspect="1"/>
          </p:cNvPicPr>
          <p:nvPr>
            <p:ph idx="1"/>
          </p:nvPr>
        </p:nvPicPr>
        <p:blipFill>
          <a:blip r:embed="rId2"/>
          <a:stretch>
            <a:fillRect/>
          </a:stretch>
        </p:blipFill>
        <p:spPr>
          <a:xfrm>
            <a:off x="1631651" y="669611"/>
            <a:ext cx="9360019" cy="5843856"/>
          </a:xfrm>
        </p:spPr>
      </p:pic>
    </p:spTree>
    <p:extLst>
      <p:ext uri="{BB962C8B-B14F-4D97-AF65-F5344CB8AC3E}">
        <p14:creationId xmlns:p14="http://schemas.microsoft.com/office/powerpoint/2010/main" val="2091474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omputer screen shot of a program code&#10;&#10;Description automatically generated">
            <a:extLst>
              <a:ext uri="{FF2B5EF4-FFF2-40B4-BE49-F238E27FC236}">
                <a16:creationId xmlns:a16="http://schemas.microsoft.com/office/drawing/2014/main" id="{0BCE1698-382C-F979-76EC-64853E718F0A}"/>
              </a:ext>
            </a:extLst>
          </p:cNvPr>
          <p:cNvPicPr>
            <a:picLocks noGrp="1" noChangeAspect="1"/>
          </p:cNvPicPr>
          <p:nvPr>
            <p:ph idx="1"/>
          </p:nvPr>
        </p:nvPicPr>
        <p:blipFill>
          <a:blip r:embed="rId2"/>
          <a:stretch>
            <a:fillRect/>
          </a:stretch>
        </p:blipFill>
        <p:spPr>
          <a:xfrm>
            <a:off x="2807359" y="278817"/>
            <a:ext cx="8058149" cy="5863445"/>
          </a:xfrm>
        </p:spPr>
      </p:pic>
    </p:spTree>
    <p:extLst>
      <p:ext uri="{BB962C8B-B14F-4D97-AF65-F5344CB8AC3E}">
        <p14:creationId xmlns:p14="http://schemas.microsoft.com/office/powerpoint/2010/main" val="1244740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3181-D2D3-ABEA-7629-C6386FD0CB6A}"/>
              </a:ext>
            </a:extLst>
          </p:cNvPr>
          <p:cNvSpPr>
            <a:spLocks noGrp="1"/>
          </p:cNvSpPr>
          <p:nvPr>
            <p:ph type="title"/>
          </p:nvPr>
        </p:nvSpPr>
        <p:spPr/>
        <p:txBody>
          <a:bodyPr/>
          <a:lstStyle/>
          <a:p>
            <a:r>
              <a:rPr lang="en-US" dirty="0">
                <a:cs typeface="Calibri Light"/>
              </a:rPr>
              <a:t>Dataset description:</a:t>
            </a:r>
            <a:endParaRPr lang="en-US" dirty="0"/>
          </a:p>
        </p:txBody>
      </p:sp>
      <p:sp>
        <p:nvSpPr>
          <p:cNvPr id="3" name="Content Placeholder 2">
            <a:extLst>
              <a:ext uri="{FF2B5EF4-FFF2-40B4-BE49-F238E27FC236}">
                <a16:creationId xmlns:a16="http://schemas.microsoft.com/office/drawing/2014/main" id="{E18BCC57-4078-2B44-E17B-0637B7B861E3}"/>
              </a:ext>
            </a:extLst>
          </p:cNvPr>
          <p:cNvSpPr>
            <a:spLocks noGrp="1"/>
          </p:cNvSpPr>
          <p:nvPr>
            <p:ph idx="1"/>
          </p:nvPr>
        </p:nvSpPr>
        <p:spPr/>
        <p:txBody>
          <a:bodyPr vert="horz" lIns="91440" tIns="45720" rIns="91440" bIns="45720" rtlCol="0" anchor="t">
            <a:normAutofit/>
          </a:bodyPr>
          <a:lstStyle/>
          <a:p>
            <a:r>
              <a:rPr lang="en-US" b="1" dirty="0">
                <a:ea typeface="+mn-lt"/>
                <a:cs typeface="+mn-lt"/>
              </a:rPr>
              <a:t>Data Type</a:t>
            </a:r>
            <a:r>
              <a:rPr lang="en-US" dirty="0">
                <a:ea typeface="+mn-lt"/>
                <a:cs typeface="+mn-lt"/>
              </a:rPr>
              <a:t>: Images ( high-resolution photos of paddy leaves taken in different lighting conditions and angles).</a:t>
            </a:r>
            <a:endParaRPr lang="en-US" dirty="0">
              <a:cs typeface="Calibri" panose="020F0502020204030204"/>
            </a:endParaRPr>
          </a:p>
          <a:p>
            <a:r>
              <a:rPr lang="en-US" b="1" dirty="0">
                <a:ea typeface="+mn-lt"/>
                <a:cs typeface="+mn-lt"/>
              </a:rPr>
              <a:t>Number of Classes</a:t>
            </a:r>
            <a:r>
              <a:rPr lang="en-US" dirty="0">
                <a:ea typeface="+mn-lt"/>
                <a:cs typeface="+mn-lt"/>
              </a:rPr>
              <a:t>: 12</a:t>
            </a:r>
            <a:endParaRPr lang="en-US" dirty="0"/>
          </a:p>
          <a:p>
            <a:r>
              <a:rPr lang="en-US" b="1" dirty="0">
                <a:ea typeface="+mn-lt"/>
                <a:cs typeface="+mn-lt"/>
              </a:rPr>
              <a:t>Total Images</a:t>
            </a:r>
            <a:r>
              <a:rPr lang="en-US" dirty="0">
                <a:ea typeface="+mn-lt"/>
                <a:cs typeface="+mn-lt"/>
              </a:rPr>
              <a:t>: Varies based on the source, but a well-balanced dataset would ideally have hundreds to thousands of images per class to ensure reliable training and validation.</a:t>
            </a:r>
            <a:endParaRPr lang="en-US" dirty="0"/>
          </a:p>
          <a:p>
            <a:r>
              <a:rPr lang="en-US" dirty="0">
                <a:ea typeface="+mn-lt"/>
                <a:cs typeface="+mn-lt"/>
              </a:rPr>
              <a:t>Each image is labeled with the disease type, allowing supervised learning algorithms to be trained to classify images into one of the 12 classes.</a:t>
            </a:r>
            <a:endParaRPr lang="en-US" dirty="0"/>
          </a:p>
          <a:p>
            <a:endParaRPr lang="en-US" dirty="0">
              <a:cs typeface="Calibri"/>
            </a:endParaRPr>
          </a:p>
        </p:txBody>
      </p:sp>
    </p:spTree>
    <p:extLst>
      <p:ext uri="{BB962C8B-B14F-4D97-AF65-F5344CB8AC3E}">
        <p14:creationId xmlns:p14="http://schemas.microsoft.com/office/powerpoint/2010/main" val="310353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EB96A-F6CD-BC09-B06C-1A9C7428BCD2}"/>
              </a:ext>
            </a:extLst>
          </p:cNvPr>
          <p:cNvSpPr>
            <a:spLocks noGrp="1"/>
          </p:cNvSpPr>
          <p:nvPr>
            <p:ph idx="1"/>
          </p:nvPr>
        </p:nvSpPr>
        <p:spPr>
          <a:xfrm>
            <a:off x="838200" y="387890"/>
            <a:ext cx="10515600" cy="5789073"/>
          </a:xfrm>
        </p:spPr>
        <p:txBody>
          <a:bodyPr vert="horz" lIns="91440" tIns="45720" rIns="91440" bIns="45720" rtlCol="0" anchor="t">
            <a:normAutofit fontScale="62500" lnSpcReduction="20000"/>
          </a:bodyPr>
          <a:lstStyle/>
          <a:p>
            <a:r>
              <a:rPr lang="en-US" dirty="0"/>
              <a:t>Classes in the Dataset</a:t>
            </a:r>
            <a:endParaRPr lang="en-US" dirty="0">
              <a:cs typeface="Calibri" panose="020F0502020204030204"/>
            </a:endParaRPr>
          </a:p>
          <a:p>
            <a:r>
              <a:rPr lang="en-US" b="1" dirty="0">
                <a:ea typeface="+mn-lt"/>
                <a:cs typeface="+mn-lt"/>
              </a:rPr>
              <a:t>Bacterial Blight</a:t>
            </a:r>
            <a:r>
              <a:rPr lang="en-US" dirty="0">
                <a:ea typeface="+mn-lt"/>
                <a:cs typeface="+mn-lt"/>
              </a:rPr>
              <a:t>:</a:t>
            </a:r>
            <a:endParaRPr lang="en-US" dirty="0"/>
          </a:p>
          <a:p>
            <a:pPr lvl="1"/>
            <a:r>
              <a:rPr lang="en-US" b="1" dirty="0">
                <a:ea typeface="+mn-lt"/>
                <a:cs typeface="+mn-lt"/>
              </a:rPr>
              <a:t>Description</a:t>
            </a:r>
            <a:r>
              <a:rPr lang="en-US" dirty="0">
                <a:ea typeface="+mn-lt"/>
                <a:cs typeface="+mn-lt"/>
              </a:rPr>
              <a:t>: A bacterial infection causing yellowing, wilting, and drying of leaves, especially at the tips and margins.</a:t>
            </a:r>
            <a:endParaRPr lang="en-US" dirty="0"/>
          </a:p>
          <a:p>
            <a:pPr lvl="1"/>
            <a:r>
              <a:rPr lang="en-US" b="1" dirty="0">
                <a:ea typeface="+mn-lt"/>
                <a:cs typeface="+mn-lt"/>
              </a:rPr>
              <a:t>Symptoms</a:t>
            </a:r>
            <a:r>
              <a:rPr lang="en-US" dirty="0">
                <a:ea typeface="+mn-lt"/>
                <a:cs typeface="+mn-lt"/>
              </a:rPr>
              <a:t>: Yellowish lesions that eventually turn brown, leading to the leaf's death.</a:t>
            </a:r>
            <a:endParaRPr lang="en-US" dirty="0"/>
          </a:p>
          <a:p>
            <a:r>
              <a:rPr lang="en-US" b="1" dirty="0">
                <a:ea typeface="+mn-lt"/>
                <a:cs typeface="+mn-lt"/>
              </a:rPr>
              <a:t>Blast</a:t>
            </a:r>
            <a:r>
              <a:rPr lang="en-US" dirty="0">
                <a:ea typeface="+mn-lt"/>
                <a:cs typeface="+mn-lt"/>
              </a:rPr>
              <a:t>:</a:t>
            </a:r>
            <a:endParaRPr lang="en-US" dirty="0"/>
          </a:p>
          <a:p>
            <a:pPr lvl="1"/>
            <a:r>
              <a:rPr lang="en-US" b="1" dirty="0">
                <a:ea typeface="+mn-lt"/>
                <a:cs typeface="+mn-lt"/>
              </a:rPr>
              <a:t>Description</a:t>
            </a:r>
            <a:r>
              <a:rPr lang="en-US" dirty="0">
                <a:ea typeface="+mn-lt"/>
                <a:cs typeface="+mn-lt"/>
              </a:rPr>
              <a:t>: A fungal disease that affects all parts of the plant, especially under high humidity and warm temperatures.</a:t>
            </a:r>
            <a:endParaRPr lang="en-US" dirty="0"/>
          </a:p>
          <a:p>
            <a:pPr lvl="1"/>
            <a:r>
              <a:rPr lang="en-US" b="1" dirty="0">
                <a:ea typeface="+mn-lt"/>
                <a:cs typeface="+mn-lt"/>
              </a:rPr>
              <a:t>Symptoms</a:t>
            </a:r>
            <a:r>
              <a:rPr lang="en-US" dirty="0">
                <a:ea typeface="+mn-lt"/>
                <a:cs typeface="+mn-lt"/>
              </a:rPr>
              <a:t>: Greyish lesions with brown borders, appearing primarily on leaves but can spread to nodes and necks.</a:t>
            </a:r>
            <a:endParaRPr lang="en-US" dirty="0"/>
          </a:p>
          <a:p>
            <a:r>
              <a:rPr lang="en-US" b="1" dirty="0">
                <a:ea typeface="+mn-lt"/>
                <a:cs typeface="+mn-lt"/>
              </a:rPr>
              <a:t>Brown Spot</a:t>
            </a:r>
            <a:r>
              <a:rPr lang="en-US" dirty="0">
                <a:ea typeface="+mn-lt"/>
                <a:cs typeface="+mn-lt"/>
              </a:rPr>
              <a:t>:</a:t>
            </a:r>
            <a:endParaRPr lang="en-US" dirty="0"/>
          </a:p>
          <a:p>
            <a:pPr lvl="1"/>
            <a:r>
              <a:rPr lang="en-US" b="1" dirty="0">
                <a:ea typeface="+mn-lt"/>
                <a:cs typeface="+mn-lt"/>
              </a:rPr>
              <a:t>Description</a:t>
            </a:r>
            <a:r>
              <a:rPr lang="en-US" dirty="0">
                <a:ea typeface="+mn-lt"/>
                <a:cs typeface="+mn-lt"/>
              </a:rPr>
              <a:t>: A fungal infection that results in brown spots on leaves, often caused by nutrient deficiencies or poor growing conditions.</a:t>
            </a:r>
            <a:endParaRPr lang="en-US" dirty="0"/>
          </a:p>
          <a:p>
            <a:pPr lvl="1"/>
            <a:r>
              <a:rPr lang="en-US" b="1" dirty="0">
                <a:ea typeface="+mn-lt"/>
                <a:cs typeface="+mn-lt"/>
              </a:rPr>
              <a:t>Symptoms</a:t>
            </a:r>
            <a:r>
              <a:rPr lang="en-US" dirty="0">
                <a:ea typeface="+mn-lt"/>
                <a:cs typeface="+mn-lt"/>
              </a:rPr>
              <a:t>: Small, circular or oval brown spots on the leaves, which can expand over time.</a:t>
            </a:r>
            <a:endParaRPr lang="en-US" dirty="0"/>
          </a:p>
          <a:p>
            <a:r>
              <a:rPr lang="en-US" b="1" dirty="0">
                <a:ea typeface="+mn-lt"/>
                <a:cs typeface="+mn-lt"/>
              </a:rPr>
              <a:t>Tungro</a:t>
            </a:r>
            <a:r>
              <a:rPr lang="en-US" dirty="0">
                <a:ea typeface="+mn-lt"/>
                <a:cs typeface="+mn-lt"/>
              </a:rPr>
              <a:t>:</a:t>
            </a:r>
            <a:endParaRPr lang="en-US" dirty="0"/>
          </a:p>
          <a:p>
            <a:pPr lvl="1"/>
            <a:r>
              <a:rPr lang="en-US" b="1" dirty="0">
                <a:ea typeface="+mn-lt"/>
                <a:cs typeface="+mn-lt"/>
              </a:rPr>
              <a:t>Description</a:t>
            </a:r>
            <a:r>
              <a:rPr lang="en-US" dirty="0">
                <a:ea typeface="+mn-lt"/>
                <a:cs typeface="+mn-lt"/>
              </a:rPr>
              <a:t>: A viral disease transmitted by leafhoppers, severely stunting plant growth.</a:t>
            </a:r>
            <a:endParaRPr lang="en-US"/>
          </a:p>
          <a:p>
            <a:pPr lvl="1"/>
            <a:r>
              <a:rPr lang="en-US" b="1" dirty="0">
                <a:ea typeface="+mn-lt"/>
                <a:cs typeface="+mn-lt"/>
              </a:rPr>
              <a:t>Symptoms</a:t>
            </a:r>
            <a:r>
              <a:rPr lang="en-US" dirty="0">
                <a:ea typeface="+mn-lt"/>
                <a:cs typeface="+mn-lt"/>
              </a:rPr>
              <a:t>: Yellow-orange discoloration of leaves, along with plant stunting and reduced tillering.</a:t>
            </a:r>
            <a:endParaRPr lang="en-US"/>
          </a:p>
          <a:p>
            <a:r>
              <a:rPr lang="en-US" b="1" dirty="0">
                <a:ea typeface="+mn-lt"/>
                <a:cs typeface="+mn-lt"/>
              </a:rPr>
              <a:t>Sheath Blight</a:t>
            </a:r>
            <a:r>
              <a:rPr lang="en-US" dirty="0">
                <a:ea typeface="+mn-lt"/>
                <a:cs typeface="+mn-lt"/>
              </a:rPr>
              <a:t>:</a:t>
            </a:r>
            <a:endParaRPr lang="en-US" dirty="0"/>
          </a:p>
          <a:p>
            <a:pPr lvl="1"/>
            <a:r>
              <a:rPr lang="en-US" b="1" dirty="0">
                <a:ea typeface="+mn-lt"/>
                <a:cs typeface="+mn-lt"/>
              </a:rPr>
              <a:t>Description</a:t>
            </a:r>
            <a:r>
              <a:rPr lang="en-US" dirty="0">
                <a:ea typeface="+mn-lt"/>
                <a:cs typeface="+mn-lt"/>
              </a:rPr>
              <a:t>: A fungal disease  causing lesions on the sheaths, stems, and leaves, often spread by soil and water.</a:t>
            </a:r>
            <a:endParaRPr lang="en-US"/>
          </a:p>
          <a:p>
            <a:pPr lvl="1"/>
            <a:r>
              <a:rPr lang="en-US" b="1" dirty="0">
                <a:ea typeface="+mn-lt"/>
                <a:cs typeface="+mn-lt"/>
              </a:rPr>
              <a:t>Symptoms</a:t>
            </a:r>
            <a:r>
              <a:rPr lang="en-US" dirty="0">
                <a:ea typeface="+mn-lt"/>
                <a:cs typeface="+mn-lt"/>
              </a:rPr>
              <a:t>: Irregular green-gray lesions that turn brown over time, spreading along the leaf sheath and leaf blades.</a:t>
            </a:r>
            <a:endParaRPr lang="en-US"/>
          </a:p>
          <a:p>
            <a:r>
              <a:rPr lang="en-US" b="1" dirty="0">
                <a:ea typeface="+mn-lt"/>
                <a:cs typeface="+mn-lt"/>
              </a:rPr>
              <a:t>Sheath Rot</a:t>
            </a:r>
            <a:r>
              <a:rPr lang="en-US" dirty="0">
                <a:ea typeface="+mn-lt"/>
                <a:cs typeface="+mn-lt"/>
              </a:rPr>
              <a:t>:</a:t>
            </a:r>
            <a:endParaRPr lang="en-US" dirty="0"/>
          </a:p>
          <a:p>
            <a:pPr lvl="1"/>
            <a:r>
              <a:rPr lang="en-US" b="1" dirty="0">
                <a:ea typeface="+mn-lt"/>
                <a:cs typeface="+mn-lt"/>
              </a:rPr>
              <a:t>Description</a:t>
            </a:r>
            <a:r>
              <a:rPr lang="en-US" dirty="0">
                <a:ea typeface="+mn-lt"/>
                <a:cs typeface="+mn-lt"/>
              </a:rPr>
              <a:t>: Another fungal disease that affects the sheath and can lead to grain discoloration and reduced yield.</a:t>
            </a:r>
            <a:endParaRPr lang="en-US"/>
          </a:p>
          <a:p>
            <a:pPr lvl="1"/>
            <a:r>
              <a:rPr lang="en-US" b="1" dirty="0">
                <a:ea typeface="+mn-lt"/>
                <a:cs typeface="+mn-lt"/>
              </a:rPr>
              <a:t>Symptoms</a:t>
            </a:r>
            <a:r>
              <a:rPr lang="en-US" dirty="0">
                <a:ea typeface="+mn-lt"/>
                <a:cs typeface="+mn-lt"/>
              </a:rPr>
              <a:t>: Reddish-brown lesions on the sheath with a typical rotting smell and white powdery fungal growth on the lesions.</a:t>
            </a:r>
            <a:endParaRPr lang="en-US"/>
          </a:p>
          <a:p>
            <a:endParaRPr lang="en-US" dirty="0">
              <a:cs typeface="Calibri"/>
            </a:endParaRPr>
          </a:p>
          <a:p>
            <a:endParaRPr lang="en-US" dirty="0">
              <a:cs typeface="Calibri"/>
            </a:endParaRPr>
          </a:p>
        </p:txBody>
      </p:sp>
    </p:spTree>
    <p:extLst>
      <p:ext uri="{BB962C8B-B14F-4D97-AF65-F5344CB8AC3E}">
        <p14:creationId xmlns:p14="http://schemas.microsoft.com/office/powerpoint/2010/main" val="23501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05B8D2-1FFC-DDB0-8AC2-5F973A832C3D}"/>
              </a:ext>
            </a:extLst>
          </p:cNvPr>
          <p:cNvSpPr txBox="1"/>
          <p:nvPr/>
        </p:nvSpPr>
        <p:spPr>
          <a:xfrm>
            <a:off x="439948" y="483081"/>
            <a:ext cx="10708255"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600" b="1" dirty="0">
                <a:cs typeface="Arial"/>
              </a:rPr>
              <a:t>Hispa</a:t>
            </a:r>
            <a:r>
              <a:rPr lang="en-US" sz="1600" dirty="0">
                <a:cs typeface="Arial"/>
              </a:rPr>
              <a:t>:​</a:t>
            </a:r>
          </a:p>
          <a:p>
            <a:pPr marL="228600" lvl="1" indent="-228600">
              <a:buFont typeface=""/>
              <a:buChar char="•"/>
            </a:pPr>
            <a:r>
              <a:rPr lang="en-US" sz="1600" b="1" dirty="0">
                <a:cs typeface="Arial"/>
              </a:rPr>
              <a:t>Description</a:t>
            </a:r>
            <a:r>
              <a:rPr lang="en-US" sz="1600" dirty="0">
                <a:cs typeface="Arial"/>
              </a:rPr>
              <a:t>: Caused by an insect (rice </a:t>
            </a:r>
            <a:r>
              <a:rPr lang="en-US" sz="1600" dirty="0" err="1">
                <a:cs typeface="Arial"/>
              </a:rPr>
              <a:t>Hispa</a:t>
            </a:r>
            <a:r>
              <a:rPr lang="en-US" sz="1600" dirty="0">
                <a:cs typeface="Arial"/>
              </a:rPr>
              <a:t>), resulting in scraped leaf surfaces and leaf damage.​</a:t>
            </a:r>
            <a:endParaRPr lang="en-US" sz="1600" dirty="0">
              <a:ea typeface="Calibri"/>
              <a:cs typeface="Arial"/>
            </a:endParaRPr>
          </a:p>
          <a:p>
            <a:pPr marL="228600" lvl="1" indent="-228600">
              <a:buFont typeface=""/>
              <a:buChar char="•"/>
            </a:pPr>
            <a:r>
              <a:rPr lang="en-US" sz="1600" b="1" dirty="0">
                <a:cs typeface="Arial"/>
              </a:rPr>
              <a:t>Symptoms</a:t>
            </a:r>
            <a:r>
              <a:rPr lang="en-US" sz="1600" dirty="0">
                <a:cs typeface="Arial"/>
              </a:rPr>
              <a:t>: Linear white scratches on the leaves, due to the insect feeding on leaf tissues.​</a:t>
            </a:r>
          </a:p>
          <a:p>
            <a:pPr marL="228600" lvl="1" indent="-228600">
              <a:buFont typeface=""/>
              <a:buChar char="•"/>
            </a:pPr>
            <a:endParaRPr lang="en-US" sz="1600" dirty="0">
              <a:cs typeface="Arial"/>
            </a:endParaRPr>
          </a:p>
          <a:p>
            <a:pPr marL="228600" indent="-228600">
              <a:buFont typeface=""/>
              <a:buChar char="•"/>
            </a:pPr>
            <a:r>
              <a:rPr lang="en-US" sz="1600" b="1" dirty="0">
                <a:cs typeface="Arial"/>
              </a:rPr>
              <a:t>Leaf Smut</a:t>
            </a:r>
            <a:r>
              <a:rPr lang="en-US" sz="1600" dirty="0">
                <a:cs typeface="Arial"/>
              </a:rPr>
              <a:t>:​</a:t>
            </a:r>
          </a:p>
          <a:p>
            <a:pPr marL="228600" lvl="1" indent="-228600">
              <a:buFont typeface=""/>
              <a:buChar char="•"/>
            </a:pPr>
            <a:r>
              <a:rPr lang="en-US" sz="1600" b="1" dirty="0">
                <a:cs typeface="Arial"/>
              </a:rPr>
              <a:t>Description</a:t>
            </a:r>
            <a:r>
              <a:rPr lang="en-US" sz="1600" dirty="0">
                <a:cs typeface="Arial"/>
              </a:rPr>
              <a:t>: A fungal disease causing small black smut-like structures on the leaves.​</a:t>
            </a:r>
          </a:p>
          <a:p>
            <a:pPr marL="228600" lvl="1" indent="-228600">
              <a:buFont typeface=""/>
              <a:buChar char="•"/>
            </a:pPr>
            <a:r>
              <a:rPr lang="en-US" sz="1600" b="1" dirty="0">
                <a:cs typeface="Arial"/>
              </a:rPr>
              <a:t>Symptoms</a:t>
            </a:r>
            <a:r>
              <a:rPr lang="en-US" sz="1600" dirty="0">
                <a:cs typeface="Arial"/>
              </a:rPr>
              <a:t>: Black streaks or specks on leaves, often found on the tips.​</a:t>
            </a:r>
          </a:p>
          <a:p>
            <a:pPr marL="228600" lvl="1" indent="-228600">
              <a:buFont typeface=""/>
              <a:buChar char="•"/>
            </a:pPr>
            <a:endParaRPr lang="en-US" sz="1600" dirty="0">
              <a:cs typeface="Arial"/>
            </a:endParaRPr>
          </a:p>
          <a:p>
            <a:pPr marL="228600" indent="-228600">
              <a:buFont typeface=""/>
              <a:buChar char="•"/>
            </a:pPr>
            <a:r>
              <a:rPr lang="en-US" sz="1600" b="1" dirty="0">
                <a:cs typeface="Arial"/>
              </a:rPr>
              <a:t>Leaf Blast</a:t>
            </a:r>
            <a:r>
              <a:rPr lang="en-US" sz="1600" dirty="0">
                <a:cs typeface="Arial"/>
              </a:rPr>
              <a:t>:​</a:t>
            </a:r>
          </a:p>
          <a:p>
            <a:pPr marL="228600" lvl="1" indent="-228600">
              <a:buFont typeface=""/>
              <a:buChar char="•"/>
            </a:pPr>
            <a:r>
              <a:rPr lang="en-US" sz="1600" b="1" dirty="0">
                <a:cs typeface="Arial"/>
              </a:rPr>
              <a:t>Description</a:t>
            </a:r>
            <a:r>
              <a:rPr lang="en-US" sz="1600" dirty="0">
                <a:cs typeface="Arial"/>
              </a:rPr>
              <a:t>: Similar to blast, but specifically affects the leaf, often under humid conditions.​</a:t>
            </a:r>
          </a:p>
          <a:p>
            <a:pPr marL="228600" lvl="1" indent="-228600">
              <a:buFont typeface=""/>
              <a:buChar char="•"/>
            </a:pPr>
            <a:r>
              <a:rPr lang="en-US" sz="1600" b="1" dirty="0">
                <a:cs typeface="Arial"/>
              </a:rPr>
              <a:t>Symptoms</a:t>
            </a:r>
            <a:r>
              <a:rPr lang="en-US" sz="1600" dirty="0">
                <a:cs typeface="Arial"/>
              </a:rPr>
              <a:t>: Spindle-shaped lesions with a gray center and brownish border.​</a:t>
            </a:r>
          </a:p>
          <a:p>
            <a:pPr marL="228600" lvl="1" indent="-228600">
              <a:buFont typeface=""/>
              <a:buChar char="•"/>
            </a:pPr>
            <a:endParaRPr lang="en-US" sz="1600" dirty="0">
              <a:cs typeface="Arial"/>
            </a:endParaRPr>
          </a:p>
          <a:p>
            <a:pPr marL="228600" indent="-228600">
              <a:buFont typeface=""/>
              <a:buChar char="•"/>
            </a:pPr>
            <a:r>
              <a:rPr lang="en-US" sz="1600" b="1" dirty="0">
                <a:cs typeface="Arial"/>
              </a:rPr>
              <a:t>False Smut</a:t>
            </a:r>
            <a:r>
              <a:rPr lang="en-US" sz="1600" dirty="0">
                <a:cs typeface="Arial"/>
              </a:rPr>
              <a:t>:​</a:t>
            </a:r>
          </a:p>
          <a:p>
            <a:pPr marL="228600" lvl="1" indent="-228600">
              <a:buFont typeface=""/>
              <a:buChar char="•"/>
            </a:pPr>
            <a:r>
              <a:rPr lang="en-US" sz="1600" b="1" dirty="0">
                <a:cs typeface="Arial"/>
              </a:rPr>
              <a:t>Description</a:t>
            </a:r>
            <a:r>
              <a:rPr lang="en-US" sz="1600" dirty="0">
                <a:cs typeface="Arial"/>
              </a:rPr>
              <a:t>: A fungal disease affecting rice grains, turning them into greenish or orange spore balls.​</a:t>
            </a:r>
          </a:p>
          <a:p>
            <a:pPr marL="228600" lvl="1" indent="-228600">
              <a:buFont typeface=""/>
              <a:buChar char="•"/>
            </a:pPr>
            <a:r>
              <a:rPr lang="en-US" sz="1600" b="1" dirty="0">
                <a:cs typeface="Arial"/>
              </a:rPr>
              <a:t>Symptoms</a:t>
            </a:r>
            <a:r>
              <a:rPr lang="en-US" sz="1600" dirty="0">
                <a:cs typeface="Arial"/>
              </a:rPr>
              <a:t>: Yellow-orange or green spore balls on the panicle, making it visually distinct from other diseases.​</a:t>
            </a:r>
          </a:p>
          <a:p>
            <a:pPr marL="228600" lvl="1" indent="-228600">
              <a:buFont typeface=""/>
              <a:buChar char="•"/>
            </a:pPr>
            <a:endParaRPr lang="en-US" sz="1600" dirty="0">
              <a:cs typeface="Arial"/>
            </a:endParaRPr>
          </a:p>
          <a:p>
            <a:pPr marL="228600" indent="-228600">
              <a:buFont typeface=""/>
              <a:buChar char="•"/>
            </a:pPr>
            <a:r>
              <a:rPr lang="en-US" sz="1600" b="1" dirty="0">
                <a:cs typeface="Arial"/>
              </a:rPr>
              <a:t>Downy Mildew</a:t>
            </a:r>
            <a:r>
              <a:rPr lang="en-US" sz="1600" dirty="0">
                <a:cs typeface="Arial"/>
              </a:rPr>
              <a:t>:​</a:t>
            </a:r>
          </a:p>
          <a:p>
            <a:pPr marL="228600" lvl="1" indent="-228600">
              <a:buFont typeface=""/>
              <a:buChar char="•"/>
            </a:pPr>
            <a:r>
              <a:rPr lang="en-US" sz="1600" b="1" dirty="0">
                <a:cs typeface="Arial"/>
              </a:rPr>
              <a:t>Description</a:t>
            </a:r>
            <a:r>
              <a:rPr lang="en-US" sz="1600" dirty="0">
                <a:cs typeface="Arial"/>
              </a:rPr>
              <a:t>: A fungal disease affecting leaves under wet conditions.​</a:t>
            </a:r>
          </a:p>
          <a:p>
            <a:pPr marL="228600" lvl="1" indent="-228600">
              <a:buFont typeface=""/>
              <a:buChar char="•"/>
            </a:pPr>
            <a:r>
              <a:rPr lang="en-US" sz="1600" b="1" dirty="0">
                <a:cs typeface="Arial"/>
              </a:rPr>
              <a:t>Symptoms</a:t>
            </a:r>
            <a:r>
              <a:rPr lang="en-US" sz="1600" dirty="0">
                <a:cs typeface="Arial"/>
              </a:rPr>
              <a:t>: White or gray downy growth on the undersides of leaves with chlorosis or yellowing of the upper surfaces.​</a:t>
            </a:r>
          </a:p>
          <a:p>
            <a:pPr marL="228600" lvl="1" indent="-228600">
              <a:buFont typeface=""/>
              <a:buChar char="•"/>
            </a:pPr>
            <a:endParaRPr lang="en-US" sz="1600" dirty="0">
              <a:cs typeface="Arial"/>
            </a:endParaRPr>
          </a:p>
          <a:p>
            <a:pPr marL="228600" indent="-228600">
              <a:buFont typeface=""/>
              <a:buChar char="•"/>
            </a:pPr>
            <a:r>
              <a:rPr lang="en-US" sz="1600" b="1" dirty="0">
                <a:cs typeface="Arial"/>
              </a:rPr>
              <a:t>Healthy</a:t>
            </a:r>
            <a:r>
              <a:rPr lang="en-US" sz="1600" dirty="0">
                <a:cs typeface="Arial"/>
              </a:rPr>
              <a:t>:​</a:t>
            </a:r>
          </a:p>
          <a:p>
            <a:pPr marL="228600" lvl="1" indent="-228600">
              <a:buFont typeface=""/>
              <a:buChar char="•"/>
            </a:pPr>
            <a:r>
              <a:rPr lang="en-US" sz="1600" b="1" dirty="0">
                <a:cs typeface="Arial"/>
              </a:rPr>
              <a:t>Description</a:t>
            </a:r>
            <a:r>
              <a:rPr lang="en-US" sz="1600" dirty="0">
                <a:cs typeface="Arial"/>
              </a:rPr>
              <a:t>: Images of paddy leaves without any disease, used as a baseline to identify and distinguish diseased leaves.​</a:t>
            </a:r>
          </a:p>
          <a:p>
            <a:pPr marL="228600" lvl="1" indent="-228600">
              <a:buFont typeface=""/>
              <a:buChar char="•"/>
            </a:pPr>
            <a:r>
              <a:rPr lang="en-US" sz="1600" b="1" dirty="0">
                <a:cs typeface="Arial"/>
              </a:rPr>
              <a:t>Symptoms</a:t>
            </a:r>
            <a:r>
              <a:rPr lang="en-US" sz="1600" dirty="0">
                <a:cs typeface="Arial"/>
              </a:rPr>
              <a:t>: Green, healthy leaf tissue without lesions, spots, or discoloration.</a:t>
            </a:r>
          </a:p>
        </p:txBody>
      </p:sp>
    </p:spTree>
    <p:extLst>
      <p:ext uri="{BB962C8B-B14F-4D97-AF65-F5344CB8AC3E}">
        <p14:creationId xmlns:p14="http://schemas.microsoft.com/office/powerpoint/2010/main" val="362030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9BC4-21E0-FBCD-7C3D-86454EC5EEE4}"/>
              </a:ext>
            </a:extLst>
          </p:cNvPr>
          <p:cNvSpPr>
            <a:spLocks noGrp="1"/>
          </p:cNvSpPr>
          <p:nvPr>
            <p:ph type="title"/>
          </p:nvPr>
        </p:nvSpPr>
        <p:spPr>
          <a:xfrm>
            <a:off x="838200" y="365125"/>
            <a:ext cx="10515600" cy="2001298"/>
          </a:xfrm>
        </p:spPr>
        <p:txBody>
          <a:bodyPr>
            <a:normAutofit/>
          </a:bodyPr>
          <a:lstStyle/>
          <a:p>
            <a:r>
              <a:rPr lang="en-US" sz="2800" dirty="0">
                <a:latin typeface="Calibri"/>
                <a:cs typeface="Calibri"/>
              </a:rPr>
              <a:t>Potential Uses</a:t>
            </a:r>
            <a:endParaRPr lang="en-US" dirty="0"/>
          </a:p>
        </p:txBody>
      </p:sp>
      <p:sp>
        <p:nvSpPr>
          <p:cNvPr id="3" name="Content Placeholder 2">
            <a:extLst>
              <a:ext uri="{FF2B5EF4-FFF2-40B4-BE49-F238E27FC236}">
                <a16:creationId xmlns:a16="http://schemas.microsoft.com/office/drawing/2014/main" id="{44B5CF3B-ECD9-B18E-C116-5D148E73F46F}"/>
              </a:ext>
            </a:extLst>
          </p:cNvPr>
          <p:cNvSpPr>
            <a:spLocks noGrp="1"/>
          </p:cNvSpPr>
          <p:nvPr>
            <p:ph idx="1"/>
          </p:nvPr>
        </p:nvSpPr>
        <p:spPr/>
        <p:txBody>
          <a:bodyPr vert="horz" lIns="91440" tIns="45720" rIns="91440" bIns="45720" rtlCol="0" anchor="t">
            <a:normAutofit/>
          </a:bodyPr>
          <a:lstStyle/>
          <a:p>
            <a:endParaRPr lang="en-US" dirty="0">
              <a:cs typeface="Calibri" panose="020F0502020204030204"/>
            </a:endParaRPr>
          </a:p>
          <a:p>
            <a:r>
              <a:rPr lang="en-US" b="1" dirty="0">
                <a:ea typeface="+mn-lt"/>
                <a:cs typeface="+mn-lt"/>
              </a:rPr>
              <a:t>Training Models</a:t>
            </a:r>
            <a:r>
              <a:rPr lang="en-US" dirty="0">
                <a:ea typeface="+mn-lt"/>
                <a:cs typeface="+mn-lt"/>
              </a:rPr>
              <a:t>: The dataset can train machine learning models to classify paddy leaf diseases based on image inputs.</a:t>
            </a:r>
            <a:endParaRPr lang="en-US" dirty="0"/>
          </a:p>
          <a:p>
            <a:r>
              <a:rPr lang="en-US" b="1">
                <a:ea typeface="+mn-lt"/>
                <a:cs typeface="+mn-lt"/>
              </a:rPr>
              <a:t>Disease Monitoring</a:t>
            </a:r>
            <a:r>
              <a:rPr lang="en-US">
                <a:ea typeface="+mn-lt"/>
                <a:cs typeface="+mn-lt"/>
              </a:rPr>
              <a:t>: Can be used in field applications, where a model trained on this dataset helps farmers monitor the health of their crops.</a:t>
            </a:r>
            <a:endParaRPr lang="en-US"/>
          </a:p>
          <a:p>
            <a:r>
              <a:rPr lang="en-US" b="1" dirty="0">
                <a:ea typeface="+mn-lt"/>
                <a:cs typeface="+mn-lt"/>
              </a:rPr>
              <a:t>Agricultural Research</a:t>
            </a:r>
            <a:r>
              <a:rPr lang="en-US" dirty="0">
                <a:ea typeface="+mn-lt"/>
                <a:cs typeface="+mn-lt"/>
              </a:rPr>
              <a:t>: Useful for researchers developing automated systems for early disease detection in paddy cultivation.</a:t>
            </a:r>
            <a:endParaRPr lang="en-US" dirty="0"/>
          </a:p>
          <a:p>
            <a:endParaRPr lang="en-US" dirty="0">
              <a:cs typeface="Calibri"/>
            </a:endParaRPr>
          </a:p>
        </p:txBody>
      </p:sp>
    </p:spTree>
    <p:extLst>
      <p:ext uri="{BB962C8B-B14F-4D97-AF65-F5344CB8AC3E}">
        <p14:creationId xmlns:p14="http://schemas.microsoft.com/office/powerpoint/2010/main" val="1614781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E096D7-0BA7-38A1-E7CF-B371F27C7D4F}"/>
              </a:ext>
            </a:extLst>
          </p:cNvPr>
          <p:cNvPicPr>
            <a:picLocks noGrp="1" noChangeAspect="1"/>
          </p:cNvPicPr>
          <p:nvPr>
            <p:ph idx="1"/>
          </p:nvPr>
        </p:nvPicPr>
        <p:blipFill>
          <a:blip r:embed="rId2"/>
          <a:stretch>
            <a:fillRect/>
          </a:stretch>
        </p:blipFill>
        <p:spPr>
          <a:xfrm>
            <a:off x="423456" y="330696"/>
            <a:ext cx="4672325" cy="3412629"/>
          </a:xfrm>
        </p:spPr>
      </p:pic>
      <p:pic>
        <p:nvPicPr>
          <p:cNvPr id="7" name="Picture 6">
            <a:extLst>
              <a:ext uri="{FF2B5EF4-FFF2-40B4-BE49-F238E27FC236}">
                <a16:creationId xmlns:a16="http://schemas.microsoft.com/office/drawing/2014/main" id="{A481BF06-8C31-347B-71DA-1D593EA44FB7}"/>
              </a:ext>
            </a:extLst>
          </p:cNvPr>
          <p:cNvPicPr>
            <a:picLocks noChangeAspect="1"/>
          </p:cNvPicPr>
          <p:nvPr/>
        </p:nvPicPr>
        <p:blipFill>
          <a:blip r:embed="rId3"/>
          <a:stretch>
            <a:fillRect/>
          </a:stretch>
        </p:blipFill>
        <p:spPr>
          <a:xfrm>
            <a:off x="5519147" y="330696"/>
            <a:ext cx="5582242" cy="4220164"/>
          </a:xfrm>
          <a:prstGeom prst="rect">
            <a:avLst/>
          </a:prstGeom>
        </p:spPr>
      </p:pic>
    </p:spTree>
    <p:extLst>
      <p:ext uri="{BB962C8B-B14F-4D97-AF65-F5344CB8AC3E}">
        <p14:creationId xmlns:p14="http://schemas.microsoft.com/office/powerpoint/2010/main" val="901021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A3D1B9-32FA-0BF0-1187-D13E036E28BC}"/>
              </a:ext>
            </a:extLst>
          </p:cNvPr>
          <p:cNvPicPr>
            <a:picLocks noGrp="1" noChangeAspect="1"/>
          </p:cNvPicPr>
          <p:nvPr>
            <p:ph idx="1"/>
          </p:nvPr>
        </p:nvPicPr>
        <p:blipFill>
          <a:blip r:embed="rId2"/>
          <a:stretch>
            <a:fillRect/>
          </a:stretch>
        </p:blipFill>
        <p:spPr>
          <a:xfrm>
            <a:off x="2604743" y="256932"/>
            <a:ext cx="4925112" cy="3505689"/>
          </a:xfrm>
        </p:spPr>
      </p:pic>
      <p:pic>
        <p:nvPicPr>
          <p:cNvPr id="7" name="Picture 6">
            <a:extLst>
              <a:ext uri="{FF2B5EF4-FFF2-40B4-BE49-F238E27FC236}">
                <a16:creationId xmlns:a16="http://schemas.microsoft.com/office/drawing/2014/main" id="{DB8F3C5B-0464-528A-7AC5-F9C3CEAA6A64}"/>
              </a:ext>
            </a:extLst>
          </p:cNvPr>
          <p:cNvPicPr>
            <a:picLocks noChangeAspect="1"/>
          </p:cNvPicPr>
          <p:nvPr/>
        </p:nvPicPr>
        <p:blipFill>
          <a:blip r:embed="rId3"/>
          <a:stretch>
            <a:fillRect/>
          </a:stretch>
        </p:blipFill>
        <p:spPr>
          <a:xfrm>
            <a:off x="2128427" y="4138469"/>
            <a:ext cx="5877745" cy="2038635"/>
          </a:xfrm>
          <a:prstGeom prst="rect">
            <a:avLst/>
          </a:prstGeom>
        </p:spPr>
      </p:pic>
    </p:spTree>
    <p:extLst>
      <p:ext uri="{BB962C8B-B14F-4D97-AF65-F5344CB8AC3E}">
        <p14:creationId xmlns:p14="http://schemas.microsoft.com/office/powerpoint/2010/main" val="1207824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4D8F-5DED-7B6D-23F1-C9B22545C5E7}"/>
              </a:ext>
            </a:extLst>
          </p:cNvPr>
          <p:cNvSpPr>
            <a:spLocks noGrp="1"/>
          </p:cNvSpPr>
          <p:nvPr>
            <p:ph type="title"/>
          </p:nvPr>
        </p:nvSpPr>
        <p:spPr/>
        <p:txBody>
          <a:bodyPr/>
          <a:lstStyle/>
          <a:p>
            <a:r>
              <a:rPr lang="en-IN"/>
              <a:t>Leaf smut:</a:t>
            </a:r>
          </a:p>
        </p:txBody>
      </p:sp>
      <p:pic>
        <p:nvPicPr>
          <p:cNvPr id="5" name="Content Placeholder 4">
            <a:extLst>
              <a:ext uri="{FF2B5EF4-FFF2-40B4-BE49-F238E27FC236}">
                <a16:creationId xmlns:a16="http://schemas.microsoft.com/office/drawing/2014/main" id="{983D692A-E9A7-80A3-E2FE-3E5A07F248F5}"/>
              </a:ext>
            </a:extLst>
          </p:cNvPr>
          <p:cNvPicPr>
            <a:picLocks noGrp="1" noChangeAspect="1"/>
          </p:cNvPicPr>
          <p:nvPr>
            <p:ph idx="1"/>
          </p:nvPr>
        </p:nvPicPr>
        <p:blipFill>
          <a:blip r:embed="rId2"/>
          <a:stretch>
            <a:fillRect/>
          </a:stretch>
        </p:blipFill>
        <p:spPr>
          <a:xfrm>
            <a:off x="3561996" y="1929317"/>
            <a:ext cx="5068007" cy="4143953"/>
          </a:xfrm>
        </p:spPr>
      </p:pic>
    </p:spTree>
    <p:extLst>
      <p:ext uri="{BB962C8B-B14F-4D97-AF65-F5344CB8AC3E}">
        <p14:creationId xmlns:p14="http://schemas.microsoft.com/office/powerpoint/2010/main" val="354326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0817-8FD4-F4B2-5F3A-798E381A8798}"/>
              </a:ext>
            </a:extLst>
          </p:cNvPr>
          <p:cNvSpPr>
            <a:spLocks noGrp="1"/>
          </p:cNvSpPr>
          <p:nvPr>
            <p:ph type="title"/>
          </p:nvPr>
        </p:nvSpPr>
        <p:spPr/>
        <p:txBody>
          <a:bodyPr/>
          <a:lstStyle/>
          <a:p>
            <a:r>
              <a:rPr lang="en-IN"/>
              <a:t>Brown spot:</a:t>
            </a:r>
          </a:p>
        </p:txBody>
      </p:sp>
      <p:pic>
        <p:nvPicPr>
          <p:cNvPr id="5" name="Content Placeholder 4">
            <a:extLst>
              <a:ext uri="{FF2B5EF4-FFF2-40B4-BE49-F238E27FC236}">
                <a16:creationId xmlns:a16="http://schemas.microsoft.com/office/drawing/2014/main" id="{C84CE84D-90CA-E6E8-3D1F-4441A4C406AD}"/>
              </a:ext>
            </a:extLst>
          </p:cNvPr>
          <p:cNvPicPr>
            <a:picLocks noGrp="1" noChangeAspect="1"/>
          </p:cNvPicPr>
          <p:nvPr>
            <p:ph idx="1"/>
          </p:nvPr>
        </p:nvPicPr>
        <p:blipFill>
          <a:blip r:embed="rId2"/>
          <a:stretch>
            <a:fillRect/>
          </a:stretch>
        </p:blipFill>
        <p:spPr>
          <a:xfrm>
            <a:off x="3547707" y="1924554"/>
            <a:ext cx="5096586" cy="4153480"/>
          </a:xfrm>
        </p:spPr>
      </p:pic>
    </p:spTree>
    <p:extLst>
      <p:ext uri="{BB962C8B-B14F-4D97-AF65-F5344CB8AC3E}">
        <p14:creationId xmlns:p14="http://schemas.microsoft.com/office/powerpoint/2010/main" val="98976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5B7D-A23B-B52C-363E-9078A42C3912}"/>
              </a:ext>
            </a:extLst>
          </p:cNvPr>
          <p:cNvSpPr>
            <a:spLocks noGrp="1"/>
          </p:cNvSpPr>
          <p:nvPr>
            <p:ph type="title"/>
          </p:nvPr>
        </p:nvSpPr>
        <p:spPr/>
        <p:txBody>
          <a:bodyPr/>
          <a:lstStyle/>
          <a:p>
            <a:r>
              <a:rPr lang="en-US"/>
              <a:t>INTRODUCTION:</a:t>
            </a:r>
            <a:endParaRPr lang="en-IN"/>
          </a:p>
        </p:txBody>
      </p:sp>
      <p:sp>
        <p:nvSpPr>
          <p:cNvPr id="3" name="Content Placeholder 2">
            <a:extLst>
              <a:ext uri="{FF2B5EF4-FFF2-40B4-BE49-F238E27FC236}">
                <a16:creationId xmlns:a16="http://schemas.microsoft.com/office/drawing/2014/main" id="{DFD990A6-5349-CA51-FBE0-DC0D974137A1}"/>
              </a:ext>
            </a:extLst>
          </p:cNvPr>
          <p:cNvSpPr>
            <a:spLocks noGrp="1"/>
          </p:cNvSpPr>
          <p:nvPr>
            <p:ph idx="1"/>
          </p:nvPr>
        </p:nvSpPr>
        <p:spPr>
          <a:xfrm>
            <a:off x="838200" y="1825625"/>
            <a:ext cx="10515600" cy="4667250"/>
          </a:xfrm>
        </p:spPr>
        <p:txBody>
          <a:bodyPr>
            <a:normAutofit fontScale="62500" lnSpcReduction="20000"/>
          </a:bodyPr>
          <a:lstStyle/>
          <a:p>
            <a:r>
              <a:rPr lang="en-US" b="1"/>
              <a:t>What is Computer Vision?</a:t>
            </a:r>
          </a:p>
          <a:p>
            <a:r>
              <a:rPr lang="en-US"/>
              <a:t>Computer Vision (CV) is a field of artificial intelligence (AI) that enables computers to interpret and understand visual information from the world, such as images and videos. It involves techniques for image processing, object recognition, and pattern detection, allowing machines to make decisions based on visual inputs. Applications range from facial recognition to autonomous vehicles.</a:t>
            </a:r>
          </a:p>
          <a:p>
            <a:r>
              <a:rPr lang="en-US" b="1"/>
              <a:t>What is Deep Learning in Computer Vision?</a:t>
            </a:r>
          </a:p>
          <a:p>
            <a:r>
              <a:rPr lang="en-US"/>
              <a:t>Deep learning in CV refers to using neural networks, particularly convolutional neural networks (CNNs), to analyze and interpret complex patterns in visual data. Unlike traditional image processing methods, deep learning automatically learns features from raw data. It’s commonly used in object detection, image classification, segmentation, and more.</a:t>
            </a:r>
          </a:p>
          <a:p>
            <a:r>
              <a:rPr lang="en-US" b="1"/>
              <a:t>Why Deep Learning is Needed for Computer Vision?</a:t>
            </a:r>
          </a:p>
          <a:p>
            <a:r>
              <a:rPr lang="en-US"/>
              <a:t>Deep learning allows CV systems to solve complex problems that traditional algorithms struggle with, like:</a:t>
            </a:r>
          </a:p>
          <a:p>
            <a:pPr>
              <a:buFont typeface="Arial" panose="020B0604020202020204" pitchFamily="34" charset="0"/>
              <a:buChar char="•"/>
            </a:pPr>
            <a:r>
              <a:rPr lang="en-US" b="1"/>
              <a:t>High Dimensionality</a:t>
            </a:r>
            <a:r>
              <a:rPr lang="en-US"/>
              <a:t>: Handling massive datasets with millions of pixels and features.</a:t>
            </a:r>
          </a:p>
          <a:p>
            <a:pPr>
              <a:buFont typeface="Arial" panose="020B0604020202020204" pitchFamily="34" charset="0"/>
              <a:buChar char="•"/>
            </a:pPr>
            <a:r>
              <a:rPr lang="en-US" b="1"/>
              <a:t>Feature Extraction</a:t>
            </a:r>
            <a:r>
              <a:rPr lang="en-US"/>
              <a:t>: Automatically learning complex patterns instead of manually defining them.</a:t>
            </a:r>
          </a:p>
          <a:p>
            <a:pPr>
              <a:buFont typeface="Arial" panose="020B0604020202020204" pitchFamily="34" charset="0"/>
              <a:buChar char="•"/>
            </a:pPr>
            <a:r>
              <a:rPr lang="en-US" b="1"/>
              <a:t>Generalization</a:t>
            </a:r>
            <a:r>
              <a:rPr lang="en-US"/>
              <a:t>: Deep learning models generalize well across various tasks, such as recognizing objects under different lighting, angles, and scales.</a:t>
            </a:r>
          </a:p>
          <a:p>
            <a:endParaRPr lang="en-IN"/>
          </a:p>
        </p:txBody>
      </p:sp>
    </p:spTree>
    <p:extLst>
      <p:ext uri="{BB962C8B-B14F-4D97-AF65-F5344CB8AC3E}">
        <p14:creationId xmlns:p14="http://schemas.microsoft.com/office/powerpoint/2010/main" val="2303249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77B7-2C81-C6D2-3B52-F5FF64F2A5C6}"/>
              </a:ext>
            </a:extLst>
          </p:cNvPr>
          <p:cNvSpPr>
            <a:spLocks noGrp="1"/>
          </p:cNvSpPr>
          <p:nvPr>
            <p:ph type="title"/>
          </p:nvPr>
        </p:nvSpPr>
        <p:spPr/>
        <p:txBody>
          <a:bodyPr/>
          <a:lstStyle/>
          <a:p>
            <a:r>
              <a:rPr lang="en-IN"/>
              <a:t>Leaf blight:</a:t>
            </a:r>
          </a:p>
        </p:txBody>
      </p:sp>
      <p:pic>
        <p:nvPicPr>
          <p:cNvPr id="5" name="Content Placeholder 4">
            <a:extLst>
              <a:ext uri="{FF2B5EF4-FFF2-40B4-BE49-F238E27FC236}">
                <a16:creationId xmlns:a16="http://schemas.microsoft.com/office/drawing/2014/main" id="{664C3DD8-B3CD-7E27-2AC2-C766A075F474}"/>
              </a:ext>
            </a:extLst>
          </p:cNvPr>
          <p:cNvPicPr>
            <a:picLocks noGrp="1" noChangeAspect="1"/>
          </p:cNvPicPr>
          <p:nvPr>
            <p:ph idx="1"/>
          </p:nvPr>
        </p:nvPicPr>
        <p:blipFill>
          <a:blip r:embed="rId2"/>
          <a:stretch>
            <a:fillRect/>
          </a:stretch>
        </p:blipFill>
        <p:spPr>
          <a:xfrm>
            <a:off x="3552470" y="1934080"/>
            <a:ext cx="5087060" cy="4134427"/>
          </a:xfrm>
        </p:spPr>
      </p:pic>
    </p:spTree>
    <p:extLst>
      <p:ext uri="{BB962C8B-B14F-4D97-AF65-F5344CB8AC3E}">
        <p14:creationId xmlns:p14="http://schemas.microsoft.com/office/powerpoint/2010/main" val="3482184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9A4B-09E0-2381-E7E9-CE203A52D5EA}"/>
              </a:ext>
            </a:extLst>
          </p:cNvPr>
          <p:cNvSpPr>
            <a:spLocks noGrp="1"/>
          </p:cNvSpPr>
          <p:nvPr>
            <p:ph type="title"/>
          </p:nvPr>
        </p:nvSpPr>
        <p:spPr/>
        <p:txBody>
          <a:bodyPr>
            <a:normAutofit fontScale="90000"/>
          </a:bodyPr>
          <a:lstStyle/>
          <a:p>
            <a:r>
              <a:rPr lang="en-US" b="1"/>
              <a:t>Why This Architecture for This Dataset/Problem?</a:t>
            </a:r>
            <a:br>
              <a:rPr lang="en-US" b="1"/>
            </a:br>
            <a:endParaRPr lang="en-IN"/>
          </a:p>
        </p:txBody>
      </p:sp>
      <p:sp>
        <p:nvSpPr>
          <p:cNvPr id="3" name="Content Placeholder 2">
            <a:extLst>
              <a:ext uri="{FF2B5EF4-FFF2-40B4-BE49-F238E27FC236}">
                <a16:creationId xmlns:a16="http://schemas.microsoft.com/office/drawing/2014/main" id="{2BEC3EF9-7F2F-99D1-82E1-9FEA054D0C09}"/>
              </a:ext>
            </a:extLst>
          </p:cNvPr>
          <p:cNvSpPr>
            <a:spLocks noGrp="1"/>
          </p:cNvSpPr>
          <p:nvPr>
            <p:ph idx="1"/>
          </p:nvPr>
        </p:nvSpPr>
        <p:spPr/>
        <p:txBody>
          <a:bodyPr/>
          <a:lstStyle/>
          <a:p>
            <a:pPr>
              <a:buFont typeface="Arial" panose="020B0604020202020204" pitchFamily="34" charset="0"/>
              <a:buChar char="•"/>
            </a:pPr>
            <a:r>
              <a:rPr lang="en-US" b="1"/>
              <a:t>Accuracy</a:t>
            </a:r>
            <a:r>
              <a:rPr lang="en-US"/>
              <a:t>: CNNs achieve high accuracy in image classification tasks.</a:t>
            </a:r>
          </a:p>
          <a:p>
            <a:pPr>
              <a:buFont typeface="Arial" panose="020B0604020202020204" pitchFamily="34" charset="0"/>
              <a:buChar char="•"/>
            </a:pPr>
            <a:r>
              <a:rPr lang="en-US" b="1"/>
              <a:t>Automation of Feature Extraction</a:t>
            </a:r>
            <a:r>
              <a:rPr lang="en-US"/>
              <a:t>: Unlike traditional methods, CNNs automatically extract relevant features like spots and patterns.</a:t>
            </a:r>
          </a:p>
          <a:p>
            <a:pPr>
              <a:buFont typeface="Arial" panose="020B0604020202020204" pitchFamily="34" charset="0"/>
              <a:buChar char="•"/>
            </a:pPr>
            <a:r>
              <a:rPr lang="en-US" b="1"/>
              <a:t>Scalability</a:t>
            </a:r>
            <a:r>
              <a:rPr lang="en-US"/>
              <a:t>: CNNs can be trained on large datasets, making them suitable for agricultural image classification.</a:t>
            </a:r>
          </a:p>
          <a:p>
            <a:pPr>
              <a:buFont typeface="Arial" panose="020B0604020202020204" pitchFamily="34" charset="0"/>
              <a:buChar char="•"/>
            </a:pPr>
            <a:r>
              <a:rPr lang="en-US" b="1"/>
              <a:t>Robustness</a:t>
            </a:r>
            <a:r>
              <a:rPr lang="en-US"/>
              <a:t>: Handles noise and variations in real-world images (e.g., different lighting conditions in the paddy fields).</a:t>
            </a:r>
          </a:p>
          <a:p>
            <a:endParaRPr lang="en-IN"/>
          </a:p>
        </p:txBody>
      </p:sp>
    </p:spTree>
    <p:extLst>
      <p:ext uri="{BB962C8B-B14F-4D97-AF65-F5344CB8AC3E}">
        <p14:creationId xmlns:p14="http://schemas.microsoft.com/office/powerpoint/2010/main" val="3504849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4698-9F47-DF39-F210-F4D4688C3319}"/>
              </a:ext>
            </a:extLst>
          </p:cNvPr>
          <p:cNvSpPr>
            <a:spLocks noGrp="1"/>
          </p:cNvSpPr>
          <p:nvPr>
            <p:ph type="title"/>
          </p:nvPr>
        </p:nvSpPr>
        <p:spPr/>
        <p:txBody>
          <a:bodyPr/>
          <a:lstStyle/>
          <a:p>
            <a:r>
              <a:rPr lang="en-IN"/>
              <a:t>Hyperparameter Table</a:t>
            </a:r>
          </a:p>
        </p:txBody>
      </p:sp>
      <p:pic>
        <p:nvPicPr>
          <p:cNvPr id="7" name="Content Placeholder 6">
            <a:extLst>
              <a:ext uri="{FF2B5EF4-FFF2-40B4-BE49-F238E27FC236}">
                <a16:creationId xmlns:a16="http://schemas.microsoft.com/office/drawing/2014/main" id="{FEE73745-7512-32AA-79C9-7D1C2B9B68B6}"/>
              </a:ext>
            </a:extLst>
          </p:cNvPr>
          <p:cNvPicPr>
            <a:picLocks noGrp="1" noChangeAspect="1"/>
          </p:cNvPicPr>
          <p:nvPr>
            <p:ph idx="1"/>
          </p:nvPr>
        </p:nvPicPr>
        <p:blipFill>
          <a:blip r:embed="rId2"/>
          <a:stretch>
            <a:fillRect/>
          </a:stretch>
        </p:blipFill>
        <p:spPr>
          <a:xfrm>
            <a:off x="1177677" y="1690688"/>
            <a:ext cx="9228831" cy="3534739"/>
          </a:xfrm>
        </p:spPr>
      </p:pic>
    </p:spTree>
    <p:extLst>
      <p:ext uri="{BB962C8B-B14F-4D97-AF65-F5344CB8AC3E}">
        <p14:creationId xmlns:p14="http://schemas.microsoft.com/office/powerpoint/2010/main" val="3876536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5361-6619-DA6A-5006-E205F8B22CD8}"/>
              </a:ext>
            </a:extLst>
          </p:cNvPr>
          <p:cNvSpPr>
            <a:spLocks noGrp="1"/>
          </p:cNvSpPr>
          <p:nvPr>
            <p:ph type="title"/>
          </p:nvPr>
        </p:nvSpPr>
        <p:spPr/>
        <p:txBody>
          <a:bodyPr/>
          <a:lstStyle/>
          <a:p>
            <a:r>
              <a:rPr lang="en-IN"/>
              <a:t>Hyperparameter Tuning</a:t>
            </a:r>
            <a:br>
              <a:rPr lang="en-IN"/>
            </a:br>
            <a:endParaRPr lang="en-IN"/>
          </a:p>
        </p:txBody>
      </p:sp>
      <p:sp>
        <p:nvSpPr>
          <p:cNvPr id="4" name="Rectangle 1">
            <a:extLst>
              <a:ext uri="{FF2B5EF4-FFF2-40B4-BE49-F238E27FC236}">
                <a16:creationId xmlns:a16="http://schemas.microsoft.com/office/drawing/2014/main" id="{6A1EECF2-4B4B-774B-C84F-69464A14CB82}"/>
              </a:ext>
            </a:extLst>
          </p:cNvPr>
          <p:cNvSpPr>
            <a:spLocks noGrp="1" noChangeArrowheads="1"/>
          </p:cNvSpPr>
          <p:nvPr>
            <p:ph idx="1"/>
          </p:nvPr>
        </p:nvSpPr>
        <p:spPr bwMode="auto">
          <a:xfrm>
            <a:off x="838200" y="1383943"/>
            <a:ext cx="9320213" cy="4585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Learning Rate Tuning</a:t>
            </a:r>
            <a:r>
              <a:rPr kumimoji="0" lang="en-US" altLang="en-US" sz="1800" b="0" i="0" u="none" strike="noStrike" cap="none" normalizeH="0" baseline="0">
                <a:ln>
                  <a:noFill/>
                </a:ln>
                <a:solidFill>
                  <a:schemeClr val="tx1"/>
                </a:solidFill>
                <a:effectLst/>
                <a:latin typeface="Arial" panose="020B0604020202020204" pitchFamily="34" charset="0"/>
              </a:rPr>
              <a:t>: Experimenting with lower learning rates for more precise weight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Batch Size Tuning</a:t>
            </a:r>
            <a:r>
              <a:rPr kumimoji="0" lang="en-US" altLang="en-US" sz="1800" b="0" i="0" u="none" strike="noStrike" cap="none" normalizeH="0" baseline="0">
                <a:ln>
                  <a:noFill/>
                </a:ln>
                <a:solidFill>
                  <a:schemeClr val="tx1"/>
                </a:solidFill>
                <a:effectLst/>
                <a:latin typeface="Arial" panose="020B0604020202020204" pitchFamily="34" charset="0"/>
              </a:rPr>
              <a:t>: Testing different batch sizes to optimize model training time and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Dropout Rate</a:t>
            </a:r>
            <a:r>
              <a:rPr kumimoji="0" lang="en-US" altLang="en-US" sz="1800" b="0" i="0" u="none" strike="noStrike" cap="none" normalizeH="0" baseline="0">
                <a:ln>
                  <a:noFill/>
                </a:ln>
                <a:solidFill>
                  <a:schemeClr val="tx1"/>
                </a:solidFill>
                <a:effectLst/>
                <a:latin typeface="Arial" panose="020B0604020202020204" pitchFamily="34" charset="0"/>
              </a:rPr>
              <a:t>: Adjusting to prevent overfitting.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a:latin typeface="Arial" panose="020B0604020202020204" pitchFamily="34" charset="0"/>
            </a:endParaRPr>
          </a:p>
          <a:p>
            <a:pPr marL="0" indent="0">
              <a:buNone/>
            </a:pPr>
            <a:r>
              <a:rPr lang="en-US" b="1"/>
              <a:t>Set Up Planned</a:t>
            </a:r>
          </a:p>
          <a:p>
            <a:pPr>
              <a:buFont typeface="Arial" panose="020B0604020202020204" pitchFamily="34" charset="0"/>
              <a:buChar char="•"/>
            </a:pPr>
            <a:r>
              <a:rPr lang="en-US" b="1"/>
              <a:t>Performance Metrics</a:t>
            </a:r>
            <a:r>
              <a:rPr lang="en-US"/>
              <a:t>:</a:t>
            </a:r>
          </a:p>
          <a:p>
            <a:pPr marL="742950" lvl="1" indent="-285750">
              <a:buFont typeface="Arial" panose="020B0604020202020204" pitchFamily="34" charset="0"/>
              <a:buChar char="•"/>
            </a:pPr>
            <a:r>
              <a:rPr lang="en-US"/>
              <a:t>Accuracy: The percentage of correctly classified images.</a:t>
            </a:r>
          </a:p>
          <a:p>
            <a:pPr marL="742950" lvl="1" indent="-285750">
              <a:buFont typeface="Arial" panose="020B0604020202020204" pitchFamily="34" charset="0"/>
              <a:buChar char="•"/>
            </a:pPr>
            <a:r>
              <a:rPr lang="en-US"/>
              <a:t>Precision, Recall, and F1-score: To evaluate model performance on imbalanced data.</a:t>
            </a:r>
          </a:p>
          <a:p>
            <a:pPr marL="742950" lvl="1" indent="-285750">
              <a:buFont typeface="Arial" panose="020B0604020202020204" pitchFamily="34" charset="0"/>
              <a:buChar char="•"/>
            </a:pPr>
            <a:r>
              <a:rPr lang="en-US"/>
              <a:t>Confusion Matrix: To analyze false positives and negatives.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4530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E335-68DF-BCD5-74F9-1C3E157CA4D7}"/>
              </a:ext>
            </a:extLst>
          </p:cNvPr>
          <p:cNvSpPr>
            <a:spLocks noGrp="1"/>
          </p:cNvSpPr>
          <p:nvPr>
            <p:ph type="title"/>
          </p:nvPr>
        </p:nvSpPr>
        <p:spPr>
          <a:xfrm>
            <a:off x="838200" y="595162"/>
            <a:ext cx="8517148" cy="3194620"/>
          </a:xfrm>
        </p:spPr>
        <p:txBody>
          <a:bodyPr>
            <a:normAutofit/>
          </a:bodyPr>
          <a:lstStyle/>
          <a:p>
            <a:r>
              <a:rPr lang="en-US" sz="2000"/>
              <a:t>Benefits of Inception for Paddy Leaf Disease Detection:</a:t>
            </a:r>
            <a:br>
              <a:rPr lang="en-US" sz="2000"/>
            </a:br>
            <a:br>
              <a:rPr lang="en-US" sz="2000"/>
            </a:br>
            <a:endParaRPr lang="en-US" sz="2000"/>
          </a:p>
          <a:p>
            <a:pPr marL="285750" indent="-285750">
              <a:buFont typeface="Arial"/>
              <a:buChar char="•"/>
            </a:pPr>
            <a:r>
              <a:rPr lang="en-US" sz="2000" b="1">
                <a:ea typeface="+mj-lt"/>
                <a:cs typeface="+mj-lt"/>
              </a:rPr>
              <a:t>Multi-scale feature extraction</a:t>
            </a:r>
            <a:r>
              <a:rPr lang="en-US" sz="2000">
                <a:ea typeface="+mj-lt"/>
                <a:cs typeface="+mj-lt"/>
              </a:rPr>
              <a:t>: Helps capture the varying sizes of disease spots on leaves.</a:t>
            </a:r>
            <a:endParaRPr lang="en-US" sz="2000">
              <a:cs typeface="Calibri Light"/>
            </a:endParaRPr>
          </a:p>
          <a:p>
            <a:pPr marL="285750" indent="-285750">
              <a:buFont typeface="Arial"/>
              <a:buChar char="•"/>
            </a:pPr>
            <a:r>
              <a:rPr lang="en-US" sz="2000" b="1">
                <a:ea typeface="+mj-lt"/>
                <a:cs typeface="+mj-lt"/>
              </a:rPr>
              <a:t>Efficient memory use</a:t>
            </a:r>
            <a:r>
              <a:rPr lang="en-US" sz="2000">
                <a:ea typeface="+mj-lt"/>
                <a:cs typeface="+mj-lt"/>
              </a:rPr>
              <a:t>: Makes the model more practical to run on standard GPUs.</a:t>
            </a:r>
            <a:endParaRPr lang="en-US" sz="2000">
              <a:cs typeface="Calibri Light"/>
            </a:endParaRPr>
          </a:p>
          <a:p>
            <a:pPr marL="285750" indent="-285750">
              <a:buFont typeface="Arial"/>
              <a:buChar char="•"/>
            </a:pPr>
            <a:r>
              <a:rPr lang="en-US" sz="2000" b="1">
                <a:ea typeface="+mj-lt"/>
                <a:cs typeface="+mj-lt"/>
              </a:rPr>
              <a:t>High accuracy</a:t>
            </a:r>
            <a:r>
              <a:rPr lang="en-US" sz="2000">
                <a:ea typeface="+mj-lt"/>
                <a:cs typeface="+mj-lt"/>
              </a:rPr>
              <a:t>: Can achieve better accuracy due to capturing diverse features without overfitting.</a:t>
            </a:r>
            <a:endParaRPr lang="en-US" sz="2000">
              <a:cs typeface="Calibri Light"/>
            </a:endParaRPr>
          </a:p>
          <a:p>
            <a:endParaRPr lang="en-US">
              <a:cs typeface="Calibri Light"/>
            </a:endParaRPr>
          </a:p>
        </p:txBody>
      </p:sp>
    </p:spTree>
    <p:extLst>
      <p:ext uri="{BB962C8B-B14F-4D97-AF65-F5344CB8AC3E}">
        <p14:creationId xmlns:p14="http://schemas.microsoft.com/office/powerpoint/2010/main" val="1546214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0F174-C990-92B0-D50A-A60955EEF28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Confusion Matrix</a:t>
            </a:r>
            <a:r>
              <a:rPr lang="en-US" sz="3600" kern="1200" dirty="0">
                <a:solidFill>
                  <a:srgbClr val="FFFFFF"/>
                </a:solidFill>
                <a:latin typeface="+mj-lt"/>
                <a:ea typeface="+mj-ea"/>
                <a:cs typeface="+mj-cs"/>
              </a:rPr>
              <a:t>:</a:t>
            </a:r>
          </a:p>
        </p:txBody>
      </p:sp>
      <p:pic>
        <p:nvPicPr>
          <p:cNvPr id="4" name="Content Placeholder 3" descr="A screenshot of a graph&#10;&#10;Description automatically generated">
            <a:extLst>
              <a:ext uri="{FF2B5EF4-FFF2-40B4-BE49-F238E27FC236}">
                <a16:creationId xmlns:a16="http://schemas.microsoft.com/office/drawing/2014/main" id="{02687B2B-0848-4D40-72AC-B0C665C3D34E}"/>
              </a:ext>
            </a:extLst>
          </p:cNvPr>
          <p:cNvPicPr>
            <a:picLocks noGrp="1" noChangeAspect="1"/>
          </p:cNvPicPr>
          <p:nvPr>
            <p:ph idx="1"/>
          </p:nvPr>
        </p:nvPicPr>
        <p:blipFill>
          <a:blip r:embed="rId2"/>
          <a:stretch>
            <a:fillRect/>
          </a:stretch>
        </p:blipFill>
        <p:spPr>
          <a:xfrm>
            <a:off x="4792673" y="643466"/>
            <a:ext cx="6749986" cy="5568739"/>
          </a:xfrm>
          <a:prstGeom prst="rect">
            <a:avLst/>
          </a:prstGeom>
        </p:spPr>
      </p:pic>
    </p:spTree>
    <p:extLst>
      <p:ext uri="{BB962C8B-B14F-4D97-AF65-F5344CB8AC3E}">
        <p14:creationId xmlns:p14="http://schemas.microsoft.com/office/powerpoint/2010/main" val="2238834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EAC998E7-57C5-31F7-0AA4-5B2D6756275A}"/>
              </a:ext>
            </a:extLst>
          </p:cNvPr>
          <p:cNvSpPr>
            <a:spLocks noGrp="1"/>
          </p:cNvSpPr>
          <p:nvPr>
            <p:ph idx="1"/>
          </p:nvPr>
        </p:nvSpPr>
        <p:spPr>
          <a:xfrm>
            <a:off x="876693" y="2533476"/>
            <a:ext cx="3346964" cy="3447832"/>
          </a:xfrm>
        </p:spPr>
        <p:txBody>
          <a:bodyPr anchor="t">
            <a:normAutofit/>
          </a:bodyPr>
          <a:lstStyle/>
          <a:p>
            <a:r>
              <a:rPr lang="en-US" sz="2000" dirty="0">
                <a:cs typeface="Calibri"/>
              </a:rPr>
              <a:t>Training dataset confusion matrix</a:t>
            </a:r>
            <a:endParaRPr lang="en-US" sz="2000" dirty="0"/>
          </a:p>
        </p:txBody>
      </p:sp>
      <p:pic>
        <p:nvPicPr>
          <p:cNvPr id="7" name="Content Placeholder 6" descr="A screenshot of a graph&#10;&#10;Description automatically generated">
            <a:extLst>
              <a:ext uri="{FF2B5EF4-FFF2-40B4-BE49-F238E27FC236}">
                <a16:creationId xmlns:a16="http://schemas.microsoft.com/office/drawing/2014/main" id="{0C341500-21F2-7961-786E-17B49513163D}"/>
              </a:ext>
            </a:extLst>
          </p:cNvPr>
          <p:cNvPicPr>
            <a:picLocks noChangeAspect="1"/>
          </p:cNvPicPr>
          <p:nvPr/>
        </p:nvPicPr>
        <p:blipFill>
          <a:blip r:embed="rId2"/>
          <a:srcRect r="2" b="403"/>
          <a:stretch/>
        </p:blipFill>
        <p:spPr>
          <a:xfrm>
            <a:off x="5089243" y="877413"/>
            <a:ext cx="6222628" cy="5043096"/>
          </a:xfrm>
          <a:prstGeom prst="rect">
            <a:avLst/>
          </a:prstGeom>
        </p:spPr>
      </p:pic>
      <p:grpSp>
        <p:nvGrpSpPr>
          <p:cNvPr id="16" name="Group 15">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7" name="Rectangle 16">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3799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EAC998E7-57C5-31F7-0AA4-5B2D6756275A}"/>
              </a:ext>
            </a:extLst>
          </p:cNvPr>
          <p:cNvSpPr>
            <a:spLocks noGrp="1"/>
          </p:cNvSpPr>
          <p:nvPr>
            <p:ph idx="1"/>
          </p:nvPr>
        </p:nvSpPr>
        <p:spPr>
          <a:xfrm>
            <a:off x="876693" y="2533476"/>
            <a:ext cx="3346964" cy="3447832"/>
          </a:xfrm>
        </p:spPr>
        <p:txBody>
          <a:bodyPr anchor="t">
            <a:normAutofit/>
          </a:bodyPr>
          <a:lstStyle/>
          <a:p>
            <a:r>
              <a:rPr lang="en-US" sz="2000" dirty="0">
                <a:cs typeface="Calibri"/>
              </a:rPr>
              <a:t>Validation set confusion matrix</a:t>
            </a:r>
            <a:endParaRPr lang="en-US" sz="2000" dirty="0"/>
          </a:p>
        </p:txBody>
      </p:sp>
      <p:pic>
        <p:nvPicPr>
          <p:cNvPr id="2" name="Picture 1" descr="A screenshot of a computer&#10;&#10;Description automatically generated">
            <a:extLst>
              <a:ext uri="{FF2B5EF4-FFF2-40B4-BE49-F238E27FC236}">
                <a16:creationId xmlns:a16="http://schemas.microsoft.com/office/drawing/2014/main" id="{1C557BD9-31AB-1ABE-FBA7-8E165928AEED}"/>
              </a:ext>
            </a:extLst>
          </p:cNvPr>
          <p:cNvPicPr>
            <a:picLocks noChangeAspect="1"/>
          </p:cNvPicPr>
          <p:nvPr/>
        </p:nvPicPr>
        <p:blipFill>
          <a:blip r:embed="rId2"/>
          <a:srcRect l="1554" r="-2" b="-2"/>
          <a:stretch/>
        </p:blipFill>
        <p:spPr>
          <a:xfrm>
            <a:off x="5089243" y="877413"/>
            <a:ext cx="6222628" cy="5043096"/>
          </a:xfrm>
          <a:prstGeom prst="rect">
            <a:avLst/>
          </a:prstGeom>
        </p:spPr>
      </p:pic>
      <p:grpSp>
        <p:nvGrpSpPr>
          <p:cNvPr id="23" name="Group 22">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24" name="Rectangle 23">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9358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6B92B-D50F-EE6C-C089-66F99B60F452}"/>
              </a:ext>
            </a:extLst>
          </p:cNvPr>
          <p:cNvSpPr>
            <a:spLocks noGrp="1"/>
          </p:cNvSpPr>
          <p:nvPr>
            <p:ph type="title"/>
          </p:nvPr>
        </p:nvSpPr>
        <p:spPr>
          <a:xfrm>
            <a:off x="838200" y="557189"/>
            <a:ext cx="6834997" cy="1165647"/>
          </a:xfrm>
        </p:spPr>
        <p:txBody>
          <a:bodyPr vert="horz" lIns="91440" tIns="45720" rIns="91440" bIns="45720" rtlCol="0" anchor="ctr">
            <a:normAutofit/>
          </a:bodyPr>
          <a:lstStyle/>
          <a:p>
            <a:r>
              <a:rPr lang="en-US" sz="5200" kern="1200">
                <a:solidFill>
                  <a:schemeClr val="tx1"/>
                </a:solidFill>
                <a:latin typeface="+mj-lt"/>
                <a:ea typeface="+mj-ea"/>
                <a:cs typeface="+mj-cs"/>
              </a:rPr>
              <a:t>Performance metrics:</a:t>
            </a:r>
          </a:p>
        </p:txBody>
      </p:sp>
      <p:pic>
        <p:nvPicPr>
          <p:cNvPr id="4" name="Content Placeholder 3" descr="A table with numbers and symbols&#10;&#10;Description automatically generated">
            <a:extLst>
              <a:ext uri="{FF2B5EF4-FFF2-40B4-BE49-F238E27FC236}">
                <a16:creationId xmlns:a16="http://schemas.microsoft.com/office/drawing/2014/main" id="{DB7E2AF5-257A-9773-1D35-50054174BC09}"/>
              </a:ext>
            </a:extLst>
          </p:cNvPr>
          <p:cNvPicPr>
            <a:picLocks noGrp="1" noChangeAspect="1"/>
          </p:cNvPicPr>
          <p:nvPr>
            <p:ph idx="1"/>
          </p:nvPr>
        </p:nvPicPr>
        <p:blipFill>
          <a:blip r:embed="rId2"/>
          <a:stretch>
            <a:fillRect/>
          </a:stretch>
        </p:blipFill>
        <p:spPr>
          <a:xfrm>
            <a:off x="252629" y="2167724"/>
            <a:ext cx="3680476" cy="4147458"/>
          </a:xfrm>
          <a:prstGeom prst="rect">
            <a:avLst/>
          </a:prstGeom>
        </p:spPr>
      </p:pic>
      <p:pic>
        <p:nvPicPr>
          <p:cNvPr id="5" name="Picture 4" descr="A table with numbers and symbols&#10;&#10;Description automatically generated">
            <a:extLst>
              <a:ext uri="{FF2B5EF4-FFF2-40B4-BE49-F238E27FC236}">
                <a16:creationId xmlns:a16="http://schemas.microsoft.com/office/drawing/2014/main" id="{22EF30AE-0510-3B24-C983-50217126BACB}"/>
              </a:ext>
            </a:extLst>
          </p:cNvPr>
          <p:cNvPicPr>
            <a:picLocks noChangeAspect="1"/>
          </p:cNvPicPr>
          <p:nvPr/>
        </p:nvPicPr>
        <p:blipFill>
          <a:blip r:embed="rId3"/>
          <a:stretch>
            <a:fillRect/>
          </a:stretch>
        </p:blipFill>
        <p:spPr>
          <a:xfrm>
            <a:off x="4202447" y="2167725"/>
            <a:ext cx="3779413" cy="4147457"/>
          </a:xfrm>
          <a:prstGeom prst="rect">
            <a:avLst/>
          </a:prstGeom>
        </p:spPr>
      </p:pic>
      <p:pic>
        <p:nvPicPr>
          <p:cNvPr id="6" name="Picture 5" descr="A table with numbers and symbols&#10;&#10;Description automatically generated">
            <a:extLst>
              <a:ext uri="{FF2B5EF4-FFF2-40B4-BE49-F238E27FC236}">
                <a16:creationId xmlns:a16="http://schemas.microsoft.com/office/drawing/2014/main" id="{C5AB2103-266E-C513-9DCD-E3F1D68BE584}"/>
              </a:ext>
            </a:extLst>
          </p:cNvPr>
          <p:cNvPicPr>
            <a:picLocks noChangeAspect="1"/>
          </p:cNvPicPr>
          <p:nvPr/>
        </p:nvPicPr>
        <p:blipFill>
          <a:blip r:embed="rId4"/>
          <a:stretch>
            <a:fillRect/>
          </a:stretch>
        </p:blipFill>
        <p:spPr>
          <a:xfrm>
            <a:off x="8192673" y="2163322"/>
            <a:ext cx="3797536" cy="4314412"/>
          </a:xfrm>
          <a:prstGeom prst="rect">
            <a:avLst/>
          </a:prstGeom>
        </p:spPr>
      </p:pic>
    </p:spTree>
    <p:extLst>
      <p:ext uri="{BB962C8B-B14F-4D97-AF65-F5344CB8AC3E}">
        <p14:creationId xmlns:p14="http://schemas.microsoft.com/office/powerpoint/2010/main" val="3345381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B534F-057F-4F7E-C011-C0F4C0F5EAF1}"/>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Graph:</a:t>
            </a:r>
            <a:br>
              <a:rPr lang="en-US" sz="3600" dirty="0">
                <a:solidFill>
                  <a:srgbClr val="FFFFFF"/>
                </a:solidFill>
              </a:rPr>
            </a:br>
            <a:r>
              <a:rPr lang="en-US" sz="3600" dirty="0">
                <a:solidFill>
                  <a:srgbClr val="FFFFFF"/>
                </a:solidFill>
                <a:cs typeface="Calibri Light"/>
              </a:rPr>
              <a:t>Train-Val accuracy</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7EB13ED-D74E-BF11-D754-9733FD3A7559}"/>
              </a:ext>
            </a:extLst>
          </p:cNvPr>
          <p:cNvPicPr>
            <a:picLocks noGrp="1" noChangeAspect="1"/>
          </p:cNvPicPr>
          <p:nvPr>
            <p:ph idx="1"/>
          </p:nvPr>
        </p:nvPicPr>
        <p:blipFill>
          <a:blip r:embed="rId2"/>
          <a:srcRect r="683"/>
          <a:stretch/>
        </p:blipFill>
        <p:spPr>
          <a:xfrm>
            <a:off x="976251" y="942538"/>
            <a:ext cx="7163222" cy="4808332"/>
          </a:xfrm>
          <a:prstGeom prst="rect">
            <a:avLst/>
          </a:prstGeom>
          <a:effectLst/>
        </p:spPr>
      </p:pic>
    </p:spTree>
    <p:extLst>
      <p:ext uri="{BB962C8B-B14F-4D97-AF65-F5344CB8AC3E}">
        <p14:creationId xmlns:p14="http://schemas.microsoft.com/office/powerpoint/2010/main" val="119865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ED87-9EED-AB88-F812-BC31484EE90C}"/>
              </a:ext>
            </a:extLst>
          </p:cNvPr>
          <p:cNvSpPr>
            <a:spLocks noGrp="1"/>
          </p:cNvSpPr>
          <p:nvPr>
            <p:ph type="title"/>
          </p:nvPr>
        </p:nvSpPr>
        <p:spPr/>
        <p:txBody>
          <a:bodyPr/>
          <a:lstStyle/>
          <a:p>
            <a:r>
              <a:rPr lang="en-IN"/>
              <a:t>Literature Survey &amp; Findings</a:t>
            </a:r>
          </a:p>
        </p:txBody>
      </p:sp>
      <p:sp>
        <p:nvSpPr>
          <p:cNvPr id="3" name="Content Placeholder 2">
            <a:extLst>
              <a:ext uri="{FF2B5EF4-FFF2-40B4-BE49-F238E27FC236}">
                <a16:creationId xmlns:a16="http://schemas.microsoft.com/office/drawing/2014/main" id="{CD260E97-AD06-696E-8799-10861DDA9C87}"/>
              </a:ext>
            </a:extLst>
          </p:cNvPr>
          <p:cNvSpPr>
            <a:spLocks noGrp="1"/>
          </p:cNvSpPr>
          <p:nvPr>
            <p:ph idx="1"/>
          </p:nvPr>
        </p:nvSpPr>
        <p:spPr/>
        <p:txBody>
          <a:bodyPr>
            <a:normAutofit/>
          </a:bodyPr>
          <a:lstStyle/>
          <a:p>
            <a:pPr marL="0" indent="0">
              <a:buNone/>
            </a:pPr>
            <a:r>
              <a:rPr lang="en-IN" b="1"/>
              <a:t>Convolutional Neural Networks (CNNs) for Disease Detection</a:t>
            </a:r>
            <a:endParaRPr lang="en-IN"/>
          </a:p>
          <a:p>
            <a:pPr marL="457200" lvl="1" indent="0">
              <a:buNone/>
            </a:pPr>
            <a:r>
              <a:rPr lang="en-IN"/>
              <a:t>Findings: CNNs are the most popular architecture for detecting plant diseases, achieving high accuracy when trained on large datasets.</a:t>
            </a:r>
          </a:p>
          <a:p>
            <a:pPr marL="0" indent="0">
              <a:buNone/>
            </a:pPr>
            <a:r>
              <a:rPr lang="en-IN" b="1"/>
              <a:t>Transfer Learning for Agricultural Disease Detection</a:t>
            </a:r>
            <a:endParaRPr lang="en-IN"/>
          </a:p>
          <a:p>
            <a:pPr marL="457200" lvl="1" indent="0">
              <a:buNone/>
            </a:pPr>
            <a:r>
              <a:rPr lang="en-IN"/>
              <a:t>Findings: Transfer learning helps in achieving good results with small datasets by utilizing pre-trained models like VGG16, ResNet.</a:t>
            </a:r>
          </a:p>
          <a:p>
            <a:pPr marL="0" indent="0">
              <a:buNone/>
            </a:pPr>
            <a:r>
              <a:rPr lang="en-IN" b="1"/>
              <a:t>Hybrid Architectures Combining CNN and RNN for Sequential Data</a:t>
            </a:r>
            <a:endParaRPr lang="en-IN"/>
          </a:p>
          <a:p>
            <a:pPr marL="457200" lvl="1" indent="0">
              <a:buNone/>
            </a:pPr>
            <a:r>
              <a:rPr lang="en-IN"/>
              <a:t>Findings: Hybrid models combining CNN for image feature extraction and RNN for temporal data provide better context-awareness in agricultural disease detection.</a:t>
            </a:r>
          </a:p>
          <a:p>
            <a:endParaRPr lang="en-IN"/>
          </a:p>
        </p:txBody>
      </p:sp>
    </p:spTree>
    <p:extLst>
      <p:ext uri="{BB962C8B-B14F-4D97-AF65-F5344CB8AC3E}">
        <p14:creationId xmlns:p14="http://schemas.microsoft.com/office/powerpoint/2010/main" val="2382273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DBC51-2B51-A16A-0017-B53A5936A5D2}"/>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Graph: </a:t>
            </a:r>
            <a:br>
              <a:rPr lang="en-US" sz="3600" dirty="0">
                <a:solidFill>
                  <a:srgbClr val="FFFFFF"/>
                </a:solidFill>
                <a:cs typeface="Calibri Light"/>
              </a:rPr>
            </a:br>
            <a:r>
              <a:rPr lang="en-US" sz="3600" dirty="0">
                <a:solidFill>
                  <a:srgbClr val="FFFFFF"/>
                </a:solidFill>
              </a:rPr>
              <a:t>Train-Val Loss</a:t>
            </a:r>
            <a:endParaRPr lang="en-US" sz="3600" dirty="0">
              <a:solidFill>
                <a:srgbClr val="FFFFFF"/>
              </a:solidFill>
              <a:cs typeface="Calibri Light"/>
            </a:endParaRP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blue and orange lines&#10;&#10;Description automatically generated">
            <a:extLst>
              <a:ext uri="{FF2B5EF4-FFF2-40B4-BE49-F238E27FC236}">
                <a16:creationId xmlns:a16="http://schemas.microsoft.com/office/drawing/2014/main" id="{801B5BF5-0E44-3830-B778-6971FBCBE1B0}"/>
              </a:ext>
            </a:extLst>
          </p:cNvPr>
          <p:cNvPicPr>
            <a:picLocks noGrp="1" noChangeAspect="1"/>
          </p:cNvPicPr>
          <p:nvPr>
            <p:ph idx="1"/>
          </p:nvPr>
        </p:nvPicPr>
        <p:blipFill>
          <a:blip r:embed="rId2"/>
          <a:srcRect l="4622" r="317"/>
          <a:stretch/>
        </p:blipFill>
        <p:spPr>
          <a:xfrm>
            <a:off x="976251" y="942538"/>
            <a:ext cx="7163222" cy="4808332"/>
          </a:xfrm>
          <a:prstGeom prst="rect">
            <a:avLst/>
          </a:prstGeom>
          <a:effectLst/>
        </p:spPr>
      </p:pic>
    </p:spTree>
    <p:extLst>
      <p:ext uri="{BB962C8B-B14F-4D97-AF65-F5344CB8AC3E}">
        <p14:creationId xmlns:p14="http://schemas.microsoft.com/office/powerpoint/2010/main" val="1014483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5D48-E750-67FF-808A-4EF21205BAE1}"/>
              </a:ext>
            </a:extLst>
          </p:cNvPr>
          <p:cNvSpPr>
            <a:spLocks noGrp="1"/>
          </p:cNvSpPr>
          <p:nvPr>
            <p:ph type="title"/>
          </p:nvPr>
        </p:nvSpPr>
        <p:spPr/>
        <p:txBody>
          <a:bodyPr/>
          <a:lstStyle/>
          <a:p>
            <a:r>
              <a:rPr lang="en-IN"/>
              <a:t>Formula for Performance Metrics</a:t>
            </a:r>
          </a:p>
        </p:txBody>
      </p:sp>
      <p:pic>
        <p:nvPicPr>
          <p:cNvPr id="6" name="Content Placeholder 5" descr="Formulas for Performance Metrics After ...">
            <a:extLst>
              <a:ext uri="{FF2B5EF4-FFF2-40B4-BE49-F238E27FC236}">
                <a16:creationId xmlns:a16="http://schemas.microsoft.com/office/drawing/2014/main" id="{B7AE8E91-A13F-E501-93F4-F8BEE7B7FFB5}"/>
              </a:ext>
            </a:extLst>
          </p:cNvPr>
          <p:cNvPicPr>
            <a:picLocks noGrp="1" noChangeAspect="1"/>
          </p:cNvPicPr>
          <p:nvPr>
            <p:ph idx="1"/>
          </p:nvPr>
        </p:nvPicPr>
        <p:blipFill>
          <a:blip r:embed="rId2"/>
          <a:stretch>
            <a:fillRect/>
          </a:stretch>
        </p:blipFill>
        <p:spPr>
          <a:xfrm>
            <a:off x="3051324" y="1864639"/>
            <a:ext cx="4896029" cy="3913876"/>
          </a:xfrm>
        </p:spPr>
      </p:pic>
    </p:spTree>
    <p:extLst>
      <p:ext uri="{BB962C8B-B14F-4D97-AF65-F5344CB8AC3E}">
        <p14:creationId xmlns:p14="http://schemas.microsoft.com/office/powerpoint/2010/main" val="3002737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6024-5D5A-FA0B-81BD-DC28F574F9FF}"/>
              </a:ext>
            </a:extLst>
          </p:cNvPr>
          <p:cNvSpPr>
            <a:spLocks noGrp="1"/>
          </p:cNvSpPr>
          <p:nvPr>
            <p:ph type="title"/>
          </p:nvPr>
        </p:nvSpPr>
        <p:spPr/>
        <p:txBody>
          <a:bodyPr/>
          <a:lstStyle/>
          <a:p>
            <a:r>
              <a:rPr lang="en-US" dirty="0">
                <a:ea typeface="Calibri Light"/>
                <a:cs typeface="Calibri Light"/>
              </a:rPr>
              <a:t>Explainable AI</a:t>
            </a:r>
            <a:endParaRPr lang="en-US" dirty="0"/>
          </a:p>
        </p:txBody>
      </p:sp>
      <p:sp>
        <p:nvSpPr>
          <p:cNvPr id="3" name="Content Placeholder 2">
            <a:extLst>
              <a:ext uri="{FF2B5EF4-FFF2-40B4-BE49-F238E27FC236}">
                <a16:creationId xmlns:a16="http://schemas.microsoft.com/office/drawing/2014/main" id="{2118C505-587D-4E17-0ADA-F187E7F4A5D0}"/>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US" b="1" dirty="0">
                <a:ea typeface="+mn-lt"/>
                <a:cs typeface="+mn-lt"/>
              </a:rPr>
              <a:t>How Grad-CAM Works</a:t>
            </a:r>
            <a:r>
              <a:rPr lang="en-US" dirty="0">
                <a:ea typeface="+mn-lt"/>
                <a:cs typeface="+mn-lt"/>
              </a:rPr>
              <a:t>:</a:t>
            </a:r>
            <a:endParaRPr lang="en-US" dirty="0">
              <a:ea typeface="Calibri" panose="020F0502020204030204"/>
              <a:cs typeface="Calibri" panose="020F0502020204030204"/>
            </a:endParaRPr>
          </a:p>
          <a:p>
            <a:r>
              <a:rPr lang="en-US" dirty="0">
                <a:ea typeface="+mn-lt"/>
                <a:cs typeface="+mn-lt"/>
              </a:rPr>
              <a:t>Grad-CAM uses the gradients of the predicted class (e.g., "Bacterial Blight") flowing back to the last convolutional layer to compute a heatmap. This heatmap indicates areas in the image that are most important for the prediction.</a:t>
            </a:r>
            <a:endParaRPr lang="en-US" dirty="0"/>
          </a:p>
          <a:p>
            <a:pPr marL="0" indent="0">
              <a:buNone/>
            </a:pPr>
            <a:r>
              <a:rPr lang="en-US" b="1" dirty="0">
                <a:ea typeface="+mn-lt"/>
                <a:cs typeface="+mn-lt"/>
              </a:rPr>
              <a:t>Steps for Implementing Grad-CAM with Inception</a:t>
            </a:r>
            <a:r>
              <a:rPr lang="en-US" dirty="0">
                <a:ea typeface="+mn-lt"/>
                <a:cs typeface="+mn-lt"/>
              </a:rPr>
              <a:t>:</a:t>
            </a:r>
            <a:endParaRPr lang="en-US" dirty="0">
              <a:ea typeface="Calibri" panose="020F0502020204030204"/>
              <a:cs typeface="Calibri" panose="020F0502020204030204"/>
            </a:endParaRPr>
          </a:p>
          <a:p>
            <a:r>
              <a:rPr lang="en-US" b="1" dirty="0">
                <a:ea typeface="+mn-lt"/>
                <a:cs typeface="+mn-lt"/>
              </a:rPr>
              <a:t>Identify the last convolutional layer</a:t>
            </a:r>
            <a:r>
              <a:rPr lang="en-US" dirty="0">
                <a:ea typeface="+mn-lt"/>
                <a:cs typeface="+mn-lt"/>
              </a:rPr>
              <a:t> of the Inception model, as Grad-CAM needs the feature maps from this layer to compute the heatmap.</a:t>
            </a:r>
            <a:endParaRPr lang="en-US" dirty="0"/>
          </a:p>
          <a:p>
            <a:r>
              <a:rPr lang="en-US" b="1" dirty="0">
                <a:ea typeface="+mn-lt"/>
                <a:cs typeface="+mn-lt"/>
              </a:rPr>
              <a:t>Compute gradients</a:t>
            </a:r>
            <a:r>
              <a:rPr lang="en-US" dirty="0">
                <a:ea typeface="+mn-lt"/>
                <a:cs typeface="+mn-lt"/>
              </a:rPr>
              <a:t> of the target class with respect to this convolutional layer.</a:t>
            </a:r>
            <a:endParaRPr lang="en-US" dirty="0"/>
          </a:p>
          <a:p>
            <a:r>
              <a:rPr lang="en-US" b="1" dirty="0">
                <a:ea typeface="+mn-lt"/>
                <a:cs typeface="+mn-lt"/>
              </a:rPr>
              <a:t>Generate the heatmap</a:t>
            </a:r>
            <a:r>
              <a:rPr lang="en-US" dirty="0">
                <a:ea typeface="+mn-lt"/>
                <a:cs typeface="+mn-lt"/>
              </a:rPr>
              <a:t> based on the gradients, which highlights the regions in the paddy leaf image that influenced the classification decision.</a:t>
            </a:r>
            <a:endParaRPr lang="en-US" dirty="0"/>
          </a:p>
          <a:p>
            <a:r>
              <a:rPr lang="en-US" b="1" dirty="0">
                <a:ea typeface="+mn-lt"/>
                <a:cs typeface="+mn-lt"/>
              </a:rPr>
              <a:t>Interpreting the Grad-CAM Heatmap</a:t>
            </a:r>
            <a:r>
              <a:rPr lang="en-US" dirty="0">
                <a:ea typeface="+mn-lt"/>
                <a:cs typeface="+mn-lt"/>
              </a:rPr>
              <a:t>:</a:t>
            </a:r>
            <a:endParaRPr lang="en-US" dirty="0"/>
          </a:p>
          <a:p>
            <a:r>
              <a:rPr lang="en-US" dirty="0">
                <a:ea typeface="+mn-lt"/>
                <a:cs typeface="+mn-lt"/>
              </a:rPr>
              <a:t>The heatmap can help verify if the model is focusing on the diseased portions of the leaf. For instance, if the model detects "Brown Spot," the heatmap should highlight the areas containing brown spots, indicating that the model is correctly identifying disease-specific patterns.</a:t>
            </a:r>
            <a:endParaRPr lang="en-US" dirty="0"/>
          </a:p>
          <a:p>
            <a:endParaRPr lang="en-US" dirty="0">
              <a:ea typeface="Calibri"/>
              <a:cs typeface="Calibri"/>
            </a:endParaRPr>
          </a:p>
        </p:txBody>
      </p:sp>
    </p:spTree>
    <p:extLst>
      <p:ext uri="{BB962C8B-B14F-4D97-AF65-F5344CB8AC3E}">
        <p14:creationId xmlns:p14="http://schemas.microsoft.com/office/powerpoint/2010/main" val="311425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A0F29-47B5-1C58-EA36-6F666E450A0E}"/>
              </a:ext>
            </a:extLst>
          </p:cNvPr>
          <p:cNvSpPr>
            <a:spLocks noGrp="1"/>
          </p:cNvSpPr>
          <p:nvPr>
            <p:ph idx="1"/>
          </p:nvPr>
        </p:nvSpPr>
        <p:spPr>
          <a:xfrm>
            <a:off x="838200" y="862342"/>
            <a:ext cx="10515600" cy="5314621"/>
          </a:xfrm>
        </p:spPr>
        <p:txBody>
          <a:bodyPr vert="horz" lIns="91440" tIns="45720" rIns="91440" bIns="45720" rtlCol="0" anchor="t">
            <a:normAutofit/>
          </a:bodyPr>
          <a:lstStyle/>
          <a:p>
            <a:pPr marL="0" indent="0">
              <a:buNone/>
            </a:pPr>
            <a:r>
              <a:rPr lang="en-US" dirty="0">
                <a:ea typeface="Calibri"/>
                <a:cs typeface="Calibri"/>
              </a:rPr>
              <a:t>Advantages of Grad-CAM:</a:t>
            </a:r>
            <a:endParaRPr lang="en-US"/>
          </a:p>
          <a:p>
            <a:endParaRPr lang="en-US" dirty="0">
              <a:ea typeface="Calibri"/>
              <a:cs typeface="Calibri"/>
            </a:endParaRPr>
          </a:p>
          <a:p>
            <a:r>
              <a:rPr lang="en-US" b="1" dirty="0">
                <a:ea typeface="+mn-lt"/>
                <a:cs typeface="+mn-lt"/>
              </a:rPr>
              <a:t>High Accuracy</a:t>
            </a:r>
            <a:r>
              <a:rPr lang="en-US" dirty="0">
                <a:ea typeface="+mn-lt"/>
                <a:cs typeface="+mn-lt"/>
              </a:rPr>
              <a:t>: The Inception model’s multi-scale feature extraction is well-suited for complex leaf patterns and texture analysis, resulting in high classification accuracy across different disease types.</a:t>
            </a:r>
            <a:endParaRPr lang="en-US" dirty="0">
              <a:ea typeface="Calibri"/>
              <a:cs typeface="Calibri"/>
            </a:endParaRPr>
          </a:p>
          <a:p>
            <a:r>
              <a:rPr lang="en-US" b="1" dirty="0">
                <a:ea typeface="+mn-lt"/>
                <a:cs typeface="+mn-lt"/>
              </a:rPr>
              <a:t>Interpretability</a:t>
            </a:r>
            <a:r>
              <a:rPr lang="en-US" dirty="0">
                <a:ea typeface="+mn-lt"/>
                <a:cs typeface="+mn-lt"/>
              </a:rPr>
              <a:t>: Grad-CAM provides a visual interpretation of the model’s focus, allowing for better trust in the model's predictions.</a:t>
            </a:r>
            <a:endParaRPr lang="en-US" dirty="0"/>
          </a:p>
          <a:p>
            <a:r>
              <a:rPr lang="en-US" b="1" dirty="0">
                <a:ea typeface="+mn-lt"/>
                <a:cs typeface="+mn-lt"/>
              </a:rPr>
              <a:t>Scalability</a:t>
            </a:r>
            <a:r>
              <a:rPr lang="en-US" dirty="0">
                <a:ea typeface="+mn-lt"/>
                <a:cs typeface="+mn-lt"/>
              </a:rPr>
              <a:t>: Inception is efficient and scalable, making it feasible to deploy in agricultural applications where real-time disease detection may be needed.</a:t>
            </a:r>
            <a:endParaRPr lang="en-US" dirty="0"/>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982725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4495-C46D-35D9-4E23-052E9846F028}"/>
              </a:ext>
            </a:extLst>
          </p:cNvPr>
          <p:cNvSpPr>
            <a:spLocks noGrp="1"/>
          </p:cNvSpPr>
          <p:nvPr>
            <p:ph type="title"/>
          </p:nvPr>
        </p:nvSpPr>
        <p:spPr>
          <a:xfrm>
            <a:off x="457200" y="365125"/>
            <a:ext cx="10896600" cy="1325563"/>
          </a:xfrm>
        </p:spPr>
        <p:txBody>
          <a:bodyPr/>
          <a:lstStyle/>
          <a:p>
            <a:r>
              <a:rPr lang="en-IN"/>
              <a:t>Research Questions:</a:t>
            </a:r>
          </a:p>
        </p:txBody>
      </p:sp>
      <p:sp>
        <p:nvSpPr>
          <p:cNvPr id="3" name="Content Placeholder 2">
            <a:extLst>
              <a:ext uri="{FF2B5EF4-FFF2-40B4-BE49-F238E27FC236}">
                <a16:creationId xmlns:a16="http://schemas.microsoft.com/office/drawing/2014/main" id="{94EF7255-6838-C291-1F8A-4DAE9BC0645F}"/>
              </a:ext>
            </a:extLst>
          </p:cNvPr>
          <p:cNvSpPr>
            <a:spLocks noGrp="1"/>
          </p:cNvSpPr>
          <p:nvPr>
            <p:ph idx="1"/>
          </p:nvPr>
        </p:nvSpPr>
        <p:spPr>
          <a:xfrm>
            <a:off x="457200" y="1447801"/>
            <a:ext cx="10896600" cy="5045074"/>
          </a:xfrm>
        </p:spPr>
        <p:txBody>
          <a:bodyPr>
            <a:normAutofit fontScale="85000" lnSpcReduction="20000"/>
          </a:bodyPr>
          <a:lstStyle/>
          <a:p>
            <a:pPr marL="0" indent="0">
              <a:buNone/>
            </a:pPr>
            <a:r>
              <a:rPr lang="en-US">
                <a:latin typeface="Times New Roman" panose="02020603050405020304" pitchFamily="18" charset="0"/>
                <a:cs typeface="Times New Roman" panose="02020603050405020304" pitchFamily="18" charset="0"/>
              </a:rPr>
              <a:t>1.How can ensemble learning techniques (combining multiple models) improve the accuracy and robustness of paddy disease detection?</a:t>
            </a:r>
          </a:p>
          <a:p>
            <a:pPr marL="0" indent="0">
              <a:buNone/>
            </a:pPr>
            <a:br>
              <a:rPr lang="en-US">
                <a:latin typeface="Times New Roman" panose="02020603050405020304" pitchFamily="18" charset="0"/>
                <a:cs typeface="Times New Roman" panose="02020603050405020304" pitchFamily="18" charset="0"/>
              </a:rPr>
            </a:br>
            <a:r>
              <a:rPr lang="en-US" b="0" i="0" u="sng">
                <a:solidFill>
                  <a:srgbClr val="000000"/>
                </a:solidFill>
                <a:effectLst/>
                <a:latin typeface="Times New Roman" panose="02020603050405020304" pitchFamily="18" charset="0"/>
                <a:cs typeface="Times New Roman" panose="02020603050405020304" pitchFamily="18" charset="0"/>
              </a:rPr>
              <a:t>Model Diversity</a:t>
            </a:r>
            <a:r>
              <a:rPr lang="en-US" b="0" i="0">
                <a:solidFill>
                  <a:srgbClr val="000000"/>
                </a:solidFill>
                <a:effectLst/>
                <a:latin typeface="Times New Roman" panose="02020603050405020304" pitchFamily="18" charset="0"/>
                <a:cs typeface="Times New Roman" panose="02020603050405020304" pitchFamily="18" charset="0"/>
              </a:rPr>
              <a:t>:</a:t>
            </a:r>
          </a:p>
          <a:p>
            <a:pPr marL="0" indent="0">
              <a:buNone/>
            </a:pPr>
            <a:r>
              <a:rPr lang="en-US" b="0" i="0">
                <a:solidFill>
                  <a:srgbClr val="000000"/>
                </a:solidFill>
                <a:effectLst/>
                <a:latin typeface="Times New Roman" panose="02020603050405020304" pitchFamily="18" charset="0"/>
                <a:cs typeface="Times New Roman" panose="02020603050405020304" pitchFamily="18" charset="0"/>
              </a:rPr>
              <a:t>The truth is that different models capture different features in data. With many models, the changed chances include avoided overfitting and more general results.</a:t>
            </a:r>
            <a:br>
              <a:rPr lang="en-US">
                <a:latin typeface="Times New Roman" panose="02020603050405020304" pitchFamily="18" charset="0"/>
                <a:cs typeface="Times New Roman" panose="02020603050405020304" pitchFamily="18" charset="0"/>
              </a:rPr>
            </a:br>
            <a:r>
              <a:rPr lang="en-US" b="0" i="0" u="sng">
                <a:solidFill>
                  <a:srgbClr val="000000"/>
                </a:solidFill>
                <a:effectLst/>
                <a:latin typeface="Times New Roman" panose="02020603050405020304" pitchFamily="18" charset="0"/>
                <a:cs typeface="Times New Roman" panose="02020603050405020304" pitchFamily="18" charset="0"/>
              </a:rPr>
              <a:t>Boosting and Bagging</a:t>
            </a:r>
            <a:r>
              <a:rPr lang="en-US" b="0" i="0">
                <a:solidFill>
                  <a:srgbClr val="000000"/>
                </a:solidFill>
                <a:effectLst/>
                <a:latin typeface="Times New Roman" panose="02020603050405020304" pitchFamily="18" charset="0"/>
                <a:cs typeface="Times New Roman" panose="02020603050405020304" pitchFamily="18" charset="0"/>
              </a:rPr>
              <a:t>:</a:t>
            </a:r>
          </a:p>
          <a:p>
            <a:pPr marL="0" indent="0">
              <a:buNone/>
            </a:pPr>
            <a:r>
              <a:rPr lang="en-US" b="0" i="0">
                <a:solidFill>
                  <a:srgbClr val="000000"/>
                </a:solidFill>
                <a:effectLst/>
                <a:latin typeface="Times New Roman" panose="02020603050405020304" pitchFamily="18" charset="0"/>
                <a:cs typeface="Times New Roman" panose="02020603050405020304" pitchFamily="18" charset="0"/>
              </a:rPr>
              <a:t>Methods like Random Forest is of bagging, and XG Boost of boosting improve prediction by aggregation of several weaker models and error correction.</a:t>
            </a:r>
            <a:br>
              <a:rPr lang="en-US">
                <a:latin typeface="Times New Roman" panose="02020603050405020304" pitchFamily="18" charset="0"/>
                <a:cs typeface="Times New Roman" panose="02020603050405020304" pitchFamily="18" charset="0"/>
              </a:rPr>
            </a:br>
            <a:r>
              <a:rPr lang="en-US" b="0" i="0" u="sng">
                <a:solidFill>
                  <a:srgbClr val="000000"/>
                </a:solidFill>
                <a:effectLst/>
                <a:latin typeface="Times New Roman" panose="02020603050405020304" pitchFamily="18" charset="0"/>
                <a:cs typeface="Times New Roman" panose="02020603050405020304" pitchFamily="18" charset="0"/>
              </a:rPr>
              <a:t>Voting Ensembles: </a:t>
            </a:r>
          </a:p>
          <a:p>
            <a:pPr marL="0" indent="0">
              <a:buNone/>
            </a:pPr>
            <a:r>
              <a:rPr lang="en-US" b="0" i="0">
                <a:solidFill>
                  <a:srgbClr val="000000"/>
                </a:solidFill>
                <a:effectLst/>
                <a:latin typeface="Times New Roman" panose="02020603050405020304" pitchFamily="18" charset="0"/>
                <a:cs typeface="Times New Roman" panose="02020603050405020304" pitchFamily="18" charset="0"/>
              </a:rPr>
              <a:t>Simple majority voting or weighted voting from multiple classifiers can boost up the level of accuracy, as individual models may respond </a:t>
            </a:r>
            <a:r>
              <a:rPr lang="en-US">
                <a:solidFill>
                  <a:srgbClr val="000000"/>
                </a:solidFill>
                <a:latin typeface="Times New Roman" panose="02020603050405020304" pitchFamily="18" charset="0"/>
                <a:cs typeface="Times New Roman" panose="02020603050405020304" pitchFamily="18" charset="0"/>
              </a:rPr>
              <a:t>in different ways at various parts of the dataset.</a:t>
            </a:r>
            <a:br>
              <a:rPr lang="en-US">
                <a:latin typeface="Times New Roman" panose="02020603050405020304" pitchFamily="18" charset="0"/>
                <a:cs typeface="Times New Roman" panose="02020603050405020304" pitchFamily="18" charset="0"/>
              </a:rPr>
            </a:br>
            <a:r>
              <a:rPr lang="en-US" u="sng">
                <a:solidFill>
                  <a:srgbClr val="000000"/>
                </a:solidFill>
                <a:latin typeface="Times New Roman" panose="02020603050405020304" pitchFamily="18" charset="0"/>
                <a:cs typeface="Times New Roman" panose="02020603050405020304" pitchFamily="18" charset="0"/>
              </a:rPr>
              <a:t>Robustness:</a:t>
            </a:r>
          </a:p>
          <a:p>
            <a:pPr marL="0" indent="0">
              <a:buNone/>
            </a:pPr>
            <a:r>
              <a:rPr lang="en-US">
                <a:solidFill>
                  <a:srgbClr val="000000"/>
                </a:solidFill>
                <a:latin typeface="Times New Roman" panose="02020603050405020304" pitchFamily="18" charset="0"/>
                <a:cs typeface="Times New Roman" panose="02020603050405020304" pitchFamily="18" charset="0"/>
              </a:rPr>
              <a:t>Ensemble </a:t>
            </a:r>
            <a:r>
              <a:rPr lang="en-US" b="0" i="0">
                <a:solidFill>
                  <a:srgbClr val="000000"/>
                </a:solidFill>
                <a:effectLst/>
                <a:latin typeface="Times New Roman" panose="02020603050405020304" pitchFamily="18" charset="0"/>
                <a:cs typeface="Times New Roman" panose="02020603050405020304" pitchFamily="18" charset="0"/>
              </a:rPr>
              <a:t>methods are less sensitive to noise and outliers within the dataset, and this improves the stability of paddy disease detection models.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88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0472F-D239-07AB-D33D-894DDFD98E2D}"/>
              </a:ext>
            </a:extLst>
          </p:cNvPr>
          <p:cNvSpPr>
            <a:spLocks noGrp="1"/>
          </p:cNvSpPr>
          <p:nvPr>
            <p:ph idx="1"/>
          </p:nvPr>
        </p:nvSpPr>
        <p:spPr>
          <a:xfrm>
            <a:off x="381000" y="476250"/>
            <a:ext cx="11544300" cy="5924550"/>
          </a:xfrm>
        </p:spPr>
        <p:txBody>
          <a:bodyPr>
            <a:noAutofit/>
          </a:bodyPr>
          <a:lstStyle/>
          <a:p>
            <a:pPr marL="0" indent="0">
              <a:buNone/>
            </a:pPr>
            <a:r>
              <a:rPr lang="en-US" sz="2200"/>
              <a:t>2.How can real-time paddy disease detection systems be optimized for large-scale deployment in the field, considering factors like processing power and latency? </a:t>
            </a:r>
          </a:p>
          <a:p>
            <a:pPr marL="0" indent="0">
              <a:buNone/>
            </a:pPr>
            <a:endParaRPr lang="en-IN" sz="2200"/>
          </a:p>
          <a:p>
            <a:pPr marL="0" indent="0">
              <a:buNone/>
            </a:pPr>
            <a:r>
              <a:rPr lang="en-US" sz="2200" b="0" i="0" u="sng">
                <a:solidFill>
                  <a:srgbClr val="000000"/>
                </a:solidFill>
                <a:effectLst/>
                <a:latin typeface="Times New Roman" panose="02020603050405020304" pitchFamily="18" charset="0"/>
                <a:cs typeface="Times New Roman" panose="02020603050405020304" pitchFamily="18" charset="0"/>
              </a:rPr>
              <a:t>Edge Computing</a:t>
            </a:r>
            <a:br>
              <a:rPr lang="en-US" sz="2200">
                <a:latin typeface="Times New Roman" panose="02020603050405020304" pitchFamily="18" charset="0"/>
                <a:cs typeface="Times New Roman" panose="02020603050405020304" pitchFamily="18" charset="0"/>
              </a:rPr>
            </a:br>
            <a:r>
              <a:rPr lang="en-US" sz="2200" b="0" i="0">
                <a:solidFill>
                  <a:srgbClr val="000000"/>
                </a:solidFill>
                <a:effectLst/>
                <a:latin typeface="Times New Roman" panose="02020603050405020304" pitchFamily="18" charset="0"/>
                <a:cs typeface="Times New Roman" panose="02020603050405020304" pitchFamily="18" charset="0"/>
              </a:rPr>
              <a:t>Lightweight models can be deployed on edge devices such as drones or smartphones to minimize data transmission time and latency</a:t>
            </a:r>
            <a:br>
              <a:rPr lang="en-US" sz="2200">
                <a:latin typeface="Times New Roman" panose="02020603050405020304" pitchFamily="18" charset="0"/>
                <a:cs typeface="Times New Roman" panose="02020603050405020304" pitchFamily="18" charset="0"/>
              </a:rPr>
            </a:br>
            <a:r>
              <a:rPr lang="en-US" sz="2200" b="0" i="0">
                <a:solidFill>
                  <a:srgbClr val="000000"/>
                </a:solidFill>
                <a:effectLst/>
                <a:latin typeface="Times New Roman" panose="02020603050405020304" pitchFamily="18" charset="0"/>
                <a:cs typeface="Times New Roman" panose="02020603050405020304" pitchFamily="18" charset="0"/>
              </a:rPr>
              <a:t>Techniques, such as quantization and pruning, further aid in model size and complexity reduction, which in turn may contribute to making models more efficient for limited processing power devices.</a:t>
            </a:r>
            <a:br>
              <a:rPr lang="en-US" sz="2200">
                <a:latin typeface="Times New Roman" panose="02020603050405020304" pitchFamily="18" charset="0"/>
                <a:cs typeface="Times New Roman" panose="02020603050405020304" pitchFamily="18" charset="0"/>
              </a:rPr>
            </a:br>
            <a:r>
              <a:rPr lang="en-US" sz="2200" b="0" i="0" u="sng">
                <a:solidFill>
                  <a:srgbClr val="000000"/>
                </a:solidFill>
                <a:effectLst/>
                <a:latin typeface="Times New Roman" panose="02020603050405020304" pitchFamily="18" charset="0"/>
                <a:cs typeface="Times New Roman" panose="02020603050405020304" pitchFamily="18" charset="0"/>
              </a:rPr>
              <a:t>GPU/TPU Acceleration:</a:t>
            </a:r>
          </a:p>
          <a:p>
            <a:pPr marL="0" indent="0">
              <a:buNone/>
            </a:pPr>
            <a:r>
              <a:rPr lang="en-US" sz="2200" b="0" i="0">
                <a:solidFill>
                  <a:srgbClr val="000000"/>
                </a:solidFill>
                <a:effectLst/>
                <a:latin typeface="Times New Roman" panose="02020603050405020304" pitchFamily="18" charset="0"/>
                <a:cs typeface="Times New Roman" panose="02020603050405020304" pitchFamily="18" charset="0"/>
              </a:rPr>
              <a:t>Hardware accelerators might be applied to speed up processing, thereby reducing the time for real-time predictions.</a:t>
            </a:r>
            <a:br>
              <a:rPr lang="en-US" sz="2200">
                <a:latin typeface="Times New Roman" panose="02020603050405020304" pitchFamily="18" charset="0"/>
                <a:cs typeface="Times New Roman" panose="02020603050405020304" pitchFamily="18" charset="0"/>
              </a:rPr>
            </a:br>
            <a:r>
              <a:rPr lang="en-US" sz="2200" b="0" i="0" u="sng">
                <a:solidFill>
                  <a:srgbClr val="000000"/>
                </a:solidFill>
                <a:effectLst/>
                <a:latin typeface="Times New Roman" panose="02020603050405020304" pitchFamily="18" charset="0"/>
                <a:cs typeface="Times New Roman" panose="02020603050405020304" pitchFamily="18" charset="0"/>
              </a:rPr>
              <a:t>Pipeline Optimization:</a:t>
            </a:r>
          </a:p>
          <a:p>
            <a:pPr marL="0" indent="0">
              <a:buNone/>
            </a:pPr>
            <a:r>
              <a:rPr lang="en-US" sz="2200" b="0" i="0">
                <a:solidFill>
                  <a:srgbClr val="000000"/>
                </a:solidFill>
                <a:effectLst/>
                <a:latin typeface="Times New Roman" panose="02020603050405020304" pitchFamily="18" charset="0"/>
                <a:cs typeface="Times New Roman" panose="02020603050405020304" pitchFamily="18" charset="0"/>
              </a:rPr>
              <a:t>Even in real-world deployments, the optimized inference times may be achieved with data pipelines and will ensure the real-time decision using tools like TensorFlow Lite or ONNX.</a:t>
            </a:r>
            <a:br>
              <a:rPr lang="en-US" sz="2200">
                <a:latin typeface="Times New Roman" panose="02020603050405020304" pitchFamily="18" charset="0"/>
                <a:cs typeface="Times New Roman" panose="02020603050405020304" pitchFamily="18" charset="0"/>
              </a:rPr>
            </a:br>
            <a:r>
              <a:rPr lang="en-US" sz="2200" b="0" i="0" u="sng">
                <a:solidFill>
                  <a:srgbClr val="000000"/>
                </a:solidFill>
                <a:effectLst/>
                <a:latin typeface="Times New Roman" panose="02020603050405020304" pitchFamily="18" charset="0"/>
                <a:cs typeface="Times New Roman" panose="02020603050405020304" pitchFamily="18" charset="0"/>
              </a:rPr>
              <a:t>Scalability:</a:t>
            </a:r>
          </a:p>
          <a:p>
            <a:pPr marL="0" indent="0">
              <a:buNone/>
            </a:pPr>
            <a:r>
              <a:rPr lang="en-US" sz="2200" b="0" i="0">
                <a:solidFill>
                  <a:srgbClr val="000000"/>
                </a:solidFill>
                <a:effectLst/>
                <a:latin typeface="Times New Roman" panose="02020603050405020304" pitchFamily="18" charset="0"/>
                <a:cs typeface="Times New Roman" panose="02020603050405020304" pitchFamily="18" charset="0"/>
              </a:rPr>
              <a:t>A blend of cloud-based architecture with local processing facilitates scale deployment required through balancing between local processing and cloud processing, which happens to be the batch analysis</a:t>
            </a:r>
            <a:r>
              <a:rPr lang="en-US" sz="2000" b="0" i="0">
                <a:solidFill>
                  <a:srgbClr val="000000"/>
                </a:solidFill>
                <a:effectLst/>
                <a:latin typeface="Times New Roman" panose="02020603050405020304" pitchFamily="18" charset="0"/>
                <a:cs typeface="Times New Roman" panose="02020603050405020304" pitchFamily="18" charset="0"/>
              </a:rPr>
              <a:t>.</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2061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8E523-ED09-68E5-A037-F721BDE9D727}"/>
              </a:ext>
            </a:extLst>
          </p:cNvPr>
          <p:cNvSpPr>
            <a:spLocks noGrp="1"/>
          </p:cNvSpPr>
          <p:nvPr>
            <p:ph idx="1"/>
          </p:nvPr>
        </p:nvSpPr>
        <p:spPr>
          <a:xfrm>
            <a:off x="361950" y="323850"/>
            <a:ext cx="10991850" cy="5853113"/>
          </a:xfrm>
        </p:spPr>
        <p:txBody>
          <a:bodyPr>
            <a:normAutofit fontScale="92500"/>
          </a:bodyPr>
          <a:lstStyle/>
          <a:p>
            <a:pPr marL="0" indent="0">
              <a:buNone/>
            </a:pPr>
            <a:r>
              <a:rPr lang="en-US"/>
              <a:t>3.What is the role of image segmentation in improving the detection of paddy diseases, and how can it be effectively integrated with deep learning models?</a:t>
            </a:r>
          </a:p>
          <a:p>
            <a:pPr marL="0" indent="0">
              <a:buNone/>
            </a:pPr>
            <a:endParaRPr lang="en-US"/>
          </a:p>
          <a:p>
            <a:pPr marL="0" indent="0">
              <a:buNone/>
            </a:pPr>
            <a:r>
              <a:rPr lang="en-US" sz="2400" b="0" i="0" u="sng">
                <a:solidFill>
                  <a:srgbClr val="000000"/>
                </a:solidFill>
                <a:effectLst/>
                <a:latin typeface="Times New Roman" panose="02020603050405020304" pitchFamily="18" charset="0"/>
                <a:cs typeface="Times New Roman" panose="02020603050405020304" pitchFamily="18" charset="0"/>
              </a:rPr>
              <a:t>Focus on Disease Regions:</a:t>
            </a:r>
          </a:p>
          <a:p>
            <a:pPr marL="0" indent="0">
              <a:buNone/>
            </a:pPr>
            <a:r>
              <a:rPr lang="en-US" sz="2400" b="0" i="0">
                <a:solidFill>
                  <a:srgbClr val="000000"/>
                </a:solidFill>
                <a:effectLst/>
                <a:latin typeface="Times New Roman" panose="02020603050405020304" pitchFamily="18" charset="0"/>
                <a:cs typeface="Times New Roman" panose="02020603050405020304" pitchFamily="18" charset="0"/>
              </a:rPr>
              <a:t>Segmentation identifies specific areas of the leaf that can be seen to have disease symptoms, allowing the models to focus on those areas instead of having to look throughout the whole image, thus improving the detection accuracy.</a:t>
            </a:r>
          </a:p>
          <a:p>
            <a:pPr marL="0" indent="0">
              <a:buNone/>
            </a:pPr>
            <a:br>
              <a:rPr lang="en-US" sz="2400">
                <a:latin typeface="Times New Roman" panose="02020603050405020304" pitchFamily="18" charset="0"/>
                <a:cs typeface="Times New Roman" panose="02020603050405020304" pitchFamily="18" charset="0"/>
              </a:rPr>
            </a:br>
            <a:r>
              <a:rPr lang="en-US" sz="2400" b="0" i="0" u="sng">
                <a:solidFill>
                  <a:srgbClr val="000000"/>
                </a:solidFill>
                <a:effectLst/>
                <a:latin typeface="Times New Roman" panose="02020603050405020304" pitchFamily="18" charset="0"/>
                <a:cs typeface="Times New Roman" panose="02020603050405020304" pitchFamily="18" charset="0"/>
              </a:rPr>
              <a:t>Integration with Deep Learning: </a:t>
            </a:r>
          </a:p>
          <a:p>
            <a:pPr marL="0" indent="0">
              <a:buNone/>
            </a:pPr>
            <a:r>
              <a:rPr lang="en-US" sz="2400" b="0" i="0">
                <a:solidFill>
                  <a:srgbClr val="000000"/>
                </a:solidFill>
                <a:effectLst/>
                <a:latin typeface="Times New Roman" panose="02020603050405020304" pitchFamily="18" charset="0"/>
                <a:cs typeface="Times New Roman" panose="02020603050405020304" pitchFamily="18" charset="0"/>
              </a:rPr>
              <a:t>It can be added to CNN or UNet architectures to build a pipeline wherein images are first segmented, and then passed into a classifier for disease detection.</a:t>
            </a:r>
          </a:p>
          <a:p>
            <a:pPr marL="0" indent="0">
              <a:buNone/>
            </a:pPr>
            <a:br>
              <a:rPr lang="en-US" sz="2400">
                <a:latin typeface="Times New Roman" panose="02020603050405020304" pitchFamily="18" charset="0"/>
                <a:cs typeface="Times New Roman" panose="02020603050405020304" pitchFamily="18" charset="0"/>
              </a:rPr>
            </a:br>
            <a:r>
              <a:rPr lang="en-US" sz="2400" b="0" i="0" u="sng">
                <a:solidFill>
                  <a:srgbClr val="000000"/>
                </a:solidFill>
                <a:effectLst/>
                <a:latin typeface="Times New Roman" panose="02020603050405020304" pitchFamily="18" charset="0"/>
                <a:cs typeface="Times New Roman" panose="02020603050405020304" pitchFamily="18" charset="0"/>
              </a:rPr>
              <a:t>Improved Localization:</a:t>
            </a:r>
          </a:p>
          <a:p>
            <a:pPr marL="0" indent="0">
              <a:buNone/>
            </a:pPr>
            <a:r>
              <a:rPr lang="en-US" sz="2400" b="0" i="0">
                <a:solidFill>
                  <a:srgbClr val="000000"/>
                </a:solidFill>
                <a:effectLst/>
                <a:latin typeface="Times New Roman" panose="02020603050405020304" pitchFamily="18" charset="0"/>
                <a:cs typeface="Times New Roman" panose="02020603050405020304" pitchFamily="18" charset="0"/>
              </a:rPr>
              <a:t>This further helps the models in localization of the disease symptoms correctly when the diseases impact the specific regions of the leaf.</a:t>
            </a:r>
            <a:endParaRPr lang="en-US" sz="24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292557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52168-212E-E057-69E9-61FE0CFFE581}"/>
              </a:ext>
            </a:extLst>
          </p:cNvPr>
          <p:cNvSpPr>
            <a:spLocks noGrp="1"/>
          </p:cNvSpPr>
          <p:nvPr>
            <p:ph idx="1"/>
          </p:nvPr>
        </p:nvSpPr>
        <p:spPr>
          <a:xfrm>
            <a:off x="361950" y="400050"/>
            <a:ext cx="10991850" cy="5776913"/>
          </a:xfrm>
        </p:spPr>
        <p:txBody>
          <a:bodyPr>
            <a:normAutofit fontScale="85000" lnSpcReduction="10000"/>
          </a:bodyPr>
          <a:lstStyle/>
          <a:p>
            <a:pPr marL="0" indent="0">
              <a:buNone/>
            </a:pPr>
            <a:r>
              <a:rPr lang="en-US"/>
              <a:t>4.How does environmental variability (such as changes in lighting, background, or weather conditions) affect the performance of deep learning models in detecting paddy diseases in real-world settings?</a:t>
            </a:r>
          </a:p>
          <a:p>
            <a:pPr marL="0" indent="0">
              <a:buNone/>
            </a:pPr>
            <a:r>
              <a:rPr lang="en-US" sz="2600" b="0" i="0" u="sng">
                <a:solidFill>
                  <a:srgbClr val="000000"/>
                </a:solidFill>
                <a:effectLst/>
                <a:latin typeface="Times New Roman" panose="02020603050405020304" pitchFamily="18" charset="0"/>
                <a:cs typeface="Times New Roman" panose="02020603050405020304" pitchFamily="18" charset="0"/>
              </a:rPr>
              <a:t>Lighting Changes</a:t>
            </a:r>
            <a:r>
              <a:rPr lang="en-US" sz="2600" b="0" i="0">
                <a:solidFill>
                  <a:srgbClr val="000000"/>
                </a:solidFill>
                <a:effectLst/>
                <a:latin typeface="Times New Roman" panose="02020603050405020304" pitchFamily="18" charset="0"/>
                <a:cs typeface="Times New Roman" panose="02020603050405020304" pitchFamily="18" charset="0"/>
              </a:rPr>
              <a:t>:</a:t>
            </a:r>
          </a:p>
          <a:p>
            <a:pPr marL="0" indent="0">
              <a:buNone/>
            </a:pPr>
            <a:r>
              <a:rPr lang="en-US" sz="2600" b="0" i="0">
                <a:solidFill>
                  <a:srgbClr val="000000"/>
                </a:solidFill>
                <a:effectLst/>
                <a:latin typeface="Times New Roman" panose="02020603050405020304" pitchFamily="18" charset="0"/>
                <a:cs typeface="Times New Roman" panose="02020603050405020304" pitchFamily="18" charset="0"/>
              </a:rPr>
              <a:t>Training with ideal lighting images may make the model fail under low or over-exposed lighting conditions. Brightness adjustment coupled with adaptive histogram equalization can be applied to augment data in the sense of making it resistant to variation due to lighting conditions.</a:t>
            </a:r>
          </a:p>
          <a:p>
            <a:pPr marL="0" indent="0">
              <a:buNone/>
            </a:pPr>
            <a:br>
              <a:rPr lang="en-US" sz="2600">
                <a:latin typeface="Times New Roman" panose="02020603050405020304" pitchFamily="18" charset="0"/>
                <a:cs typeface="Times New Roman" panose="02020603050405020304" pitchFamily="18" charset="0"/>
              </a:rPr>
            </a:br>
            <a:r>
              <a:rPr lang="en-US" sz="2600" b="0" i="0" u="sng">
                <a:solidFill>
                  <a:srgbClr val="000000"/>
                </a:solidFill>
                <a:effectLst/>
                <a:latin typeface="Times New Roman" panose="02020603050405020304" pitchFamily="18" charset="0"/>
                <a:cs typeface="Times New Roman" panose="02020603050405020304" pitchFamily="18" charset="0"/>
              </a:rPr>
              <a:t>Background and Noise:</a:t>
            </a:r>
          </a:p>
          <a:p>
            <a:pPr marL="0" indent="0">
              <a:buNone/>
            </a:pPr>
            <a:r>
              <a:rPr lang="en-US" sz="2600" b="0" i="0">
                <a:solidFill>
                  <a:srgbClr val="000000"/>
                </a:solidFill>
                <a:effectLst/>
                <a:latin typeface="Times New Roman" panose="02020603050405020304" pitchFamily="18" charset="0"/>
                <a:cs typeface="Times New Roman" panose="02020603050405020304" pitchFamily="18" charset="0"/>
              </a:rPr>
              <a:t>As it is observed, models can be misguided by the varied background conditions including soil and water. Applying image preprocessing techniques, for instance, background subtraction coupled with segmentation may significantly reduce interference from background information irrelevant.</a:t>
            </a:r>
          </a:p>
          <a:p>
            <a:pPr marL="0" indent="0">
              <a:buNone/>
            </a:pPr>
            <a:br>
              <a:rPr lang="en-US" sz="2600">
                <a:latin typeface="Times New Roman" panose="02020603050405020304" pitchFamily="18" charset="0"/>
                <a:cs typeface="Times New Roman" panose="02020603050405020304" pitchFamily="18" charset="0"/>
              </a:rPr>
            </a:br>
            <a:r>
              <a:rPr lang="en-US" sz="2600" b="0" i="0" u="sng">
                <a:solidFill>
                  <a:srgbClr val="000000"/>
                </a:solidFill>
                <a:effectLst/>
                <a:latin typeface="Times New Roman" panose="02020603050405020304" pitchFamily="18" charset="0"/>
                <a:cs typeface="Times New Roman" panose="02020603050405020304" pitchFamily="18" charset="0"/>
              </a:rPr>
              <a:t>Weather Conditions</a:t>
            </a:r>
            <a:r>
              <a:rPr lang="en-US" sz="2600" b="0" i="0">
                <a:solidFill>
                  <a:srgbClr val="000000"/>
                </a:solidFill>
                <a:effectLst/>
                <a:latin typeface="Times New Roman" panose="02020603050405020304" pitchFamily="18" charset="0"/>
                <a:cs typeface="Times New Roman" panose="02020603050405020304" pitchFamily="18" charset="0"/>
              </a:rPr>
              <a:t>: </a:t>
            </a:r>
          </a:p>
          <a:p>
            <a:pPr marL="0" indent="0">
              <a:buNone/>
            </a:pPr>
            <a:r>
              <a:rPr lang="en-US" sz="2600" b="0" i="0">
                <a:solidFill>
                  <a:srgbClr val="000000"/>
                </a:solidFill>
                <a:effectLst/>
                <a:latin typeface="Times New Roman" panose="02020603050405020304" pitchFamily="18" charset="0"/>
                <a:cs typeface="Times New Roman" panose="02020603050405020304" pitchFamily="18" charset="0"/>
              </a:rPr>
              <a:t>Environment, including fog, rain, or glare conditions, introduces distortions to images. Appropriate normalization of images as well as training on a broader dataset, that contains images even in different weather conditions, will make the models robust for such scenarios.</a:t>
            </a:r>
            <a:endParaRPr lang="en-US" sz="26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086808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5EE99-A3D9-0DFC-EBA3-6B590649D3C8}"/>
              </a:ext>
            </a:extLst>
          </p:cNvPr>
          <p:cNvSpPr>
            <a:spLocks noGrp="1"/>
          </p:cNvSpPr>
          <p:nvPr>
            <p:ph idx="1"/>
          </p:nvPr>
        </p:nvSpPr>
        <p:spPr>
          <a:xfrm>
            <a:off x="571500" y="342900"/>
            <a:ext cx="10782300" cy="5834063"/>
          </a:xfrm>
        </p:spPr>
        <p:txBody>
          <a:bodyPr>
            <a:normAutofit fontScale="92500" lnSpcReduction="10000"/>
          </a:bodyPr>
          <a:lstStyle/>
          <a:p>
            <a:pPr marL="0" indent="0">
              <a:buNone/>
            </a:pPr>
            <a:r>
              <a:rPr lang="en-US"/>
              <a:t>5.To what extent does the size and diversity of the training dataset influence the accuracy of paddy disease detection using deep learning?</a:t>
            </a:r>
          </a:p>
          <a:p>
            <a:pPr marL="0" indent="0">
              <a:buNone/>
            </a:pPr>
            <a:endParaRPr lang="en-IN"/>
          </a:p>
          <a:p>
            <a:pPr marL="0" indent="0">
              <a:buNone/>
            </a:pPr>
            <a:r>
              <a:rPr lang="en-US" sz="2400" b="0" i="0" u="sng">
                <a:solidFill>
                  <a:srgbClr val="000000"/>
                </a:solidFill>
                <a:effectLst/>
                <a:latin typeface="Times New Roman" panose="02020603050405020304" pitchFamily="18" charset="0"/>
                <a:cs typeface="Times New Roman" panose="02020603050405020304" pitchFamily="18" charset="0"/>
              </a:rPr>
              <a:t>More Data Helps a Lot:</a:t>
            </a:r>
          </a:p>
          <a:p>
            <a:pPr marL="0" indent="0">
              <a:buNone/>
            </a:pPr>
            <a:r>
              <a:rPr lang="en-US" sz="2400" b="0" i="0">
                <a:solidFill>
                  <a:srgbClr val="000000"/>
                </a:solidFill>
                <a:effectLst/>
                <a:latin typeface="Times New Roman" panose="02020603050405020304" pitchFamily="18" charset="0"/>
                <a:cs typeface="Times New Roman" panose="02020603050405020304" pitchFamily="18" charset="0"/>
              </a:rPr>
              <a:t>The more data the model has, the better are its generalizations, less overfitting on particular cases. A higher number of examples of each disease makes the model learn better about the subtleties of each class.</a:t>
            </a:r>
          </a:p>
          <a:p>
            <a:pPr marL="0" indent="0">
              <a:buNone/>
            </a:pPr>
            <a:br>
              <a:rPr lang="en-US" sz="2400">
                <a:latin typeface="Times New Roman" panose="02020603050405020304" pitchFamily="18" charset="0"/>
                <a:cs typeface="Times New Roman" panose="02020603050405020304" pitchFamily="18" charset="0"/>
              </a:rPr>
            </a:br>
            <a:r>
              <a:rPr lang="en-US" sz="2400" b="0" i="0" u="sng">
                <a:solidFill>
                  <a:srgbClr val="000000"/>
                </a:solidFill>
                <a:effectLst/>
                <a:latin typeface="Times New Roman" panose="02020603050405020304" pitchFamily="18" charset="0"/>
                <a:cs typeface="Times New Roman" panose="02020603050405020304" pitchFamily="18" charset="0"/>
              </a:rPr>
              <a:t>Diverse Data:</a:t>
            </a:r>
          </a:p>
          <a:p>
            <a:pPr marL="0" indent="0">
              <a:buNone/>
            </a:pPr>
            <a:r>
              <a:rPr lang="en-US" sz="2400" b="0" i="0">
                <a:solidFill>
                  <a:srgbClr val="000000"/>
                </a:solidFill>
                <a:effectLst/>
                <a:latin typeface="Times New Roman" panose="02020603050405020304" pitchFamily="18" charset="0"/>
                <a:cs typeface="Times New Roman" panose="02020603050405020304" pitchFamily="18" charset="0"/>
              </a:rPr>
              <a:t>A wide variety of data inclusion-including various illuminations, angles, and various stages of disease progression-ensure that the model works well in various real-world conditions and not only in controlled conditions.</a:t>
            </a:r>
          </a:p>
          <a:p>
            <a:pPr marL="0" indent="0">
              <a:buNone/>
            </a:pPr>
            <a:br>
              <a:rPr lang="en-US" sz="2400">
                <a:latin typeface="Times New Roman" panose="02020603050405020304" pitchFamily="18" charset="0"/>
                <a:cs typeface="Times New Roman" panose="02020603050405020304" pitchFamily="18" charset="0"/>
              </a:rPr>
            </a:br>
            <a:r>
              <a:rPr lang="en-US" sz="2400" b="0" i="0" u="sng">
                <a:solidFill>
                  <a:srgbClr val="000000"/>
                </a:solidFill>
                <a:effectLst/>
                <a:latin typeface="Times New Roman" panose="02020603050405020304" pitchFamily="18" charset="0"/>
                <a:cs typeface="Times New Roman" panose="02020603050405020304" pitchFamily="18" charset="0"/>
              </a:rPr>
              <a:t>Data Augmentation: </a:t>
            </a:r>
          </a:p>
          <a:p>
            <a:pPr marL="0" indent="0">
              <a:buNone/>
            </a:pPr>
            <a:r>
              <a:rPr lang="en-US" sz="2400" b="0" i="0">
                <a:solidFill>
                  <a:srgbClr val="000000"/>
                </a:solidFill>
                <a:effectLst/>
                <a:latin typeface="Times New Roman" panose="02020603050405020304" pitchFamily="18" charset="0"/>
                <a:cs typeface="Times New Roman" panose="02020603050405020304" pitchFamily="18" charset="0"/>
              </a:rPr>
              <a:t>If it is hard to get an extremely large data set, data augmentation techniques like rotation, zooming, and flipping artificially boost the dataset and also increase the model's robustness.</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87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F745-FF93-13C9-7362-E83327734CF6}"/>
              </a:ext>
            </a:extLst>
          </p:cNvPr>
          <p:cNvSpPr>
            <a:spLocks noGrp="1"/>
          </p:cNvSpPr>
          <p:nvPr>
            <p:ph type="title"/>
          </p:nvPr>
        </p:nvSpPr>
        <p:spPr/>
        <p:txBody>
          <a:bodyPr>
            <a:normAutofit fontScale="90000"/>
          </a:bodyPr>
          <a:lstStyle/>
          <a:p>
            <a:r>
              <a:rPr lang="en-US" b="1"/>
              <a:t>Features of Deep Learning Architecture Chosen</a:t>
            </a:r>
            <a:br>
              <a:rPr lang="en-US" b="1"/>
            </a:br>
            <a:endParaRPr lang="en-IN"/>
          </a:p>
        </p:txBody>
      </p:sp>
      <p:sp>
        <p:nvSpPr>
          <p:cNvPr id="3" name="Content Placeholder 2">
            <a:extLst>
              <a:ext uri="{FF2B5EF4-FFF2-40B4-BE49-F238E27FC236}">
                <a16:creationId xmlns:a16="http://schemas.microsoft.com/office/drawing/2014/main" id="{095A7546-BD57-A200-1E1D-FA6301D997B9}"/>
              </a:ext>
            </a:extLst>
          </p:cNvPr>
          <p:cNvSpPr>
            <a:spLocks noGrp="1"/>
          </p:cNvSpPr>
          <p:nvPr>
            <p:ph idx="1"/>
          </p:nvPr>
        </p:nvSpPr>
        <p:spPr/>
        <p:txBody>
          <a:bodyPr>
            <a:normAutofit fontScale="92500"/>
          </a:bodyPr>
          <a:lstStyle/>
          <a:p>
            <a:pPr>
              <a:buFont typeface="Arial" panose="020B0604020202020204" pitchFamily="34" charset="0"/>
              <a:buChar char="•"/>
            </a:pPr>
            <a:r>
              <a:rPr lang="en-US" b="1"/>
              <a:t>Feature extraction capability</a:t>
            </a:r>
            <a:r>
              <a:rPr lang="en-US"/>
              <a:t>: Automatically detects features such as spots or discoloration on leaves.</a:t>
            </a:r>
          </a:p>
          <a:p>
            <a:pPr>
              <a:buFont typeface="Arial" panose="020B0604020202020204" pitchFamily="34" charset="0"/>
              <a:buChar char="•"/>
            </a:pPr>
            <a:r>
              <a:rPr lang="en-US" b="1"/>
              <a:t>Translation invariance</a:t>
            </a:r>
            <a:r>
              <a:rPr lang="en-US"/>
              <a:t>: Can detect patterns across varying image conditions.</a:t>
            </a:r>
          </a:p>
          <a:p>
            <a:pPr>
              <a:buFont typeface="Arial" panose="020B0604020202020204" pitchFamily="34" charset="0"/>
              <a:buChar char="•"/>
            </a:pPr>
            <a:r>
              <a:rPr lang="en-US" b="1"/>
              <a:t>Efficiency</a:t>
            </a:r>
            <a:r>
              <a:rPr lang="en-US"/>
              <a:t>: CNNs are well-suited for image classification tasks.</a:t>
            </a:r>
          </a:p>
          <a:p>
            <a:r>
              <a:rPr lang="en-US" b="1"/>
              <a:t>Computer Vision Approach for CNN Architecture:</a:t>
            </a:r>
          </a:p>
          <a:p>
            <a:pPr>
              <a:buFont typeface="Arial" panose="020B0604020202020204" pitchFamily="34" charset="0"/>
              <a:buChar char="•"/>
            </a:pPr>
            <a:r>
              <a:rPr lang="en-US"/>
              <a:t>CNNs leverage image processing techniques like convolutional layers, pooling, and fully connected layers to detect diseases in paddy images.</a:t>
            </a:r>
          </a:p>
          <a:p>
            <a:pPr>
              <a:buFont typeface="Arial" panose="020B0604020202020204" pitchFamily="34" charset="0"/>
              <a:buChar char="•"/>
            </a:pPr>
            <a:r>
              <a:rPr lang="en-US" b="1"/>
              <a:t>References</a:t>
            </a:r>
            <a:r>
              <a:rPr lang="en-US"/>
              <a:t>: The CNN-based approach is discussed in detail in several academic studies highlighting its applicability in agriculture.</a:t>
            </a:r>
          </a:p>
          <a:p>
            <a:endParaRPr lang="en-IN"/>
          </a:p>
        </p:txBody>
      </p:sp>
    </p:spTree>
    <p:extLst>
      <p:ext uri="{BB962C8B-B14F-4D97-AF65-F5344CB8AC3E}">
        <p14:creationId xmlns:p14="http://schemas.microsoft.com/office/powerpoint/2010/main" val="422000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5840-F766-ED26-1FA8-0249CEF272C3}"/>
              </a:ext>
            </a:extLst>
          </p:cNvPr>
          <p:cNvSpPr>
            <a:spLocks noGrp="1"/>
          </p:cNvSpPr>
          <p:nvPr>
            <p:ph type="title"/>
          </p:nvPr>
        </p:nvSpPr>
        <p:spPr/>
        <p:txBody>
          <a:bodyPr/>
          <a:lstStyle/>
          <a:p>
            <a:r>
              <a:rPr lang="en-US">
                <a:cs typeface="Calibri Light"/>
              </a:rPr>
              <a:t>Some points about Inception:</a:t>
            </a:r>
            <a:endParaRPr lang="en-US"/>
          </a:p>
        </p:txBody>
      </p:sp>
      <p:sp>
        <p:nvSpPr>
          <p:cNvPr id="3" name="Content Placeholder 2">
            <a:extLst>
              <a:ext uri="{FF2B5EF4-FFF2-40B4-BE49-F238E27FC236}">
                <a16:creationId xmlns:a16="http://schemas.microsoft.com/office/drawing/2014/main" id="{6B9BFEED-C1D3-D552-2F96-CAC6A7F653C7}"/>
              </a:ext>
            </a:extLst>
          </p:cNvPr>
          <p:cNvSpPr>
            <a:spLocks noGrp="1"/>
          </p:cNvSpPr>
          <p:nvPr>
            <p:ph idx="1"/>
          </p:nvPr>
        </p:nvSpPr>
        <p:spPr/>
        <p:txBody>
          <a:bodyPr vert="horz" lIns="91440" tIns="45720" rIns="91440" bIns="45720" rtlCol="0" anchor="t">
            <a:normAutofit fontScale="55000" lnSpcReduction="20000"/>
          </a:bodyPr>
          <a:lstStyle/>
          <a:p>
            <a:r>
              <a:rPr lang="en-US" b="1">
                <a:ea typeface="+mn-lt"/>
                <a:cs typeface="+mn-lt"/>
              </a:rPr>
              <a:t>Inception Module</a:t>
            </a:r>
            <a:r>
              <a:rPr lang="en-US">
                <a:ea typeface="+mn-lt"/>
                <a:cs typeface="+mn-lt"/>
              </a:rPr>
              <a:t>:</a:t>
            </a:r>
            <a:endParaRPr lang="en-US">
              <a:cs typeface="Calibri" panose="020F0502020204030204"/>
            </a:endParaRPr>
          </a:p>
          <a:p>
            <a:r>
              <a:rPr lang="en-US">
                <a:ea typeface="+mn-lt"/>
                <a:cs typeface="+mn-lt"/>
              </a:rPr>
              <a:t>The core idea is to use </a:t>
            </a:r>
            <a:r>
              <a:rPr lang="en-US" b="1">
                <a:ea typeface="+mn-lt"/>
                <a:cs typeface="+mn-lt"/>
              </a:rPr>
              <a:t>multiple convolutional filters</a:t>
            </a:r>
            <a:r>
              <a:rPr lang="en-US">
                <a:ea typeface="+mn-lt"/>
                <a:cs typeface="+mn-lt"/>
              </a:rPr>
              <a:t> (1x1, 3x3, 5x5) at the same layer, allowing the model to extract features at multiple scales.</a:t>
            </a:r>
            <a:endParaRPr lang="en-US"/>
          </a:p>
          <a:p>
            <a:r>
              <a:rPr lang="en-US">
                <a:ea typeface="+mn-lt"/>
                <a:cs typeface="+mn-lt"/>
              </a:rPr>
              <a:t>These filters are applied in parallel, capturing both fine and coarse details simultaneously.</a:t>
            </a:r>
            <a:endParaRPr lang="en-US"/>
          </a:p>
          <a:p>
            <a:r>
              <a:rPr lang="en-US" b="1">
                <a:ea typeface="+mn-lt"/>
                <a:cs typeface="+mn-lt"/>
              </a:rPr>
              <a:t>1x1 Convolutions for Dimensionality Reduction</a:t>
            </a:r>
            <a:r>
              <a:rPr lang="en-US">
                <a:ea typeface="+mn-lt"/>
                <a:cs typeface="+mn-lt"/>
              </a:rPr>
              <a:t>:</a:t>
            </a:r>
            <a:endParaRPr lang="en-US"/>
          </a:p>
          <a:p>
            <a:r>
              <a:rPr lang="en-US">
                <a:ea typeface="+mn-lt"/>
                <a:cs typeface="+mn-lt"/>
              </a:rPr>
              <a:t>The Inception architecture uses </a:t>
            </a:r>
            <a:r>
              <a:rPr lang="en-US" b="1">
                <a:ea typeface="+mn-lt"/>
                <a:cs typeface="+mn-lt"/>
              </a:rPr>
              <a:t>1x1 convolutions</a:t>
            </a:r>
            <a:r>
              <a:rPr lang="en-US">
                <a:ea typeface="+mn-lt"/>
                <a:cs typeface="+mn-lt"/>
              </a:rPr>
              <a:t> to reduce the number of input channels before applying larger convolutions. This helps to reduce computational cost while retaining important information.</a:t>
            </a:r>
            <a:endParaRPr lang="en-US"/>
          </a:p>
          <a:p>
            <a:r>
              <a:rPr lang="en-US">
                <a:ea typeface="+mn-lt"/>
                <a:cs typeface="+mn-lt"/>
              </a:rPr>
              <a:t>It serves as a bottleneck to reduce the computational overhead of applying large filters like 3x3 and 5x5.</a:t>
            </a:r>
            <a:endParaRPr lang="en-US"/>
          </a:p>
          <a:p>
            <a:r>
              <a:rPr lang="en-US" b="1">
                <a:ea typeface="+mn-lt"/>
                <a:cs typeface="+mn-lt"/>
              </a:rPr>
              <a:t>Parallel Pathways</a:t>
            </a:r>
            <a:r>
              <a:rPr lang="en-US">
                <a:ea typeface="+mn-lt"/>
                <a:cs typeface="+mn-lt"/>
              </a:rPr>
              <a:t>:</a:t>
            </a:r>
            <a:endParaRPr lang="en-US"/>
          </a:p>
          <a:p>
            <a:r>
              <a:rPr lang="en-US">
                <a:ea typeface="+mn-lt"/>
                <a:cs typeface="+mn-lt"/>
              </a:rPr>
              <a:t>In a single Inception module, different filter sizes (e.g., 1x1, 3x3, 5x5) and pooling operations are applied in parallel. The outputs from these different layers are concatenated, resulting in richer feature extraction.</a:t>
            </a:r>
            <a:endParaRPr lang="en-US"/>
          </a:p>
          <a:p>
            <a:r>
              <a:rPr lang="en-US">
                <a:ea typeface="+mn-lt"/>
                <a:cs typeface="+mn-lt"/>
              </a:rPr>
              <a:t>This concept of parallelism allows the network to learn both local and global features from an image.</a:t>
            </a:r>
            <a:endParaRPr lang="en-US"/>
          </a:p>
          <a:p>
            <a:r>
              <a:rPr lang="en-US" b="1">
                <a:ea typeface="+mn-lt"/>
                <a:cs typeface="+mn-lt"/>
              </a:rPr>
              <a:t>Deeper Network with Fewer Parameters</a:t>
            </a:r>
            <a:r>
              <a:rPr lang="en-US">
                <a:ea typeface="+mn-lt"/>
                <a:cs typeface="+mn-lt"/>
              </a:rPr>
              <a:t>:</a:t>
            </a:r>
            <a:endParaRPr lang="en-US"/>
          </a:p>
          <a:p>
            <a:r>
              <a:rPr lang="en-US">
                <a:ea typeface="+mn-lt"/>
                <a:cs typeface="+mn-lt"/>
              </a:rPr>
              <a:t>Inception networks are much deeper than earlier architectures like </a:t>
            </a:r>
            <a:r>
              <a:rPr lang="en-US" err="1">
                <a:ea typeface="+mn-lt"/>
                <a:cs typeface="+mn-lt"/>
              </a:rPr>
              <a:t>AlexNet</a:t>
            </a:r>
            <a:r>
              <a:rPr lang="en-US">
                <a:ea typeface="+mn-lt"/>
                <a:cs typeface="+mn-lt"/>
              </a:rPr>
              <a:t>, but they manage to have fewer parameters because of the use of 1x1 convolutions and other optimization strategies.</a:t>
            </a:r>
            <a:endParaRPr lang="en-US"/>
          </a:p>
          <a:p>
            <a:r>
              <a:rPr lang="en-US">
                <a:ea typeface="+mn-lt"/>
                <a:cs typeface="+mn-lt"/>
              </a:rPr>
              <a:t>This helps reduce overfitting while maintaining a high capacity to learn complex patterns.</a:t>
            </a:r>
            <a:endParaRPr lang="en-US"/>
          </a:p>
          <a:p>
            <a:endParaRPr lang="en-US">
              <a:cs typeface="Calibri"/>
            </a:endParaRPr>
          </a:p>
        </p:txBody>
      </p:sp>
    </p:spTree>
    <p:extLst>
      <p:ext uri="{BB962C8B-B14F-4D97-AF65-F5344CB8AC3E}">
        <p14:creationId xmlns:p14="http://schemas.microsoft.com/office/powerpoint/2010/main" val="219338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A1C6-4254-0FE6-A01B-6FB4D9326D0A}"/>
              </a:ext>
            </a:extLst>
          </p:cNvPr>
          <p:cNvSpPr>
            <a:spLocks noGrp="1"/>
          </p:cNvSpPr>
          <p:nvPr>
            <p:ph type="title"/>
          </p:nvPr>
        </p:nvSpPr>
        <p:spPr/>
        <p:txBody>
          <a:bodyPr/>
          <a:lstStyle/>
          <a:p>
            <a:r>
              <a:rPr lang="en-IN"/>
              <a:t>Methodology/Approach</a:t>
            </a:r>
          </a:p>
        </p:txBody>
      </p:sp>
      <p:sp>
        <p:nvSpPr>
          <p:cNvPr id="3" name="Content Placeholder 2">
            <a:extLst>
              <a:ext uri="{FF2B5EF4-FFF2-40B4-BE49-F238E27FC236}">
                <a16:creationId xmlns:a16="http://schemas.microsoft.com/office/drawing/2014/main" id="{CF994C85-C9F0-7753-E1FD-E72EFC642CFC}"/>
              </a:ext>
            </a:extLst>
          </p:cNvPr>
          <p:cNvSpPr>
            <a:spLocks noGrp="1"/>
          </p:cNvSpPr>
          <p:nvPr>
            <p:ph idx="1"/>
          </p:nvPr>
        </p:nvSpPr>
        <p:spPr/>
        <p:txBody>
          <a:bodyPr>
            <a:normAutofit lnSpcReduction="10000"/>
          </a:bodyPr>
          <a:lstStyle/>
          <a:p>
            <a:pPr marL="0" indent="0">
              <a:buNone/>
            </a:pPr>
            <a:r>
              <a:rPr lang="en-US" b="1"/>
              <a:t>Steps with Algorithm:</a:t>
            </a:r>
          </a:p>
          <a:p>
            <a:pPr>
              <a:buFont typeface="+mj-lt"/>
              <a:buAutoNum type="arabicPeriod"/>
            </a:pPr>
            <a:r>
              <a:rPr lang="en-US"/>
              <a:t>Input Image: Paddy field images are pre-processed.</a:t>
            </a:r>
          </a:p>
          <a:p>
            <a:pPr>
              <a:buFont typeface="+mj-lt"/>
              <a:buAutoNum type="arabicPeriod"/>
            </a:pPr>
            <a:r>
              <a:rPr lang="en-US"/>
              <a:t>Convolution Layer: Applies filters to extract features.</a:t>
            </a:r>
          </a:p>
          <a:p>
            <a:pPr>
              <a:buFont typeface="+mj-lt"/>
              <a:buAutoNum type="arabicPeriod"/>
            </a:pPr>
            <a:r>
              <a:rPr lang="en-US"/>
              <a:t>Pooling Layer: Reduces dimensionality while preserving important information.</a:t>
            </a:r>
          </a:p>
          <a:p>
            <a:pPr>
              <a:buFont typeface="+mj-lt"/>
              <a:buAutoNum type="arabicPeriod"/>
            </a:pPr>
            <a:r>
              <a:rPr lang="en-US"/>
              <a:t>Flattening: Converts the 2D matrix data to 1D.</a:t>
            </a:r>
          </a:p>
          <a:p>
            <a:pPr>
              <a:buFont typeface="+mj-lt"/>
              <a:buAutoNum type="arabicPeriod"/>
            </a:pPr>
            <a:r>
              <a:rPr lang="en-US"/>
              <a:t>Fully Connected Layers: Final classification layer predicts the disease class.</a:t>
            </a:r>
          </a:p>
          <a:p>
            <a:pPr>
              <a:buFont typeface="+mj-lt"/>
              <a:buAutoNum type="arabicPeriod"/>
            </a:pPr>
            <a:r>
              <a:rPr lang="en-US"/>
              <a:t>Output: The network predicts whether the paddy is healthy or diseased.</a:t>
            </a:r>
          </a:p>
          <a:p>
            <a:endParaRPr lang="en-IN"/>
          </a:p>
        </p:txBody>
      </p:sp>
    </p:spTree>
    <p:extLst>
      <p:ext uri="{BB962C8B-B14F-4D97-AF65-F5344CB8AC3E}">
        <p14:creationId xmlns:p14="http://schemas.microsoft.com/office/powerpoint/2010/main" val="342775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6C597C-D71F-7B17-7730-FAC03288FD1D}"/>
              </a:ext>
            </a:extLst>
          </p:cNvPr>
          <p:cNvPicPr>
            <a:picLocks noGrp="1" noChangeAspect="1"/>
          </p:cNvPicPr>
          <p:nvPr>
            <p:ph idx="1"/>
          </p:nvPr>
        </p:nvPicPr>
        <p:blipFill>
          <a:blip r:embed="rId2"/>
          <a:srcRect l="2816" t="8774"/>
          <a:stretch/>
        </p:blipFill>
        <p:spPr>
          <a:xfrm>
            <a:off x="652462" y="485774"/>
            <a:ext cx="8149184" cy="2525100"/>
          </a:xfrm>
        </p:spPr>
      </p:pic>
      <p:pic>
        <p:nvPicPr>
          <p:cNvPr id="2" name="Picture 1" descr="A diagram of a machine&#10;&#10;Description automatically generated">
            <a:extLst>
              <a:ext uri="{FF2B5EF4-FFF2-40B4-BE49-F238E27FC236}">
                <a16:creationId xmlns:a16="http://schemas.microsoft.com/office/drawing/2014/main" id="{A8B22FC1-6339-6A10-A3A5-C7405775458F}"/>
              </a:ext>
            </a:extLst>
          </p:cNvPr>
          <p:cNvPicPr>
            <a:picLocks noChangeAspect="1"/>
          </p:cNvPicPr>
          <p:nvPr/>
        </p:nvPicPr>
        <p:blipFill>
          <a:blip r:embed="rId3"/>
          <a:stretch>
            <a:fillRect/>
          </a:stretch>
        </p:blipFill>
        <p:spPr>
          <a:xfrm>
            <a:off x="657495" y="3266715"/>
            <a:ext cx="10345048" cy="3099399"/>
          </a:xfrm>
          <a:prstGeom prst="rect">
            <a:avLst/>
          </a:prstGeom>
        </p:spPr>
      </p:pic>
    </p:spTree>
    <p:extLst>
      <p:ext uri="{BB962C8B-B14F-4D97-AF65-F5344CB8AC3E}">
        <p14:creationId xmlns:p14="http://schemas.microsoft.com/office/powerpoint/2010/main" val="209285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A15D5-3C3E-32E7-D94B-D9D46F74384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Block diagram:</a:t>
            </a:r>
          </a:p>
        </p:txBody>
      </p:sp>
      <p:pic>
        <p:nvPicPr>
          <p:cNvPr id="4" name="Content Placeholder 3" descr="A diagram of a computer program&#10;&#10;Description automatically generated">
            <a:extLst>
              <a:ext uri="{FF2B5EF4-FFF2-40B4-BE49-F238E27FC236}">
                <a16:creationId xmlns:a16="http://schemas.microsoft.com/office/drawing/2014/main" id="{A8AB6698-EADA-E9B5-9D7C-773D6611A8BF}"/>
              </a:ext>
            </a:extLst>
          </p:cNvPr>
          <p:cNvPicPr>
            <a:picLocks noGrp="1" noChangeAspect="1"/>
          </p:cNvPicPr>
          <p:nvPr>
            <p:ph idx="1"/>
          </p:nvPr>
        </p:nvPicPr>
        <p:blipFill>
          <a:blip r:embed="rId2"/>
          <a:stretch>
            <a:fillRect/>
          </a:stretch>
        </p:blipFill>
        <p:spPr>
          <a:xfrm>
            <a:off x="4777316" y="1402101"/>
            <a:ext cx="6780700" cy="4051468"/>
          </a:xfrm>
          <a:prstGeom prst="rect">
            <a:avLst/>
          </a:prstGeom>
        </p:spPr>
      </p:pic>
    </p:spTree>
    <p:extLst>
      <p:ext uri="{BB962C8B-B14F-4D97-AF65-F5344CB8AC3E}">
        <p14:creationId xmlns:p14="http://schemas.microsoft.com/office/powerpoint/2010/main" val="215680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FC4CFE-CF36-FE0D-C0B5-61099399E08F}"/>
              </a:ext>
            </a:extLst>
          </p:cNvPr>
          <p:cNvSpPr>
            <a:spLocks noGrp="1"/>
          </p:cNvSpPr>
          <p:nvPr>
            <p:ph type="title"/>
          </p:nvPr>
        </p:nvSpPr>
        <p:spPr>
          <a:xfrm>
            <a:off x="1115568" y="548640"/>
            <a:ext cx="10168128" cy="1179576"/>
          </a:xfrm>
        </p:spPr>
        <p:txBody>
          <a:bodyPr>
            <a:normAutofit/>
          </a:bodyPr>
          <a:lstStyle/>
          <a:p>
            <a:r>
              <a:rPr lang="en-US" sz="4000">
                <a:cs typeface="Calibri Light"/>
              </a:rPr>
              <a:t>Algorithm:</a:t>
            </a:r>
          </a:p>
        </p:txBody>
      </p:sp>
      <p:sp>
        <p:nvSpPr>
          <p:cNvPr id="17" name="Rectangle 1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screen shot of a computer program&#10;&#10;Description automatically generated">
            <a:extLst>
              <a:ext uri="{FF2B5EF4-FFF2-40B4-BE49-F238E27FC236}">
                <a16:creationId xmlns:a16="http://schemas.microsoft.com/office/drawing/2014/main" id="{7546595F-62B9-1BD7-071C-D69C70B180F3}"/>
              </a:ext>
            </a:extLst>
          </p:cNvPr>
          <p:cNvPicPr>
            <a:picLocks noChangeAspect="1"/>
          </p:cNvPicPr>
          <p:nvPr/>
        </p:nvPicPr>
        <p:blipFill>
          <a:blip r:embed="rId2"/>
          <a:srcRect l="3840" r="6278" b="2"/>
          <a:stretch/>
        </p:blipFill>
        <p:spPr>
          <a:xfrm>
            <a:off x="1123965" y="2363005"/>
            <a:ext cx="9129740" cy="4183006"/>
          </a:xfrm>
          <a:prstGeom prst="rect">
            <a:avLst/>
          </a:prstGeom>
        </p:spPr>
      </p:pic>
    </p:spTree>
    <p:extLst>
      <p:ext uri="{BB962C8B-B14F-4D97-AF65-F5344CB8AC3E}">
        <p14:creationId xmlns:p14="http://schemas.microsoft.com/office/powerpoint/2010/main" val="160990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2629</Words>
  <Application>Microsoft Office PowerPoint</Application>
  <PresentationFormat>Widescreen</PresentationFormat>
  <Paragraphs>183</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Times New Roman</vt:lpstr>
      <vt:lpstr>Office Theme</vt:lpstr>
      <vt:lpstr>DLCV</vt:lpstr>
      <vt:lpstr>INTRODUCTION:</vt:lpstr>
      <vt:lpstr>Literature Survey &amp; Findings</vt:lpstr>
      <vt:lpstr>Features of Deep Learning Architecture Chosen </vt:lpstr>
      <vt:lpstr>Some points about Inception:</vt:lpstr>
      <vt:lpstr>Methodology/Approach</vt:lpstr>
      <vt:lpstr>PowerPoint Presentation</vt:lpstr>
      <vt:lpstr>Block diagram:</vt:lpstr>
      <vt:lpstr>Algorithm:</vt:lpstr>
      <vt:lpstr>PowerPoint Presentation</vt:lpstr>
      <vt:lpstr>PowerPoint Presentation</vt:lpstr>
      <vt:lpstr>Dataset description:</vt:lpstr>
      <vt:lpstr>PowerPoint Presentation</vt:lpstr>
      <vt:lpstr>PowerPoint Presentation</vt:lpstr>
      <vt:lpstr>Potential Uses</vt:lpstr>
      <vt:lpstr>PowerPoint Presentation</vt:lpstr>
      <vt:lpstr>PowerPoint Presentation</vt:lpstr>
      <vt:lpstr>Leaf smut:</vt:lpstr>
      <vt:lpstr>Brown spot:</vt:lpstr>
      <vt:lpstr>Leaf blight:</vt:lpstr>
      <vt:lpstr>Why This Architecture for This Dataset/Problem? </vt:lpstr>
      <vt:lpstr>Hyperparameter Table</vt:lpstr>
      <vt:lpstr>Hyperparameter Tuning </vt:lpstr>
      <vt:lpstr>Benefits of Inception for Paddy Leaf Disease Detection:   Multi-scale feature extraction: Helps capture the varying sizes of disease spots on leaves. Efficient memory use: Makes the model more practical to run on standard GPUs. High accuracy: Can achieve better accuracy due to capturing diverse features without overfitting. </vt:lpstr>
      <vt:lpstr>Confusion Matrix:</vt:lpstr>
      <vt:lpstr>PowerPoint Presentation</vt:lpstr>
      <vt:lpstr>PowerPoint Presentation</vt:lpstr>
      <vt:lpstr>Performance metrics:</vt:lpstr>
      <vt:lpstr>Graph: Train-Val accuracy</vt:lpstr>
      <vt:lpstr>Graph:  Train-Val Loss</vt:lpstr>
      <vt:lpstr>Formula for Performance Metrics</vt:lpstr>
      <vt:lpstr>Explainable AI</vt:lpstr>
      <vt:lpstr>PowerPoint Presentation</vt:lpstr>
      <vt:lpstr>Research Questions: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 PREETHI - [CB.EN.U4CSE21365]</dc:creator>
  <cp:lastModifiedBy>V PREETHI - [CB.EN.U4CSE21365]</cp:lastModifiedBy>
  <cp:revision>185</cp:revision>
  <dcterms:created xsi:type="dcterms:W3CDTF">2024-09-18T08:29:01Z</dcterms:created>
  <dcterms:modified xsi:type="dcterms:W3CDTF">2024-11-09T04:05:34Z</dcterms:modified>
</cp:coreProperties>
</file>