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0582-A3B5-47D3-8625-845DFAB2EF88}" type="datetimeFigureOut">
              <a:rPr lang="en-US" smtClean="0"/>
              <a:t>2/24/2016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53D6-63C8-4B62-A594-2E39B3C5C72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CAPTCHA-A NEW SECURITY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security primitives are based on hard mathematical problems. Using hard AI problems for security is emerging as an exciting new paradigm, but has been under-explored.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ARTIFICIAL INTELLIGENCE(AI)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433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paper, we presented a new security primitive based on hard AI problems, namely, a novel family of graphical password systems built on top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captcha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technology, which we call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captcha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as graphical password(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caRP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caRP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433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caRP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both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captcha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as graphical password scheme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caRP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addresses a number of security problems altogether, such as online guessing attacks, relay attacks, and, if  combined with dual-view technologies, shoulder-surfing attacks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..,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871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caRP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also offers a novel approach to address the well-known image hotspot problem in popular  graphical password systems, such as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PassPoints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that often leads to weak password choices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CONTD..,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caRP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not a panacea, but it offers reasonable security and usability and appears to fit well with some practical applications for improving online security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caRP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password can be found only probabilistically by automatic online guessing attacks even if the password is in the search set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Captcha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as a graphical password it provides a new security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Nowadays, some of the security system is not providing much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security,by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captcha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we provides a simple security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227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CAPTCHA-A NEW SECURITY</vt:lpstr>
      <vt:lpstr>INTRODUCTION</vt:lpstr>
      <vt:lpstr>ARTIFICIAL INTELLIGENCE(AI)</vt:lpstr>
      <vt:lpstr>caRP</vt:lpstr>
      <vt:lpstr>CONTD..,</vt:lpstr>
      <vt:lpstr>CONTD..,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CAPTCHA-A NEW SECURITY</dc:title>
  <dc:creator>POOMATHI</dc:creator>
  <cp:lastModifiedBy>POOMATHI</cp:lastModifiedBy>
  <cp:revision>3</cp:revision>
  <dcterms:created xsi:type="dcterms:W3CDTF">2016-02-24T16:26:19Z</dcterms:created>
  <dcterms:modified xsi:type="dcterms:W3CDTF">2016-02-24T16:54:31Z</dcterms:modified>
</cp:coreProperties>
</file>