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64920320"/>
        <c:axId val="164922112"/>
      </c:barChart>
      <c:catAx>
        <c:axId val="16492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922112"/>
        <c:crosses val="autoZero"/>
        <c:auto val="1"/>
        <c:lblAlgn val="ctr"/>
        <c:lblOffset val="100"/>
        <c:noMultiLvlLbl val="0"/>
      </c:catAx>
      <c:valAx>
        <c:axId val="164922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92032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smtClean="0"/>
              <a:t>   PREETTHI K</a:t>
            </a:r>
            <a:endParaRPr lang="en-US" sz="2400" dirty="0"/>
          </a:p>
          <a:p>
            <a:r>
              <a:rPr lang="en-US" sz="2400" dirty="0"/>
              <a:t>REGISTER </a:t>
            </a:r>
            <a:r>
              <a:rPr lang="en-US" sz="2400" dirty="0" smtClean="0"/>
              <a:t>NO</a:t>
            </a:r>
            <a:r>
              <a:rPr lang="en-US" sz="2400" smtClean="0"/>
              <a:t>:         </a:t>
            </a:r>
            <a:r>
              <a:rPr lang="en-US" sz="2400" smtClean="0"/>
              <a:t>122201481 </a:t>
            </a:r>
            <a:endParaRPr lang="en-US" sz="2400" dirty="0"/>
          </a:p>
          <a:p>
            <a:r>
              <a:rPr lang="en-US" sz="2400" dirty="0"/>
              <a:t>DEPARTMENT:</a:t>
            </a:r>
          </a:p>
          <a:p>
            <a:r>
              <a:rPr lang="en-US" sz="2400" dirty="0"/>
              <a:t>COLLEGE</a:t>
            </a:r>
          </a:p>
          <a:p>
            <a:r>
              <a:rPr lang="en-US" sz="2400" dirty="0"/>
              <a:t>           </a:t>
            </a:r>
            <a:endParaRPr lang="en-IN" sz="2400" dirty="0"/>
          </a:p>
        </p:txBody>
      </p:sp>
      <p:sp>
        <p:nvSpPr>
          <p:cNvPr id="12" name="TextBox 11">
            <a:extLst>
              <a:ext uri="{FF2B5EF4-FFF2-40B4-BE49-F238E27FC236}">
                <a16:creationId xmlns=""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361</Words>
  <Application>Microsoft Office PowerPoint</Application>
  <PresentationFormat>Custom</PresentationFormat>
  <Paragraphs>57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E-LIBRARY</cp:lastModifiedBy>
  <cp:revision>17</cp:revision>
  <dcterms:created xsi:type="dcterms:W3CDTF">2024-03-29T15:07:22Z</dcterms:created>
  <dcterms:modified xsi:type="dcterms:W3CDTF">2024-09-27T11:54:31Z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