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Constanti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ieHvNZHbKXORssqzjDlfEOptmn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Constantia-regular.fntdata"/><Relationship Id="rId14" Type="http://schemas.openxmlformats.org/officeDocument/2006/relationships/slide" Target="slides/slide8.xml"/><Relationship Id="rId17" Type="http://schemas.openxmlformats.org/officeDocument/2006/relationships/font" Target="fonts/Constantia-italic.fntdata"/><Relationship Id="rId16" Type="http://schemas.openxmlformats.org/officeDocument/2006/relationships/font" Target="fonts/Constantia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Constanti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5" name="Google Shape;85;p20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0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0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20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3" name="Google Shape;93;p20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2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2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7" name="Google Shape;7;p10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" name="Google Shape;8;p10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" name="Google Shape;13;p10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4" name="Google Shape;14;p10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" name="Google Shape;15;p10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4" name="Google Shape;24;p9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" name="Google Shape;25;p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7" name="Google Shape;2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" name="Google Shape;30;p9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31" name="Google Shape;31;p9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2" name="Google Shape;32;p9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Preethirishi/Hotel-management-/tree/main" TargetMode="External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8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2209800" y="2438400"/>
            <a:ext cx="464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6000"/>
              <a:buFont typeface="Calibri"/>
              <a:buNone/>
            </a:pPr>
            <a:r>
              <a:t/>
            </a:r>
            <a:endParaRPr sz="6000"/>
          </a:p>
        </p:txBody>
      </p:sp>
      <p:pic>
        <p:nvPicPr>
          <p:cNvPr id="111" name="Google Shape;1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72750" y="-66450"/>
            <a:ext cx="9316749" cy="701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381000" y="2438400"/>
            <a:ext cx="52578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Hotel Management</a:t>
            </a:r>
            <a:br>
              <a:rPr lang="en-US"/>
            </a:br>
            <a:r>
              <a:rPr lang="en-US" sz="2700" u="sng"/>
              <a:t>Presentation</a:t>
            </a:r>
            <a:endParaRPr sz="2700" u="sng"/>
          </a:p>
        </p:txBody>
      </p:sp>
      <p:pic>
        <p:nvPicPr>
          <p:cNvPr descr="image.jpg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7400" y="1828800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   Our Teammates</a:t>
            </a:r>
            <a:endParaRPr/>
          </a:p>
        </p:txBody>
      </p:sp>
      <p:sp>
        <p:nvSpPr>
          <p:cNvPr id="123" name="Google Shape;123;p3"/>
          <p:cNvSpPr txBox="1"/>
          <p:nvPr>
            <p:ph idx="1" type="body"/>
          </p:nvPr>
        </p:nvSpPr>
        <p:spPr>
          <a:xfrm>
            <a:off x="4625175" y="4122000"/>
            <a:ext cx="4141200" cy="27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71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0"/>
              <a:buChar char="●"/>
            </a:pPr>
            <a:r>
              <a:rPr b="1" lang="en-US" sz="2100"/>
              <a:t>G.PREETHI  -24kb1a0492</a:t>
            </a:r>
            <a:endParaRPr b="1" sz="21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M. </a:t>
            </a:r>
            <a:r>
              <a:rPr b="1" lang="en-US" sz="2000"/>
              <a:t>ROHINI-24kb1a04m5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J.NIKITHA-24kb1a04c0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G.SUJANA-24kb1a0493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K.SARANYA-24Kb1a04f4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/>
              <a:t>D.CHANADANA-24kb1a0477</a:t>
            </a:r>
            <a:endParaRPr b="1" sz="2000"/>
          </a:p>
        </p:txBody>
      </p:sp>
      <p:pic>
        <p:nvPicPr>
          <p:cNvPr id="124" name="Google Shape;1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2544388"/>
            <a:ext cx="4320375" cy="4437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     Introduction</a:t>
            </a:r>
            <a:endParaRPr/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⚫"/>
            </a:pPr>
            <a:r>
              <a:rPr lang="en-US" sz="1600"/>
              <a:t>Hotel management is the administration and operation of a hotel or hospitality establishment, with a focus on providing high-quality service, ensuring guest satisfaction, and maximizing profitability. This field encompasses a broad range of responsibilities, including overseeing staff, managing day-to-day operations, maintaining facilities, budgeting, marketing, and ensuring that the hotel meets the needs of its guests while operating efficiently.</a:t>
            </a:r>
            <a:endParaRPr/>
          </a:p>
          <a:p>
            <a:pPr indent="-177800" lvl="0" marL="27432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/>
          </a:p>
        </p:txBody>
      </p:sp>
      <p:pic>
        <p:nvPicPr>
          <p:cNvPr descr="PPT HOTEL.jpeg" id="131" name="Google Shape;13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43311"/>
            <a:ext cx="7239000" cy="2357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   KEY FEATURES  </a:t>
            </a:r>
            <a:endParaRPr/>
          </a:p>
        </p:txBody>
      </p:sp>
      <p:sp>
        <p:nvSpPr>
          <p:cNvPr id="137" name="Google Shape;137;p5"/>
          <p:cNvSpPr txBox="1"/>
          <p:nvPr>
            <p:ph idx="1" type="body"/>
          </p:nvPr>
        </p:nvSpPr>
        <p:spPr>
          <a:xfrm>
            <a:off x="457200" y="2362200"/>
            <a:ext cx="8229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520"/>
              <a:buChar char="⚫"/>
            </a:pPr>
            <a:r>
              <a:rPr lang="en-US" sz="1600"/>
              <a:t>Updates online bookings, cancellations, and room statuses in real-time to reduce errors and miscommunication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520"/>
              <a:buChar char="⚫"/>
            </a:pPr>
            <a:r>
              <a:rPr lang="en-US" sz="1600"/>
              <a:t>Uses data and analytics to predict demand and guest behavior </a:t>
            </a:r>
            <a:endParaRPr/>
          </a:p>
          <a:p>
            <a:pPr indent="-274320" lvl="0" marL="274320" rtl="0" algn="l">
              <a:spcBef>
                <a:spcPts val="320"/>
              </a:spcBef>
              <a:spcAft>
                <a:spcPts val="0"/>
              </a:spcAft>
              <a:buSzPts val="1520"/>
              <a:buChar char="⚫"/>
            </a:pPr>
            <a:r>
              <a:rPr lang="en-US" sz="1600"/>
              <a:t>Provides detailed reports on hotel operations to help improve operations and increase revenue </a:t>
            </a:r>
            <a:br>
              <a:rPr lang="en-US" sz="1600"/>
            </a:br>
            <a:r>
              <a:rPr lang="en-US" sz="1600"/>
              <a:t> </a:t>
            </a:r>
            <a:endParaRPr sz="1600"/>
          </a:p>
        </p:txBody>
      </p:sp>
      <p:pic>
        <p:nvPicPr>
          <p:cNvPr descr="images (1).jpg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4053675"/>
            <a:ext cx="8001000" cy="242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HOTEL MANAGEMENT</a:t>
            </a:r>
            <a:endParaRPr/>
          </a:p>
        </p:txBody>
      </p:sp>
      <p:sp>
        <p:nvSpPr>
          <p:cNvPr id="144" name="Google Shape;144;p6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AIM: Write a C program to hotel management.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280"/>
              <a:buChar char="⚫"/>
            </a:pPr>
            <a:r>
              <a:rPr lang="en-US" sz="2400"/>
              <a:t>SOURCE CODE</a:t>
            </a:r>
            <a:r>
              <a:rPr lang="en-US"/>
              <a:t>: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CLICK HERE TO VIEW THE SOURCE CODE</a:t>
            </a:r>
            <a:endParaRPr/>
          </a:p>
          <a:p>
            <a:pPr indent="-274320" lvl="0" marL="274320" rtl="0" algn="l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OUTPUT:</a:t>
            </a:r>
            <a:endParaRPr/>
          </a:p>
        </p:txBody>
      </p:sp>
      <p:sp>
        <p:nvSpPr>
          <p:cNvPr descr="blob:https://web.whatsapp.com/1d168e2d-3ff7-415d-a223-57166c5ad3ad" id="145" name="Google Shape;145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descr="blob:https://web.whatsapp.com/1d168e2d-3ff7-415d-a223-57166c5ad3ad" id="146" name="Google Shape;146;p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pic>
        <p:nvPicPr>
          <p:cNvPr descr="OUTPUT.jpg"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3429000"/>
            <a:ext cx="2286000" cy="333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      CONCLUTION</a:t>
            </a:r>
            <a:endParaRPr/>
          </a:p>
        </p:txBody>
      </p:sp>
      <p:sp>
        <p:nvSpPr>
          <p:cNvPr id="153" name="Google Shape;153;p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The future of hotel management may include more technology, sustainability, personalization, and a focus on guest well-being. Hotel managers who adapt to changing guest expectations and embrace these innovations can create exceptional guest experiences</a:t>
            </a:r>
            <a:r>
              <a:rPr lang="en-US"/>
              <a:t>. </a:t>
            </a:r>
            <a:endParaRPr/>
          </a:p>
        </p:txBody>
      </p:sp>
      <p:pic>
        <p:nvPicPr>
          <p:cNvPr descr="management.jpg" id="154" name="Google Shape;1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3657600"/>
            <a:ext cx="1865376" cy="12435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otel.jpg" id="155" name="Google Shape;15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2800" y="4953000"/>
            <a:ext cx="2339340" cy="12496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s (2).jpg" id="156" name="Google Shape;15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3733800"/>
            <a:ext cx="2209800" cy="1325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800">
    <p:circl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1143000" y="2667000"/>
            <a:ext cx="5867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          </a:t>
            </a:r>
            <a:endParaRPr/>
          </a:p>
        </p:txBody>
      </p:sp>
      <p:pic>
        <p:nvPicPr>
          <p:cNvPr id="162" name="Google Shape;16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850" y="903775"/>
            <a:ext cx="7795425" cy="53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