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Montserra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F255F3-0915-4F0A-BEFD-4A3F89717697}">
  <a:tblStyle styleId="{79F255F3-0915-4F0A-BEFD-4A3F897176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1"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f70183295_5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23f70183295_5_8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3f70183295_5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g23f70183295_5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3f70183295_2_9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23f70183295_2_9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f70183295_7_1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23f70183295_7_1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23f70183295_7_11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f70183295_7_1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595959"/>
                </a:solidFill>
                <a:latin typeface="Calibri"/>
                <a:ea typeface="Calibri"/>
                <a:cs typeface="Calibri"/>
                <a:sym typeface="Calibri"/>
              </a:rPr>
              <a:t>Retail loan industry: </a:t>
            </a:r>
            <a:endParaRPr b="1" sz="1300">
              <a:solidFill>
                <a:srgbClr val="595959"/>
              </a:solidFill>
              <a:latin typeface="Calibri"/>
              <a:ea typeface="Calibri"/>
              <a:cs typeface="Calibri"/>
              <a:sym typeface="Calibri"/>
            </a:endParaRPr>
          </a:p>
          <a:p>
            <a:pPr indent="457200" lvl="0" marL="0" rtl="0" algn="l">
              <a:lnSpc>
                <a:spcPct val="115000"/>
              </a:lnSpc>
              <a:spcBef>
                <a:spcPts val="0"/>
              </a:spcBef>
              <a:spcAft>
                <a:spcPts val="0"/>
              </a:spcAft>
              <a:buNone/>
            </a:pPr>
            <a:r>
              <a:rPr lang="en" sz="1300">
                <a:solidFill>
                  <a:srgbClr val="595959"/>
                </a:solidFill>
                <a:latin typeface="Calibri"/>
                <a:ea typeface="Calibri"/>
                <a:cs typeface="Calibri"/>
                <a:sym typeface="Calibri"/>
              </a:rPr>
              <a:t>Provides loans to individuals for personal needs e.g., Auto loans, personal loans, mortgages, student loans</a:t>
            </a:r>
            <a:endParaRPr sz="1300">
              <a:solidFill>
                <a:srgbClr val="595959"/>
              </a:solidFill>
              <a:latin typeface="Calibri"/>
              <a:ea typeface="Calibri"/>
              <a:cs typeface="Calibri"/>
              <a:sym typeface="Calibri"/>
            </a:endParaRPr>
          </a:p>
          <a:p>
            <a:pPr indent="0" lvl="0" marL="0" rtl="0" algn="l">
              <a:spcBef>
                <a:spcPts val="0"/>
              </a:spcBef>
              <a:spcAft>
                <a:spcPts val="0"/>
              </a:spcAft>
              <a:buNone/>
            </a:pPr>
            <a:r>
              <a:rPr b="1" lang="en" sz="1300">
                <a:solidFill>
                  <a:srgbClr val="595959"/>
                </a:solidFill>
                <a:latin typeface="Calibri"/>
                <a:ea typeface="Calibri"/>
                <a:cs typeface="Calibri"/>
                <a:sym typeface="Calibri"/>
              </a:rPr>
              <a:t>Loan application process:</a:t>
            </a:r>
            <a:endParaRPr sz="1300">
              <a:solidFill>
                <a:srgbClr val="595959"/>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rPr lang="en" sz="1300">
                <a:solidFill>
                  <a:srgbClr val="595959"/>
                </a:solidFill>
                <a:latin typeface="Calibri"/>
                <a:ea typeface="Calibri"/>
                <a:cs typeface="Calibri"/>
                <a:sym typeface="Calibri"/>
              </a:rPr>
              <a:t>Submit application: 	Applicant provides personal and financial information e.g., name, address, income, etc. </a:t>
            </a:r>
            <a:endParaRPr sz="1300">
              <a:solidFill>
                <a:srgbClr val="595959"/>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rPr lang="en" sz="1300">
                <a:solidFill>
                  <a:srgbClr val="595959"/>
                </a:solidFill>
                <a:latin typeface="Calibri"/>
                <a:ea typeface="Calibri"/>
                <a:cs typeface="Calibri"/>
                <a:sym typeface="Calibri"/>
              </a:rPr>
              <a:t>Lender assessment:	Lender reviews applicant’s information and determines eligibility/risks to then approve or deny application</a:t>
            </a:r>
            <a:endParaRPr sz="1300">
              <a:solidFill>
                <a:srgbClr val="374151"/>
              </a:solidFill>
              <a:highlight>
                <a:srgbClr val="F7F7F8"/>
              </a:highlight>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rPr lang="en" sz="1300">
                <a:solidFill>
                  <a:srgbClr val="595959"/>
                </a:solidFill>
                <a:latin typeface="Calibri"/>
                <a:ea typeface="Calibri"/>
                <a:cs typeface="Calibri"/>
                <a:sym typeface="Calibri"/>
              </a:rPr>
              <a:t>Loan disbursement: 	Lender provides funds to the applicant (the borrower) upon acceptance of terms</a:t>
            </a:r>
            <a:endParaRPr/>
          </a:p>
        </p:txBody>
      </p:sp>
      <p:sp>
        <p:nvSpPr>
          <p:cNvPr id="233" name="Google Shape;233;g23f70183295_7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3f70183295_7_4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44546A"/>
              </a:buClr>
              <a:buSzPts val="1100"/>
              <a:buFont typeface="Calibri"/>
              <a:buChar char="●"/>
            </a:pPr>
            <a:r>
              <a:rPr b="1" lang="en">
                <a:solidFill>
                  <a:srgbClr val="595959"/>
                </a:solidFill>
                <a:latin typeface="Calibri"/>
                <a:ea typeface="Calibri"/>
                <a:cs typeface="Calibri"/>
                <a:sym typeface="Calibri"/>
              </a:rPr>
              <a:t>Who:</a:t>
            </a:r>
            <a:endParaRPr b="1">
              <a:solidFill>
                <a:srgbClr val="595959"/>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a:solidFill>
                  <a:srgbClr val="595959"/>
                </a:solidFill>
                <a:latin typeface="Calibri"/>
                <a:ea typeface="Calibri"/>
                <a:cs typeface="Calibri"/>
                <a:sym typeface="Calibri"/>
              </a:rPr>
              <a:t>Client is a retail </a:t>
            </a:r>
            <a:r>
              <a:rPr b="1" lang="en">
                <a:solidFill>
                  <a:srgbClr val="595959"/>
                </a:solidFill>
                <a:latin typeface="Calibri"/>
                <a:ea typeface="Calibri"/>
                <a:cs typeface="Calibri"/>
                <a:sym typeface="Calibri"/>
              </a:rPr>
              <a:t>loan issuer</a:t>
            </a:r>
            <a:r>
              <a:rPr lang="en">
                <a:solidFill>
                  <a:srgbClr val="595959"/>
                </a:solidFill>
                <a:latin typeface="Calibri"/>
                <a:ea typeface="Calibri"/>
                <a:cs typeface="Calibri"/>
                <a:sym typeface="Calibri"/>
              </a:rPr>
              <a:t> </a:t>
            </a:r>
            <a:endParaRPr>
              <a:solidFill>
                <a:srgbClr val="595959"/>
              </a:solidFill>
              <a:latin typeface="Calibri"/>
              <a:ea typeface="Calibri"/>
              <a:cs typeface="Calibri"/>
              <a:sym typeface="Calibri"/>
            </a:endParaRPr>
          </a:p>
          <a:p>
            <a:pPr indent="457200" lvl="0" marL="457200" rtl="0" algn="l">
              <a:spcBef>
                <a:spcPts val="0"/>
              </a:spcBef>
              <a:spcAft>
                <a:spcPts val="0"/>
              </a:spcAft>
              <a:buClr>
                <a:schemeClr val="dk1"/>
              </a:buClr>
              <a:buSzPts val="1100"/>
              <a:buFont typeface="Arial"/>
              <a:buNone/>
            </a:pPr>
            <a:r>
              <a:rPr lang="en" sz="1000">
                <a:solidFill>
                  <a:srgbClr val="595959"/>
                </a:solidFill>
                <a:latin typeface="Calibri"/>
                <a:ea typeface="Calibri"/>
                <a:cs typeface="Calibri"/>
                <a:sym typeface="Calibri"/>
              </a:rPr>
              <a:t>- Receives potential customer data from loan applications</a:t>
            </a:r>
            <a:endParaRPr sz="1000">
              <a:solidFill>
                <a:srgbClr val="595959"/>
              </a:solidFill>
              <a:latin typeface="Calibri"/>
              <a:ea typeface="Calibri"/>
              <a:cs typeface="Calibri"/>
              <a:sym typeface="Calibri"/>
            </a:endParaRPr>
          </a:p>
          <a:p>
            <a:pPr indent="457200" lvl="0" marL="457200" rtl="0" algn="l">
              <a:spcBef>
                <a:spcPts val="0"/>
              </a:spcBef>
              <a:spcAft>
                <a:spcPts val="0"/>
              </a:spcAft>
              <a:buClr>
                <a:schemeClr val="dk1"/>
              </a:buClr>
              <a:buSzPts val="1100"/>
              <a:buFont typeface="Arial"/>
              <a:buNone/>
            </a:pPr>
            <a:r>
              <a:rPr lang="en" sz="1000">
                <a:solidFill>
                  <a:srgbClr val="595959"/>
                </a:solidFill>
                <a:latin typeface="Calibri"/>
                <a:ea typeface="Calibri"/>
                <a:cs typeface="Calibri"/>
                <a:sym typeface="Calibri"/>
              </a:rPr>
              <a:t>- Maintains historical loan default data from existing customers</a:t>
            </a:r>
            <a:endParaRPr sz="900">
              <a:solidFill>
                <a:srgbClr val="595959"/>
              </a:solidFill>
              <a:latin typeface="Calibri"/>
              <a:ea typeface="Calibri"/>
              <a:cs typeface="Calibri"/>
              <a:sym typeface="Calibri"/>
            </a:endParaRPr>
          </a:p>
          <a:p>
            <a:pPr indent="-298450" lvl="0" marL="457200" rtl="0" algn="l">
              <a:spcBef>
                <a:spcPts val="0"/>
              </a:spcBef>
              <a:spcAft>
                <a:spcPts val="0"/>
              </a:spcAft>
              <a:buClr>
                <a:srgbClr val="44546A"/>
              </a:buClr>
              <a:buSzPts val="1100"/>
              <a:buFont typeface="Calibri"/>
              <a:buChar char="●"/>
            </a:pPr>
            <a:r>
              <a:rPr b="1" lang="en">
                <a:solidFill>
                  <a:srgbClr val="595959"/>
                </a:solidFill>
                <a:latin typeface="Calibri"/>
                <a:ea typeface="Calibri"/>
                <a:cs typeface="Calibri"/>
                <a:sym typeface="Calibri"/>
              </a:rPr>
              <a:t>What:</a:t>
            </a:r>
            <a:endParaRPr b="1">
              <a:solidFill>
                <a:srgbClr val="595959"/>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a:solidFill>
                  <a:srgbClr val="595959"/>
                </a:solidFill>
                <a:latin typeface="Calibri"/>
                <a:ea typeface="Calibri"/>
                <a:cs typeface="Calibri"/>
                <a:sym typeface="Calibri"/>
              </a:rPr>
              <a:t>Predict which</a:t>
            </a:r>
            <a:r>
              <a:rPr b="1" lang="en">
                <a:solidFill>
                  <a:srgbClr val="595959"/>
                </a:solidFill>
                <a:latin typeface="Calibri"/>
                <a:ea typeface="Calibri"/>
                <a:cs typeface="Calibri"/>
                <a:sym typeface="Calibri"/>
              </a:rPr>
              <a:t> potential customers will default</a:t>
            </a:r>
            <a:r>
              <a:rPr lang="en">
                <a:solidFill>
                  <a:srgbClr val="595959"/>
                </a:solidFill>
                <a:latin typeface="Calibri"/>
                <a:ea typeface="Calibri"/>
                <a:cs typeface="Calibri"/>
                <a:sym typeface="Calibri"/>
              </a:rPr>
              <a:t> in order to minimize risk of default.</a:t>
            </a:r>
            <a:endParaRPr sz="900">
              <a:solidFill>
                <a:srgbClr val="595959"/>
              </a:solidFill>
              <a:latin typeface="Calibri"/>
              <a:ea typeface="Calibri"/>
              <a:cs typeface="Calibri"/>
              <a:sym typeface="Calibri"/>
            </a:endParaRPr>
          </a:p>
          <a:p>
            <a:pPr indent="-298450" lvl="0" marL="457200" rtl="0" algn="l">
              <a:spcBef>
                <a:spcPts val="0"/>
              </a:spcBef>
              <a:spcAft>
                <a:spcPts val="0"/>
              </a:spcAft>
              <a:buClr>
                <a:srgbClr val="44546A"/>
              </a:buClr>
              <a:buSzPts val="1100"/>
              <a:buFont typeface="Calibri"/>
              <a:buChar char="●"/>
            </a:pPr>
            <a:r>
              <a:rPr b="1" lang="en">
                <a:solidFill>
                  <a:srgbClr val="595959"/>
                </a:solidFill>
                <a:latin typeface="Calibri"/>
                <a:ea typeface="Calibri"/>
                <a:cs typeface="Calibri"/>
                <a:sym typeface="Calibri"/>
              </a:rPr>
              <a:t>When:</a:t>
            </a:r>
            <a:endParaRPr b="1">
              <a:solidFill>
                <a:srgbClr val="595959"/>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
                <a:solidFill>
                  <a:srgbClr val="595959"/>
                </a:solidFill>
                <a:latin typeface="Calibri"/>
                <a:ea typeface="Calibri"/>
                <a:cs typeface="Calibri"/>
                <a:sym typeface="Calibri"/>
              </a:rPr>
              <a:t>Continuous monitoring during the loan approval process with interventions (e.g., deny a bad applicant) </a:t>
            </a:r>
            <a:r>
              <a:rPr b="1" lang="en">
                <a:solidFill>
                  <a:srgbClr val="595959"/>
                </a:solidFill>
                <a:latin typeface="Calibri"/>
                <a:ea typeface="Calibri"/>
                <a:cs typeface="Calibri"/>
                <a:sym typeface="Calibri"/>
              </a:rPr>
              <a:t>before issuing the loan</a:t>
            </a:r>
            <a:endParaRPr sz="900">
              <a:solidFill>
                <a:srgbClr val="595959"/>
              </a:solidFill>
              <a:latin typeface="Calibri"/>
              <a:ea typeface="Calibri"/>
              <a:cs typeface="Calibri"/>
              <a:sym typeface="Calibri"/>
            </a:endParaRPr>
          </a:p>
          <a:p>
            <a:pPr indent="-298450" lvl="0" marL="457200" rtl="0" algn="l">
              <a:spcBef>
                <a:spcPts val="0"/>
              </a:spcBef>
              <a:spcAft>
                <a:spcPts val="0"/>
              </a:spcAft>
              <a:buClr>
                <a:srgbClr val="44546A"/>
              </a:buClr>
              <a:buSzPts val="1100"/>
              <a:buFont typeface="Calibri"/>
              <a:buChar char="●"/>
            </a:pPr>
            <a:r>
              <a:rPr b="1" lang="en">
                <a:solidFill>
                  <a:srgbClr val="595959"/>
                </a:solidFill>
                <a:latin typeface="Calibri"/>
                <a:ea typeface="Calibri"/>
                <a:cs typeface="Calibri"/>
                <a:sym typeface="Calibri"/>
              </a:rPr>
              <a:t>Why:</a:t>
            </a:r>
            <a:endParaRPr b="1">
              <a:solidFill>
                <a:srgbClr val="595959"/>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a:solidFill>
                  <a:srgbClr val="595959"/>
                </a:solidFill>
                <a:latin typeface="Calibri"/>
                <a:ea typeface="Calibri"/>
                <a:cs typeface="Calibri"/>
                <a:sym typeface="Calibri"/>
              </a:rPr>
              <a:t>Increase profitability through </a:t>
            </a:r>
            <a:r>
              <a:rPr b="1" lang="en">
                <a:solidFill>
                  <a:srgbClr val="595959"/>
                </a:solidFill>
                <a:latin typeface="Calibri"/>
                <a:ea typeface="Calibri"/>
                <a:cs typeface="Calibri"/>
                <a:sym typeface="Calibri"/>
              </a:rPr>
              <a:t>reduced default rates</a:t>
            </a:r>
            <a:endParaRPr b="1">
              <a:solidFill>
                <a:srgbClr val="595959"/>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a:solidFill>
                  <a:srgbClr val="595959"/>
                </a:solidFill>
                <a:latin typeface="Calibri"/>
                <a:ea typeface="Calibri"/>
                <a:cs typeface="Calibri"/>
                <a:sym typeface="Calibri"/>
              </a:rPr>
              <a:t>Improve internal controls based on data-driven insights</a:t>
            </a:r>
            <a:endParaRPr>
              <a:solidFill>
                <a:srgbClr val="595959"/>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a:solidFill>
                  <a:srgbClr val="595959"/>
                </a:solidFill>
                <a:latin typeface="Calibri"/>
                <a:ea typeface="Calibri"/>
                <a:cs typeface="Calibri"/>
                <a:sym typeface="Calibri"/>
              </a:rPr>
              <a:t>Maintain a healthy portfolio of investments</a:t>
            </a:r>
            <a:endParaRPr sz="900">
              <a:solidFill>
                <a:srgbClr val="595959"/>
              </a:solidFill>
              <a:latin typeface="Calibri"/>
              <a:ea typeface="Calibri"/>
              <a:cs typeface="Calibri"/>
              <a:sym typeface="Calibri"/>
            </a:endParaRPr>
          </a:p>
          <a:p>
            <a:pPr indent="-298450" lvl="0" marL="457200" rtl="0" algn="l">
              <a:spcBef>
                <a:spcPts val="0"/>
              </a:spcBef>
              <a:spcAft>
                <a:spcPts val="0"/>
              </a:spcAft>
              <a:buClr>
                <a:srgbClr val="595959"/>
              </a:buClr>
              <a:buSzPts val="1100"/>
              <a:buFont typeface="Calibri"/>
              <a:buChar char="●"/>
            </a:pPr>
            <a:r>
              <a:rPr b="1" lang="en">
                <a:solidFill>
                  <a:srgbClr val="595959"/>
                </a:solidFill>
                <a:latin typeface="Calibri"/>
                <a:ea typeface="Calibri"/>
                <a:cs typeface="Calibri"/>
                <a:sym typeface="Calibri"/>
              </a:rPr>
              <a:t>How:</a:t>
            </a:r>
            <a:endParaRPr b="1">
              <a:solidFill>
                <a:srgbClr val="595959"/>
              </a:solidFill>
              <a:latin typeface="Calibri"/>
              <a:ea typeface="Calibri"/>
              <a:cs typeface="Calibri"/>
              <a:sym typeface="Calibri"/>
            </a:endParaRPr>
          </a:p>
          <a:p>
            <a:pPr indent="457200" lvl="0" marL="0" rtl="0" algn="l">
              <a:spcBef>
                <a:spcPts val="0"/>
              </a:spcBef>
              <a:spcAft>
                <a:spcPts val="0"/>
              </a:spcAft>
              <a:buNone/>
            </a:pPr>
            <a:r>
              <a:rPr lang="en">
                <a:solidFill>
                  <a:srgbClr val="595959"/>
                </a:solidFill>
                <a:latin typeface="Calibri"/>
                <a:ea typeface="Calibri"/>
                <a:cs typeface="Calibri"/>
                <a:sym typeface="Calibri"/>
              </a:rPr>
              <a:t>Utilizing loan applicant data and our </a:t>
            </a:r>
            <a:r>
              <a:rPr b="1" lang="en">
                <a:solidFill>
                  <a:srgbClr val="595959"/>
                </a:solidFill>
                <a:latin typeface="Calibri"/>
                <a:ea typeface="Calibri"/>
                <a:cs typeface="Calibri"/>
                <a:sym typeface="Calibri"/>
              </a:rPr>
              <a:t>predictive model</a:t>
            </a:r>
            <a:endParaRPr/>
          </a:p>
        </p:txBody>
      </p:sp>
      <p:sp>
        <p:nvSpPr>
          <p:cNvPr id="262" name="Google Shape;262;g23f70183295_7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3f70183295_3_6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23f70183295_3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3f70183295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3f70183295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3f70183295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3f70183295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3f70183295_3_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Calibri"/>
                <a:ea typeface="Calibri"/>
                <a:cs typeface="Calibri"/>
                <a:sym typeface="Calibri"/>
              </a:rPr>
              <a:t>At the end of 2021, roughly 3 million people — close to 7% of all student loan borrowers — were in default. The total defaulted student loan balance was $86.08 billion at the end of 2021.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 sz="1200">
                <a:solidFill>
                  <a:schemeClr val="dk1"/>
                </a:solidFill>
                <a:latin typeface="Calibri"/>
                <a:ea typeface="Calibri"/>
                <a:cs typeface="Calibri"/>
                <a:sym typeface="Calibri"/>
              </a:rPr>
              <a:t>Estimating ROI</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Cost savings from reduced loan defaults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Increase in profitable loans due to improved risk assessment</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Reduction in operational expenses related to the loan approval process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Investment in model development, deployment, and maintenance</a:t>
            </a:r>
            <a:endParaRPr sz="1200">
              <a:solidFill>
                <a:schemeClr val="dk1"/>
              </a:solidFill>
              <a:latin typeface="Calibri"/>
              <a:ea typeface="Calibri"/>
              <a:cs typeface="Calibri"/>
              <a:sym typeface="Calibri"/>
            </a:endParaRPr>
          </a:p>
          <a:p>
            <a:pPr indent="0" lvl="0" marL="91440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deployment of the model has several implications for risk management and potential losses: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 Informed Decision-Making: By quantifying the probability of commercial loan default, the model equips risk analysts with valuable insights to make informed decisions. They can use this information to determine suitable loan terms and conditions based on the risk associated with each borrower.</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b. Risk Mitigation Measures: When the model predicts a high probability of default, lenders can take proactive risk mitigation measures. This could involve requesting additional collateral, adjusting loan terms, or increasing interest rates to compensate for the higher risk.</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c. Portfolio Management: The model's predictions can guide portfolio management strategies. Lenders can allocate resources more effectively by focusing on low-risk borrowers or by closely monitoring high-risk borrowers to ensure timely intervention if default risks escalate.</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d. Minimizing Losses: By accurately identifying potential defaulters, the model helps minimize losses associated with defaulting commercial loans. It allows lenders to avoid granting loans to high-risk borrowers who are more likely to default, reducing the potential financial impact of loan defaults.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e. Improved Performance: Deploying the predictive model enables lenders to improve the performance of their commercial loan portfolio. By incorporating an additional layer of risk assessment, lenders can optimize their loan approval process and ensure a healthier loan portfolio with a lower overall risk of default</a:t>
            </a:r>
            <a:endParaRPr sz="1200">
              <a:solidFill>
                <a:schemeClr val="dk1"/>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p:txBody>
      </p:sp>
      <p:sp>
        <p:nvSpPr>
          <p:cNvPr id="325" name="Google Shape;325;g23f70183295_3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3f70183295_2_134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90000"/>
              </a:lnSpc>
              <a:spcBef>
                <a:spcPts val="800"/>
              </a:spcBef>
              <a:spcAft>
                <a:spcPts val="0"/>
              </a:spcAft>
              <a:buNone/>
            </a:pPr>
            <a:r>
              <a:rPr lang="en" sz="1300">
                <a:solidFill>
                  <a:srgbClr val="3B4546"/>
                </a:solidFill>
                <a:latin typeface="Calibri"/>
                <a:ea typeface="Calibri"/>
                <a:cs typeface="Calibri"/>
                <a:sym typeface="Calibri"/>
              </a:rPr>
              <a:t>Integration: Seamlessly integrate with existing systems.</a:t>
            </a:r>
            <a:endParaRPr sz="1300">
              <a:solidFill>
                <a:srgbClr val="3B4546"/>
              </a:solidFill>
              <a:latin typeface="Calibri"/>
              <a:ea typeface="Calibri"/>
              <a:cs typeface="Calibri"/>
              <a:sym typeface="Calibri"/>
            </a:endParaRPr>
          </a:p>
          <a:p>
            <a:pPr indent="0" lvl="0" marL="0" rtl="0" algn="l">
              <a:lnSpc>
                <a:spcPct val="90000"/>
              </a:lnSpc>
              <a:spcBef>
                <a:spcPts val="800"/>
              </a:spcBef>
              <a:spcAft>
                <a:spcPts val="0"/>
              </a:spcAft>
              <a:buNone/>
            </a:pPr>
            <a:r>
              <a:rPr lang="en" sz="1300">
                <a:solidFill>
                  <a:srgbClr val="3B4546"/>
                </a:solidFill>
                <a:latin typeface="Calibri"/>
                <a:ea typeface="Calibri"/>
                <a:cs typeface="Calibri"/>
                <a:sym typeface="Calibri"/>
              </a:rPr>
              <a:t>Training and Change: Provide employee training and manage change.</a:t>
            </a:r>
            <a:endParaRPr sz="1300">
              <a:solidFill>
                <a:srgbClr val="3B4546"/>
              </a:solidFill>
              <a:latin typeface="Calibri"/>
              <a:ea typeface="Calibri"/>
              <a:cs typeface="Calibri"/>
              <a:sym typeface="Calibri"/>
            </a:endParaRPr>
          </a:p>
          <a:p>
            <a:pPr indent="0" lvl="0" marL="0" rtl="0" algn="l">
              <a:lnSpc>
                <a:spcPct val="90000"/>
              </a:lnSpc>
              <a:spcBef>
                <a:spcPts val="800"/>
              </a:spcBef>
              <a:spcAft>
                <a:spcPts val="0"/>
              </a:spcAft>
              <a:buNone/>
            </a:pPr>
            <a:r>
              <a:rPr lang="en" sz="1300">
                <a:solidFill>
                  <a:srgbClr val="3B4546"/>
                </a:solidFill>
                <a:latin typeface="Calibri"/>
                <a:ea typeface="Calibri"/>
                <a:cs typeface="Calibri"/>
                <a:sym typeface="Calibri"/>
              </a:rPr>
              <a:t>Monitoring and Updates: Continuously monitor and update the model.</a:t>
            </a:r>
            <a:endParaRPr sz="1300">
              <a:solidFill>
                <a:srgbClr val="3B4546"/>
              </a:solidFill>
              <a:latin typeface="Calibri"/>
              <a:ea typeface="Calibri"/>
              <a:cs typeface="Calibri"/>
              <a:sym typeface="Calibri"/>
            </a:endParaRPr>
          </a:p>
          <a:p>
            <a:pPr indent="0" lvl="0" marL="0" rtl="0" algn="l">
              <a:lnSpc>
                <a:spcPct val="90000"/>
              </a:lnSpc>
              <a:spcBef>
                <a:spcPts val="800"/>
              </a:spcBef>
              <a:spcAft>
                <a:spcPts val="0"/>
              </a:spcAft>
              <a:buNone/>
            </a:pPr>
            <a:r>
              <a:t/>
            </a:r>
            <a:endParaRPr sz="1300">
              <a:solidFill>
                <a:srgbClr val="3B4546"/>
              </a:solidFill>
              <a:latin typeface="Calibri"/>
              <a:ea typeface="Calibri"/>
              <a:cs typeface="Calibri"/>
              <a:sym typeface="Calibri"/>
            </a:endParaRPr>
          </a:p>
          <a:p>
            <a:pPr indent="0" lvl="0" marL="0" rtl="0" algn="l">
              <a:lnSpc>
                <a:spcPct val="90000"/>
              </a:lnSpc>
              <a:spcBef>
                <a:spcPts val="800"/>
              </a:spcBef>
              <a:spcAft>
                <a:spcPts val="0"/>
              </a:spcAft>
              <a:buClr>
                <a:schemeClr val="dk1"/>
              </a:buClr>
              <a:buSzPts val="1100"/>
              <a:buFont typeface="Arial"/>
              <a:buNone/>
            </a:pPr>
            <a:r>
              <a:rPr lang="en" sz="1300">
                <a:solidFill>
                  <a:srgbClr val="3B4546"/>
                </a:solidFill>
                <a:latin typeface="Calibri"/>
                <a:ea typeface="Calibri"/>
                <a:cs typeface="Calibri"/>
                <a:sym typeface="Calibri"/>
              </a:rPr>
              <a:t>fairness and Bias: Prevent discrimination and ensure fairness.</a:t>
            </a:r>
            <a:endParaRPr sz="1300">
              <a:solidFill>
                <a:srgbClr val="3B4546"/>
              </a:solidFill>
              <a:latin typeface="Calibri"/>
              <a:ea typeface="Calibri"/>
              <a:cs typeface="Calibri"/>
              <a:sym typeface="Calibri"/>
            </a:endParaRPr>
          </a:p>
          <a:p>
            <a:pPr indent="0" lvl="0" marL="0" rtl="0" algn="l">
              <a:lnSpc>
                <a:spcPct val="90000"/>
              </a:lnSpc>
              <a:spcBef>
                <a:spcPts val="800"/>
              </a:spcBef>
              <a:spcAft>
                <a:spcPts val="0"/>
              </a:spcAft>
              <a:buNone/>
            </a:pPr>
            <a:r>
              <a:rPr lang="en" sz="1300">
                <a:solidFill>
                  <a:srgbClr val="3B4546"/>
                </a:solidFill>
                <a:latin typeface="Calibri"/>
                <a:ea typeface="Calibri"/>
                <a:cs typeface="Calibri"/>
                <a:sym typeface="Calibri"/>
              </a:rPr>
              <a:t>Privacy Protection: Safeguard customer sensitive data.</a:t>
            </a:r>
            <a:endParaRPr sz="1300">
              <a:solidFill>
                <a:srgbClr val="3B4546"/>
              </a:solidFill>
              <a:latin typeface="Calibri"/>
              <a:ea typeface="Calibri"/>
              <a:cs typeface="Calibri"/>
              <a:sym typeface="Calibri"/>
            </a:endParaRPr>
          </a:p>
          <a:p>
            <a:pPr indent="0" lvl="0" marL="0" rtl="0" algn="l">
              <a:lnSpc>
                <a:spcPct val="90000"/>
              </a:lnSpc>
              <a:spcBef>
                <a:spcPts val="800"/>
              </a:spcBef>
              <a:spcAft>
                <a:spcPts val="0"/>
              </a:spcAft>
              <a:buNone/>
            </a:pPr>
            <a:r>
              <a:rPr lang="en" sz="1300">
                <a:solidFill>
                  <a:srgbClr val="3B4546"/>
                </a:solidFill>
                <a:latin typeface="Calibri"/>
                <a:ea typeface="Calibri"/>
                <a:cs typeface="Calibri"/>
                <a:sym typeface="Calibri"/>
              </a:rPr>
              <a:t>Transparency: Communicate data-driven decision-making.</a:t>
            </a:r>
            <a:endParaRPr sz="1300">
              <a:solidFill>
                <a:srgbClr val="3B4546"/>
              </a:solidFill>
              <a:latin typeface="Calibri"/>
              <a:ea typeface="Calibri"/>
              <a:cs typeface="Calibri"/>
              <a:sym typeface="Calibri"/>
            </a:endParaRPr>
          </a:p>
          <a:p>
            <a:pPr indent="0" lvl="0" marL="0" rtl="0" algn="l">
              <a:lnSpc>
                <a:spcPct val="90000"/>
              </a:lnSpc>
              <a:spcBef>
                <a:spcPts val="800"/>
              </a:spcBef>
              <a:spcAft>
                <a:spcPts val="0"/>
              </a:spcAft>
              <a:buNone/>
            </a:pPr>
            <a:r>
              <a:t/>
            </a:r>
            <a:endParaRPr sz="1300">
              <a:solidFill>
                <a:srgbClr val="3B4546"/>
              </a:solidFill>
              <a:latin typeface="Calibri"/>
              <a:ea typeface="Calibri"/>
              <a:cs typeface="Calibri"/>
              <a:sym typeface="Calibri"/>
            </a:endParaRPr>
          </a:p>
          <a:p>
            <a:pPr indent="0" lvl="0" marL="0" rtl="0" algn="l">
              <a:lnSpc>
                <a:spcPct val="90000"/>
              </a:lnSpc>
              <a:spcBef>
                <a:spcPts val="800"/>
              </a:spcBef>
              <a:spcAft>
                <a:spcPts val="0"/>
              </a:spcAft>
              <a:buClr>
                <a:schemeClr val="dk1"/>
              </a:buClr>
              <a:buSzPts val="1100"/>
              <a:buFont typeface="Arial"/>
              <a:buNone/>
            </a:pPr>
            <a:r>
              <a:rPr lang="en" sz="1300">
                <a:solidFill>
                  <a:srgbClr val="3B4546"/>
                </a:solidFill>
                <a:latin typeface="Calibri"/>
                <a:ea typeface="Calibri"/>
                <a:cs typeface="Calibri"/>
                <a:sym typeface="Calibri"/>
              </a:rPr>
              <a:t>Overfitting: Use cross-validation and regularization.</a:t>
            </a:r>
            <a:endParaRPr sz="1300">
              <a:solidFill>
                <a:srgbClr val="3B4546"/>
              </a:solidFill>
              <a:latin typeface="Calibri"/>
              <a:ea typeface="Calibri"/>
              <a:cs typeface="Calibri"/>
              <a:sym typeface="Calibri"/>
            </a:endParaRPr>
          </a:p>
          <a:p>
            <a:pPr indent="0" lvl="0" marL="0" rtl="0" algn="l">
              <a:lnSpc>
                <a:spcPct val="90000"/>
              </a:lnSpc>
              <a:spcBef>
                <a:spcPts val="800"/>
              </a:spcBef>
              <a:spcAft>
                <a:spcPts val="0"/>
              </a:spcAft>
              <a:buNone/>
            </a:pPr>
            <a:r>
              <a:rPr lang="en" sz="1300">
                <a:solidFill>
                  <a:srgbClr val="3B4546"/>
                </a:solidFill>
                <a:latin typeface="Calibri"/>
                <a:ea typeface="Calibri"/>
                <a:cs typeface="Calibri"/>
                <a:sym typeface="Calibri"/>
              </a:rPr>
              <a:t>Incorrect predictions: Update and monitor model performance.</a:t>
            </a:r>
            <a:endParaRPr sz="1300">
              <a:solidFill>
                <a:srgbClr val="3B4546"/>
              </a:solidFill>
              <a:latin typeface="Calibri"/>
              <a:ea typeface="Calibri"/>
              <a:cs typeface="Calibri"/>
              <a:sym typeface="Calibri"/>
            </a:endParaRPr>
          </a:p>
          <a:p>
            <a:pPr indent="0" lvl="0" marL="0" rtl="0" algn="l">
              <a:lnSpc>
                <a:spcPct val="90000"/>
              </a:lnSpc>
              <a:spcBef>
                <a:spcPts val="800"/>
              </a:spcBef>
              <a:spcAft>
                <a:spcPts val="0"/>
              </a:spcAft>
              <a:buNone/>
            </a:pPr>
            <a:r>
              <a:rPr lang="en" sz="1300">
                <a:solidFill>
                  <a:srgbClr val="3B4546"/>
                </a:solidFill>
                <a:latin typeface="Calibri"/>
                <a:ea typeface="Calibri"/>
                <a:cs typeface="Calibri"/>
                <a:sym typeface="Calibri"/>
              </a:rPr>
              <a:t>Legal Compliance: Adhere to Fair Lending regulations.</a:t>
            </a:r>
            <a:endParaRPr sz="1300">
              <a:solidFill>
                <a:srgbClr val="3B4546"/>
              </a:solidFill>
              <a:latin typeface="Calibri"/>
              <a:ea typeface="Calibri"/>
              <a:cs typeface="Calibri"/>
              <a:sym typeface="Calibri"/>
            </a:endParaRPr>
          </a:p>
          <a:p>
            <a:pPr indent="0" lvl="0" marL="0" rtl="0" algn="l">
              <a:spcBef>
                <a:spcPts val="0"/>
              </a:spcBef>
              <a:spcAft>
                <a:spcPts val="0"/>
              </a:spcAft>
              <a:buNone/>
            </a:pPr>
            <a:r>
              <a:t/>
            </a:r>
            <a:endParaRPr/>
          </a:p>
        </p:txBody>
      </p:sp>
      <p:sp>
        <p:nvSpPr>
          <p:cNvPr id="350" name="Google Shape;350;g23f70183295_2_13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700784" y="1056132"/>
            <a:ext cx="4800600" cy="1790700"/>
          </a:xfrm>
          <a:prstGeom prst="rect">
            <a:avLst/>
          </a:prstGeom>
          <a:noFill/>
          <a:ln>
            <a:noFill/>
          </a:ln>
        </p:spPr>
        <p:txBody>
          <a:bodyPr anchorCtr="0" anchor="t" bIns="34275" lIns="68575" spcFirstLastPara="1" rIns="68575" wrap="square" tIns="34275">
            <a:normAutofit/>
          </a:bodyPr>
          <a:lstStyle>
            <a:lvl1pPr lvl="0" algn="l">
              <a:lnSpc>
                <a:spcPct val="80000"/>
              </a:lnSpc>
              <a:spcBef>
                <a:spcPts val="0"/>
              </a:spcBef>
              <a:spcAft>
                <a:spcPts val="0"/>
              </a:spcAft>
              <a:buClr>
                <a:schemeClr val="lt1"/>
              </a:buClr>
              <a:buSzPts val="5400"/>
              <a:buFont typeface="Arial"/>
              <a:buNone/>
              <a:defRPr sz="5400" cap="none">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 name="Google Shape;13;p2"/>
          <p:cNvSpPr txBox="1"/>
          <p:nvPr>
            <p:ph idx="1" type="subTitle"/>
          </p:nvPr>
        </p:nvSpPr>
        <p:spPr>
          <a:xfrm>
            <a:off x="2900934" y="3785616"/>
            <a:ext cx="4114800" cy="288000"/>
          </a:xfrm>
          <a:prstGeom prst="rect">
            <a:avLst/>
          </a:prstGeom>
          <a:noFill/>
          <a:ln>
            <a:noFill/>
          </a:ln>
        </p:spPr>
        <p:txBody>
          <a:bodyPr anchorCtr="0" anchor="t" bIns="34275" lIns="68575" spcFirstLastPara="1" rIns="68575" wrap="square" tIns="34275">
            <a:noAutofit/>
          </a:bodyPr>
          <a:lstStyle>
            <a:lvl1pPr lvl="0" algn="l">
              <a:lnSpc>
                <a:spcPct val="80000"/>
              </a:lnSpc>
              <a:spcBef>
                <a:spcPts val="0"/>
              </a:spcBef>
              <a:spcAft>
                <a:spcPts val="0"/>
              </a:spcAft>
              <a:buClr>
                <a:schemeClr val="lt1"/>
              </a:buClr>
              <a:buSzPts val="1800"/>
              <a:buNone/>
              <a:defRPr b="1" sz="1800">
                <a:solidFill>
                  <a:schemeClr val="lt1"/>
                </a:solidFill>
              </a:defRPr>
            </a:lvl1pPr>
            <a:lvl2pPr lvl="1" algn="ctr">
              <a:lnSpc>
                <a:spcPct val="90000"/>
              </a:lnSpc>
              <a:spcBef>
                <a:spcPts val="400"/>
              </a:spcBef>
              <a:spcAft>
                <a:spcPts val="0"/>
              </a:spcAft>
              <a:buClr>
                <a:schemeClr val="dk2"/>
              </a:buClr>
              <a:buSzPts val="1500"/>
              <a:buNone/>
              <a:defRPr sz="1500"/>
            </a:lvl2pPr>
            <a:lvl3pPr lvl="2" algn="ctr">
              <a:lnSpc>
                <a:spcPct val="90000"/>
              </a:lnSpc>
              <a:spcBef>
                <a:spcPts val="400"/>
              </a:spcBef>
              <a:spcAft>
                <a:spcPts val="0"/>
              </a:spcAft>
              <a:buClr>
                <a:schemeClr val="dk2"/>
              </a:buClr>
              <a:buSzPts val="1400"/>
              <a:buNone/>
              <a:defRPr sz="1400"/>
            </a:lvl3pPr>
            <a:lvl4pPr lvl="3" algn="ctr">
              <a:lnSpc>
                <a:spcPct val="90000"/>
              </a:lnSpc>
              <a:spcBef>
                <a:spcPts val="400"/>
              </a:spcBef>
              <a:spcAft>
                <a:spcPts val="0"/>
              </a:spcAft>
              <a:buClr>
                <a:schemeClr val="dk2"/>
              </a:buClr>
              <a:buSzPts val="1200"/>
              <a:buNone/>
              <a:defRPr sz="1200"/>
            </a:lvl4pPr>
            <a:lvl5pPr lvl="4" algn="ctr">
              <a:lnSpc>
                <a:spcPct val="90000"/>
              </a:lnSpc>
              <a:spcBef>
                <a:spcPts val="400"/>
              </a:spcBef>
              <a:spcAft>
                <a:spcPts val="0"/>
              </a:spcAft>
              <a:buClr>
                <a:schemeClr val="dk2"/>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grpSp>
        <p:nvGrpSpPr>
          <p:cNvPr id="14" name="Google Shape;14;p2"/>
          <p:cNvGrpSpPr/>
          <p:nvPr/>
        </p:nvGrpSpPr>
        <p:grpSpPr>
          <a:xfrm>
            <a:off x="2984650" y="4351310"/>
            <a:ext cx="6166277" cy="0"/>
            <a:chOff x="3733800" y="5539861"/>
            <a:chExt cx="8221703" cy="0"/>
          </a:xfrm>
        </p:grpSpPr>
        <p:cxnSp>
          <p:nvCxnSpPr>
            <p:cNvPr id="15" name="Google Shape;15;p2"/>
            <p:cNvCxnSpPr/>
            <p:nvPr/>
          </p:nvCxnSpPr>
          <p:spPr>
            <a:xfrm>
              <a:off x="3733800" y="5539861"/>
              <a:ext cx="6054300" cy="0"/>
            </a:xfrm>
            <a:prstGeom prst="straightConnector1">
              <a:avLst/>
            </a:prstGeom>
            <a:noFill/>
            <a:ln cap="flat" cmpd="sng" w="57150">
              <a:solidFill>
                <a:schemeClr val="lt1"/>
              </a:solidFill>
              <a:prstDash val="solid"/>
              <a:miter lim="800000"/>
              <a:headEnd len="sm" w="sm" type="none"/>
              <a:tailEnd len="sm" w="sm" type="none"/>
            </a:ln>
          </p:spPr>
        </p:cxnSp>
        <p:cxnSp>
          <p:nvCxnSpPr>
            <p:cNvPr id="16" name="Google Shape;16;p2"/>
            <p:cNvCxnSpPr/>
            <p:nvPr/>
          </p:nvCxnSpPr>
          <p:spPr>
            <a:xfrm>
              <a:off x="9783803" y="5539861"/>
              <a:ext cx="2171700" cy="0"/>
            </a:xfrm>
            <a:prstGeom prst="straightConnector1">
              <a:avLst/>
            </a:prstGeom>
            <a:noFill/>
            <a:ln cap="flat" cmpd="sng" w="57150">
              <a:solidFill>
                <a:schemeClr val="accent3"/>
              </a:solidFill>
              <a:prstDash val="solid"/>
              <a:miter lim="800000"/>
              <a:headEnd len="sm" w="sm" type="none"/>
              <a:tailEnd len="sm" w="sm"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on the left">
  <p:cSld name="Three content on the left">
    <p:spTree>
      <p:nvGrpSpPr>
        <p:cNvPr id="107" name="Shape 107"/>
        <p:cNvGrpSpPr/>
        <p:nvPr/>
      </p:nvGrpSpPr>
      <p:grpSpPr>
        <a:xfrm>
          <a:off x="0" y="0"/>
          <a:ext cx="0" cy="0"/>
          <a:chOff x="0" y="0"/>
          <a:chExt cx="0" cy="0"/>
        </a:xfrm>
      </p:grpSpPr>
      <p:sp>
        <p:nvSpPr>
          <p:cNvPr id="108" name="Google Shape;108;p11"/>
          <p:cNvSpPr/>
          <p:nvPr/>
        </p:nvSpPr>
        <p:spPr>
          <a:xfrm>
            <a:off x="6086476" y="0"/>
            <a:ext cx="3057600" cy="51435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2"/>
              </a:solidFill>
              <a:latin typeface="Arial"/>
              <a:ea typeface="Arial"/>
              <a:cs typeface="Arial"/>
              <a:sym typeface="Arial"/>
            </a:endParaRPr>
          </a:p>
        </p:txBody>
      </p:sp>
      <p:grpSp>
        <p:nvGrpSpPr>
          <p:cNvPr id="109" name="Google Shape;109;p11"/>
          <p:cNvGrpSpPr/>
          <p:nvPr/>
        </p:nvGrpSpPr>
        <p:grpSpPr>
          <a:xfrm>
            <a:off x="4738259" y="3423648"/>
            <a:ext cx="4393889" cy="289"/>
            <a:chOff x="5440605" y="5540787"/>
            <a:chExt cx="5858519" cy="385"/>
          </a:xfrm>
        </p:grpSpPr>
        <p:cxnSp>
          <p:nvCxnSpPr>
            <p:cNvPr id="110" name="Google Shape;110;p11"/>
            <p:cNvCxnSpPr/>
            <p:nvPr/>
          </p:nvCxnSpPr>
          <p:spPr>
            <a:xfrm>
              <a:off x="5440605" y="5541172"/>
              <a:ext cx="1797600" cy="0"/>
            </a:xfrm>
            <a:prstGeom prst="straightConnector1">
              <a:avLst/>
            </a:prstGeom>
            <a:noFill/>
            <a:ln cap="flat" cmpd="sng" w="57150">
              <a:solidFill>
                <a:schemeClr val="dk2"/>
              </a:solidFill>
              <a:prstDash val="solid"/>
              <a:miter lim="800000"/>
              <a:headEnd len="sm" w="sm" type="none"/>
              <a:tailEnd len="sm" w="sm" type="none"/>
            </a:ln>
          </p:spPr>
        </p:cxnSp>
        <p:cxnSp>
          <p:nvCxnSpPr>
            <p:cNvPr id="111" name="Google Shape;111;p11"/>
            <p:cNvCxnSpPr/>
            <p:nvPr/>
          </p:nvCxnSpPr>
          <p:spPr>
            <a:xfrm>
              <a:off x="7237724" y="5540787"/>
              <a:ext cx="4061400" cy="0"/>
            </a:xfrm>
            <a:prstGeom prst="straightConnector1">
              <a:avLst/>
            </a:prstGeom>
            <a:noFill/>
            <a:ln cap="flat" cmpd="sng" w="57150">
              <a:solidFill>
                <a:schemeClr val="accent5"/>
              </a:solidFill>
              <a:prstDash val="solid"/>
              <a:miter lim="800000"/>
              <a:headEnd len="sm" w="sm" type="none"/>
              <a:tailEnd len="sm" w="sm" type="none"/>
            </a:ln>
          </p:spPr>
        </p:cxnSp>
      </p:grpSp>
      <p:sp>
        <p:nvSpPr>
          <p:cNvPr id="112" name="Google Shape;112;p11"/>
          <p:cNvSpPr txBox="1"/>
          <p:nvPr>
            <p:ph idx="11" type="ftr"/>
          </p:nvPr>
        </p:nvSpPr>
        <p:spPr>
          <a:xfrm>
            <a:off x="308610" y="226314"/>
            <a:ext cx="13716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11"/>
          <p:cNvSpPr txBox="1"/>
          <p:nvPr>
            <p:ph idx="12" type="sldNum"/>
          </p:nvPr>
        </p:nvSpPr>
        <p:spPr>
          <a:xfrm>
            <a:off x="7591806" y="226314"/>
            <a:ext cx="1254900" cy="2058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4" name="Google Shape;114;p11"/>
          <p:cNvSpPr txBox="1"/>
          <p:nvPr>
            <p:ph type="title"/>
          </p:nvPr>
        </p:nvSpPr>
        <p:spPr>
          <a:xfrm>
            <a:off x="4663440" y="1885950"/>
            <a:ext cx="3634800" cy="1262100"/>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Clr>
                <a:schemeClr val="dk2"/>
              </a:buClr>
              <a:buSzPts val="3800"/>
              <a:buFont typeface="Arial"/>
              <a:buNone/>
              <a:defRPr sz="38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11"/>
          <p:cNvSpPr txBox="1"/>
          <p:nvPr>
            <p:ph idx="1" type="body"/>
          </p:nvPr>
        </p:nvSpPr>
        <p:spPr>
          <a:xfrm>
            <a:off x="473202" y="939546"/>
            <a:ext cx="3621000" cy="367800"/>
          </a:xfrm>
          <a:prstGeom prst="rect">
            <a:avLst/>
          </a:prstGeom>
          <a:noFill/>
          <a:ln>
            <a:noFill/>
          </a:ln>
        </p:spPr>
        <p:txBody>
          <a:bodyPr anchorCtr="0" anchor="t" bIns="34275" lIns="68575" spcFirstLastPara="1" rIns="68575" wrap="square" tIns="34275">
            <a:noAutofit/>
          </a:bodyPr>
          <a:lstStyle>
            <a:lvl1pPr indent="-228600" lvl="0" marL="457200" algn="l">
              <a:lnSpc>
                <a:spcPct val="150000"/>
              </a:lnSpc>
              <a:spcBef>
                <a:spcPts val="0"/>
              </a:spcBef>
              <a:spcAft>
                <a:spcPts val="0"/>
              </a:spcAft>
              <a:buClr>
                <a:schemeClr val="dk2"/>
              </a:buClr>
              <a:buSzPts val="1700"/>
              <a:buNone/>
              <a:defRPr b="1" sz="1700">
                <a:solidFill>
                  <a:schemeClr val="dk2"/>
                </a:solidFill>
              </a:defRPr>
            </a:lvl1pPr>
            <a:lvl2pPr indent="-342900" lvl="1" marL="914400" algn="l">
              <a:lnSpc>
                <a:spcPct val="90000"/>
              </a:lnSpc>
              <a:spcBef>
                <a:spcPts val="400"/>
              </a:spcBef>
              <a:spcAft>
                <a:spcPts val="0"/>
              </a:spcAft>
              <a:buClr>
                <a:schemeClr val="lt1"/>
              </a:buClr>
              <a:buSzPts val="1800"/>
              <a:buChar char="•"/>
              <a:defRPr>
                <a:solidFill>
                  <a:schemeClr val="lt1"/>
                </a:solidFill>
              </a:defRPr>
            </a:lvl2pPr>
            <a:lvl3pPr indent="-323850" lvl="2" marL="1371600" algn="l">
              <a:lnSpc>
                <a:spcPct val="90000"/>
              </a:lnSpc>
              <a:spcBef>
                <a:spcPts val="400"/>
              </a:spcBef>
              <a:spcAft>
                <a:spcPts val="0"/>
              </a:spcAft>
              <a:buClr>
                <a:schemeClr val="lt1"/>
              </a:buClr>
              <a:buSzPts val="1500"/>
              <a:buChar char="•"/>
              <a:defRPr>
                <a:solidFill>
                  <a:schemeClr val="lt1"/>
                </a:solidFill>
              </a:defRPr>
            </a:lvl3pPr>
            <a:lvl4pPr indent="-317500" lvl="3" marL="1828800" algn="l">
              <a:lnSpc>
                <a:spcPct val="90000"/>
              </a:lnSpc>
              <a:spcBef>
                <a:spcPts val="400"/>
              </a:spcBef>
              <a:spcAft>
                <a:spcPts val="0"/>
              </a:spcAft>
              <a:buClr>
                <a:schemeClr val="lt1"/>
              </a:buClr>
              <a:buSzPts val="1400"/>
              <a:buChar char="•"/>
              <a:defRPr>
                <a:solidFill>
                  <a:schemeClr val="lt1"/>
                </a:solidFill>
              </a:defRPr>
            </a:lvl4pPr>
            <a:lvl5pPr indent="-304800" lvl="4" marL="2286000" algn="l">
              <a:lnSpc>
                <a:spcPct val="90000"/>
              </a:lnSpc>
              <a:spcBef>
                <a:spcPts val="400"/>
              </a:spcBef>
              <a:spcAft>
                <a:spcPts val="0"/>
              </a:spcAft>
              <a:buClr>
                <a:schemeClr val="lt1"/>
              </a:buClr>
              <a:buSzPts val="12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11"/>
          <p:cNvSpPr txBox="1"/>
          <p:nvPr>
            <p:ph idx="2" type="body"/>
          </p:nvPr>
        </p:nvSpPr>
        <p:spPr>
          <a:xfrm>
            <a:off x="473202" y="2688336"/>
            <a:ext cx="3621000" cy="367800"/>
          </a:xfrm>
          <a:prstGeom prst="rect">
            <a:avLst/>
          </a:prstGeom>
          <a:noFill/>
          <a:ln>
            <a:noFill/>
          </a:ln>
        </p:spPr>
        <p:txBody>
          <a:bodyPr anchorCtr="0" anchor="t" bIns="34275" lIns="68575" spcFirstLastPara="1" rIns="68575" wrap="square" tIns="34275">
            <a:noAutofit/>
          </a:bodyPr>
          <a:lstStyle>
            <a:lvl1pPr indent="-228600" lvl="0" marL="457200" algn="l">
              <a:lnSpc>
                <a:spcPct val="150000"/>
              </a:lnSpc>
              <a:spcBef>
                <a:spcPts val="0"/>
              </a:spcBef>
              <a:spcAft>
                <a:spcPts val="0"/>
              </a:spcAft>
              <a:buClr>
                <a:schemeClr val="dk2"/>
              </a:buClr>
              <a:buSzPts val="1700"/>
              <a:buNone/>
              <a:defRPr b="1" sz="1700">
                <a:solidFill>
                  <a:schemeClr val="dk2"/>
                </a:solidFill>
              </a:defRPr>
            </a:lvl1pPr>
            <a:lvl2pPr indent="-342900" lvl="1" marL="914400" algn="l">
              <a:lnSpc>
                <a:spcPct val="90000"/>
              </a:lnSpc>
              <a:spcBef>
                <a:spcPts val="400"/>
              </a:spcBef>
              <a:spcAft>
                <a:spcPts val="0"/>
              </a:spcAft>
              <a:buClr>
                <a:schemeClr val="lt1"/>
              </a:buClr>
              <a:buSzPts val="1800"/>
              <a:buChar char="•"/>
              <a:defRPr>
                <a:solidFill>
                  <a:schemeClr val="lt1"/>
                </a:solidFill>
              </a:defRPr>
            </a:lvl2pPr>
            <a:lvl3pPr indent="-323850" lvl="2" marL="1371600" algn="l">
              <a:lnSpc>
                <a:spcPct val="90000"/>
              </a:lnSpc>
              <a:spcBef>
                <a:spcPts val="400"/>
              </a:spcBef>
              <a:spcAft>
                <a:spcPts val="0"/>
              </a:spcAft>
              <a:buClr>
                <a:schemeClr val="lt1"/>
              </a:buClr>
              <a:buSzPts val="1500"/>
              <a:buChar char="•"/>
              <a:defRPr>
                <a:solidFill>
                  <a:schemeClr val="lt1"/>
                </a:solidFill>
              </a:defRPr>
            </a:lvl3pPr>
            <a:lvl4pPr indent="-317500" lvl="3" marL="1828800" algn="l">
              <a:lnSpc>
                <a:spcPct val="90000"/>
              </a:lnSpc>
              <a:spcBef>
                <a:spcPts val="400"/>
              </a:spcBef>
              <a:spcAft>
                <a:spcPts val="0"/>
              </a:spcAft>
              <a:buClr>
                <a:schemeClr val="lt1"/>
              </a:buClr>
              <a:buSzPts val="1400"/>
              <a:buChar char="•"/>
              <a:defRPr>
                <a:solidFill>
                  <a:schemeClr val="lt1"/>
                </a:solidFill>
              </a:defRPr>
            </a:lvl4pPr>
            <a:lvl5pPr indent="-304800" lvl="4" marL="2286000" algn="l">
              <a:lnSpc>
                <a:spcPct val="90000"/>
              </a:lnSpc>
              <a:spcBef>
                <a:spcPts val="400"/>
              </a:spcBef>
              <a:spcAft>
                <a:spcPts val="0"/>
              </a:spcAft>
              <a:buClr>
                <a:schemeClr val="lt1"/>
              </a:buClr>
              <a:buSzPts val="12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11"/>
          <p:cNvSpPr txBox="1"/>
          <p:nvPr>
            <p:ph idx="3" type="body"/>
          </p:nvPr>
        </p:nvSpPr>
        <p:spPr>
          <a:xfrm>
            <a:off x="274320" y="1344168"/>
            <a:ext cx="3566100" cy="1262100"/>
          </a:xfrm>
          <a:prstGeom prst="rect">
            <a:avLst/>
          </a:prstGeom>
          <a:noFill/>
          <a:ln>
            <a:noFill/>
          </a:ln>
        </p:spPr>
        <p:txBody>
          <a:bodyPr anchorCtr="0" anchor="t" bIns="34275" lIns="68575" spcFirstLastPara="1" rIns="68575" wrap="square" tIns="34275">
            <a:noAutofit/>
          </a:bodyPr>
          <a:lstStyle>
            <a:lvl1pPr indent="-304800" lvl="0" marL="457200" algn="l">
              <a:lnSpc>
                <a:spcPct val="150000"/>
              </a:lnSpc>
              <a:spcBef>
                <a:spcPts val="0"/>
              </a:spcBef>
              <a:spcAft>
                <a:spcPts val="0"/>
              </a:spcAft>
              <a:buClr>
                <a:schemeClr val="dk2"/>
              </a:buClr>
              <a:buSzPts val="1200"/>
              <a:buChar char="•"/>
              <a:defRPr sz="1200">
                <a:solidFill>
                  <a:schemeClr val="dk2"/>
                </a:solidFill>
              </a:defRPr>
            </a:lvl1pPr>
            <a:lvl2pPr indent="-304800" lvl="1" marL="914400" algn="l">
              <a:lnSpc>
                <a:spcPct val="150000"/>
              </a:lnSpc>
              <a:spcBef>
                <a:spcPts val="0"/>
              </a:spcBef>
              <a:spcAft>
                <a:spcPts val="0"/>
              </a:spcAft>
              <a:buClr>
                <a:schemeClr val="dk2"/>
              </a:buClr>
              <a:buSzPts val="1200"/>
              <a:buChar char="•"/>
              <a:defRPr sz="1200">
                <a:solidFill>
                  <a:schemeClr val="dk2"/>
                </a:solidFill>
              </a:defRPr>
            </a:lvl2pPr>
            <a:lvl3pPr indent="-304800" lvl="2" marL="1371600" algn="l">
              <a:lnSpc>
                <a:spcPct val="150000"/>
              </a:lnSpc>
              <a:spcBef>
                <a:spcPts val="0"/>
              </a:spcBef>
              <a:spcAft>
                <a:spcPts val="0"/>
              </a:spcAft>
              <a:buClr>
                <a:schemeClr val="dk2"/>
              </a:buClr>
              <a:buSzPts val="1200"/>
              <a:buChar char="•"/>
              <a:defRPr sz="1200">
                <a:solidFill>
                  <a:schemeClr val="dk2"/>
                </a:solidFill>
              </a:defRPr>
            </a:lvl3pPr>
            <a:lvl4pPr indent="-304800" lvl="3" marL="1828800" algn="l">
              <a:lnSpc>
                <a:spcPct val="150000"/>
              </a:lnSpc>
              <a:spcBef>
                <a:spcPts val="0"/>
              </a:spcBef>
              <a:spcAft>
                <a:spcPts val="0"/>
              </a:spcAft>
              <a:buClr>
                <a:schemeClr val="dk2"/>
              </a:buClr>
              <a:buSzPts val="1200"/>
              <a:buChar char="•"/>
              <a:defRPr sz="1200">
                <a:solidFill>
                  <a:schemeClr val="dk2"/>
                </a:solidFill>
              </a:defRPr>
            </a:lvl4pPr>
            <a:lvl5pPr indent="-304800" lvl="4" marL="2286000" algn="l">
              <a:lnSpc>
                <a:spcPct val="150000"/>
              </a:lnSpc>
              <a:spcBef>
                <a:spcPts val="0"/>
              </a:spcBef>
              <a:spcAft>
                <a:spcPts val="0"/>
              </a:spcAft>
              <a:buClr>
                <a:schemeClr val="dk2"/>
              </a:buClr>
              <a:buSzPts val="1200"/>
              <a:buChar char="•"/>
              <a:defRPr sz="12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8" name="Google Shape;118;p11"/>
          <p:cNvSpPr txBox="1"/>
          <p:nvPr>
            <p:ph idx="4" type="body"/>
          </p:nvPr>
        </p:nvSpPr>
        <p:spPr>
          <a:xfrm>
            <a:off x="274320" y="3092958"/>
            <a:ext cx="3566100" cy="706500"/>
          </a:xfrm>
          <a:prstGeom prst="rect">
            <a:avLst/>
          </a:prstGeom>
          <a:noFill/>
          <a:ln>
            <a:noFill/>
          </a:ln>
        </p:spPr>
        <p:txBody>
          <a:bodyPr anchorCtr="0" anchor="t" bIns="34275" lIns="68575" spcFirstLastPara="1" rIns="68575" wrap="square" tIns="34275">
            <a:noAutofit/>
          </a:bodyPr>
          <a:lstStyle>
            <a:lvl1pPr indent="-304800" lvl="0" marL="457200" algn="l">
              <a:lnSpc>
                <a:spcPct val="150000"/>
              </a:lnSpc>
              <a:spcBef>
                <a:spcPts val="0"/>
              </a:spcBef>
              <a:spcAft>
                <a:spcPts val="0"/>
              </a:spcAft>
              <a:buClr>
                <a:schemeClr val="dk2"/>
              </a:buClr>
              <a:buSzPts val="1200"/>
              <a:buChar char="•"/>
              <a:defRPr sz="1200">
                <a:solidFill>
                  <a:schemeClr val="dk2"/>
                </a:solidFill>
              </a:defRPr>
            </a:lvl1pPr>
            <a:lvl2pPr indent="-304800" lvl="1" marL="914400" algn="l">
              <a:lnSpc>
                <a:spcPct val="150000"/>
              </a:lnSpc>
              <a:spcBef>
                <a:spcPts val="0"/>
              </a:spcBef>
              <a:spcAft>
                <a:spcPts val="0"/>
              </a:spcAft>
              <a:buClr>
                <a:schemeClr val="dk2"/>
              </a:buClr>
              <a:buSzPts val="1200"/>
              <a:buChar char="•"/>
              <a:defRPr sz="1200">
                <a:solidFill>
                  <a:schemeClr val="dk2"/>
                </a:solidFill>
              </a:defRPr>
            </a:lvl2pPr>
            <a:lvl3pPr indent="-304800" lvl="2" marL="1371600" algn="l">
              <a:lnSpc>
                <a:spcPct val="150000"/>
              </a:lnSpc>
              <a:spcBef>
                <a:spcPts val="0"/>
              </a:spcBef>
              <a:spcAft>
                <a:spcPts val="0"/>
              </a:spcAft>
              <a:buClr>
                <a:schemeClr val="dk2"/>
              </a:buClr>
              <a:buSzPts val="1200"/>
              <a:buChar char="•"/>
              <a:defRPr sz="1200">
                <a:solidFill>
                  <a:schemeClr val="dk2"/>
                </a:solidFill>
              </a:defRPr>
            </a:lvl3pPr>
            <a:lvl4pPr indent="-304800" lvl="3" marL="1828800" algn="l">
              <a:lnSpc>
                <a:spcPct val="150000"/>
              </a:lnSpc>
              <a:spcBef>
                <a:spcPts val="0"/>
              </a:spcBef>
              <a:spcAft>
                <a:spcPts val="0"/>
              </a:spcAft>
              <a:buClr>
                <a:schemeClr val="dk2"/>
              </a:buClr>
              <a:buSzPts val="1200"/>
              <a:buChar char="•"/>
              <a:defRPr sz="1200">
                <a:solidFill>
                  <a:schemeClr val="dk2"/>
                </a:solidFill>
              </a:defRPr>
            </a:lvl4pPr>
            <a:lvl5pPr indent="-304800" lvl="4" marL="2286000" algn="l">
              <a:lnSpc>
                <a:spcPct val="150000"/>
              </a:lnSpc>
              <a:spcBef>
                <a:spcPts val="0"/>
              </a:spcBef>
              <a:spcAft>
                <a:spcPts val="0"/>
              </a:spcAft>
              <a:buClr>
                <a:schemeClr val="dk2"/>
              </a:buClr>
              <a:buSzPts val="1200"/>
              <a:buChar char="•"/>
              <a:defRPr sz="12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9" name="Google Shape;119;p11"/>
          <p:cNvSpPr txBox="1"/>
          <p:nvPr>
            <p:ph idx="5" type="body"/>
          </p:nvPr>
        </p:nvSpPr>
        <p:spPr>
          <a:xfrm>
            <a:off x="473202" y="3799332"/>
            <a:ext cx="3621000" cy="367800"/>
          </a:xfrm>
          <a:prstGeom prst="rect">
            <a:avLst/>
          </a:prstGeom>
          <a:noFill/>
          <a:ln>
            <a:noFill/>
          </a:ln>
        </p:spPr>
        <p:txBody>
          <a:bodyPr anchorCtr="0" anchor="t" bIns="34275" lIns="68575" spcFirstLastPara="1" rIns="68575" wrap="square" tIns="34275">
            <a:noAutofit/>
          </a:bodyPr>
          <a:lstStyle>
            <a:lvl1pPr indent="-228600" lvl="0" marL="457200" algn="l">
              <a:lnSpc>
                <a:spcPct val="150000"/>
              </a:lnSpc>
              <a:spcBef>
                <a:spcPts val="0"/>
              </a:spcBef>
              <a:spcAft>
                <a:spcPts val="0"/>
              </a:spcAft>
              <a:buClr>
                <a:schemeClr val="dk2"/>
              </a:buClr>
              <a:buSzPts val="1700"/>
              <a:buNone/>
              <a:defRPr b="1" sz="1700">
                <a:solidFill>
                  <a:schemeClr val="dk2"/>
                </a:solidFill>
              </a:defRPr>
            </a:lvl1pPr>
            <a:lvl2pPr indent="-342900" lvl="1" marL="914400" algn="l">
              <a:lnSpc>
                <a:spcPct val="90000"/>
              </a:lnSpc>
              <a:spcBef>
                <a:spcPts val="400"/>
              </a:spcBef>
              <a:spcAft>
                <a:spcPts val="0"/>
              </a:spcAft>
              <a:buClr>
                <a:schemeClr val="lt1"/>
              </a:buClr>
              <a:buSzPts val="1800"/>
              <a:buChar char="•"/>
              <a:defRPr>
                <a:solidFill>
                  <a:schemeClr val="lt1"/>
                </a:solidFill>
              </a:defRPr>
            </a:lvl2pPr>
            <a:lvl3pPr indent="-323850" lvl="2" marL="1371600" algn="l">
              <a:lnSpc>
                <a:spcPct val="90000"/>
              </a:lnSpc>
              <a:spcBef>
                <a:spcPts val="400"/>
              </a:spcBef>
              <a:spcAft>
                <a:spcPts val="0"/>
              </a:spcAft>
              <a:buClr>
                <a:schemeClr val="lt1"/>
              </a:buClr>
              <a:buSzPts val="1500"/>
              <a:buChar char="•"/>
              <a:defRPr>
                <a:solidFill>
                  <a:schemeClr val="lt1"/>
                </a:solidFill>
              </a:defRPr>
            </a:lvl3pPr>
            <a:lvl4pPr indent="-317500" lvl="3" marL="1828800" algn="l">
              <a:lnSpc>
                <a:spcPct val="90000"/>
              </a:lnSpc>
              <a:spcBef>
                <a:spcPts val="400"/>
              </a:spcBef>
              <a:spcAft>
                <a:spcPts val="0"/>
              </a:spcAft>
              <a:buClr>
                <a:schemeClr val="lt1"/>
              </a:buClr>
              <a:buSzPts val="1400"/>
              <a:buChar char="•"/>
              <a:defRPr>
                <a:solidFill>
                  <a:schemeClr val="lt1"/>
                </a:solidFill>
              </a:defRPr>
            </a:lvl4pPr>
            <a:lvl5pPr indent="-304800" lvl="4" marL="2286000" algn="l">
              <a:lnSpc>
                <a:spcPct val="90000"/>
              </a:lnSpc>
              <a:spcBef>
                <a:spcPts val="400"/>
              </a:spcBef>
              <a:spcAft>
                <a:spcPts val="0"/>
              </a:spcAft>
              <a:buClr>
                <a:schemeClr val="lt1"/>
              </a:buClr>
              <a:buSzPts val="12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p11"/>
          <p:cNvSpPr txBox="1"/>
          <p:nvPr>
            <p:ph idx="6" type="body"/>
          </p:nvPr>
        </p:nvSpPr>
        <p:spPr>
          <a:xfrm>
            <a:off x="274320" y="4203954"/>
            <a:ext cx="3566100" cy="857400"/>
          </a:xfrm>
          <a:prstGeom prst="rect">
            <a:avLst/>
          </a:prstGeom>
          <a:noFill/>
          <a:ln>
            <a:noFill/>
          </a:ln>
        </p:spPr>
        <p:txBody>
          <a:bodyPr anchorCtr="0" anchor="t" bIns="34275" lIns="68575" spcFirstLastPara="1" rIns="68575" wrap="square" tIns="34275">
            <a:noAutofit/>
          </a:bodyPr>
          <a:lstStyle>
            <a:lvl1pPr indent="-304800" lvl="0" marL="457200" algn="l">
              <a:lnSpc>
                <a:spcPct val="150000"/>
              </a:lnSpc>
              <a:spcBef>
                <a:spcPts val="0"/>
              </a:spcBef>
              <a:spcAft>
                <a:spcPts val="0"/>
              </a:spcAft>
              <a:buClr>
                <a:schemeClr val="dk2"/>
              </a:buClr>
              <a:buSzPts val="1200"/>
              <a:buChar char="•"/>
              <a:defRPr sz="1200">
                <a:solidFill>
                  <a:schemeClr val="dk2"/>
                </a:solidFill>
              </a:defRPr>
            </a:lvl1pPr>
            <a:lvl2pPr indent="-304800" lvl="1" marL="914400" algn="l">
              <a:lnSpc>
                <a:spcPct val="150000"/>
              </a:lnSpc>
              <a:spcBef>
                <a:spcPts val="0"/>
              </a:spcBef>
              <a:spcAft>
                <a:spcPts val="0"/>
              </a:spcAft>
              <a:buClr>
                <a:schemeClr val="dk2"/>
              </a:buClr>
              <a:buSzPts val="1200"/>
              <a:buChar char="•"/>
              <a:defRPr sz="1200">
                <a:solidFill>
                  <a:schemeClr val="dk2"/>
                </a:solidFill>
              </a:defRPr>
            </a:lvl2pPr>
            <a:lvl3pPr indent="-304800" lvl="2" marL="1371600" algn="l">
              <a:lnSpc>
                <a:spcPct val="150000"/>
              </a:lnSpc>
              <a:spcBef>
                <a:spcPts val="0"/>
              </a:spcBef>
              <a:spcAft>
                <a:spcPts val="0"/>
              </a:spcAft>
              <a:buClr>
                <a:schemeClr val="dk2"/>
              </a:buClr>
              <a:buSzPts val="1200"/>
              <a:buChar char="•"/>
              <a:defRPr sz="1200">
                <a:solidFill>
                  <a:schemeClr val="dk2"/>
                </a:solidFill>
              </a:defRPr>
            </a:lvl3pPr>
            <a:lvl4pPr indent="-304800" lvl="3" marL="1828800" algn="l">
              <a:lnSpc>
                <a:spcPct val="150000"/>
              </a:lnSpc>
              <a:spcBef>
                <a:spcPts val="0"/>
              </a:spcBef>
              <a:spcAft>
                <a:spcPts val="0"/>
              </a:spcAft>
              <a:buClr>
                <a:schemeClr val="dk2"/>
              </a:buClr>
              <a:buSzPts val="1200"/>
              <a:buChar char="•"/>
              <a:defRPr sz="1200">
                <a:solidFill>
                  <a:schemeClr val="dk2"/>
                </a:solidFill>
              </a:defRPr>
            </a:lvl4pPr>
            <a:lvl5pPr indent="-304800" lvl="4" marL="2286000" algn="l">
              <a:lnSpc>
                <a:spcPct val="150000"/>
              </a:lnSpc>
              <a:spcBef>
                <a:spcPts val="0"/>
              </a:spcBef>
              <a:spcAft>
                <a:spcPts val="0"/>
              </a:spcAft>
              <a:buClr>
                <a:schemeClr val="dk2"/>
              </a:buClr>
              <a:buSzPts val="1200"/>
              <a:buChar char="•"/>
              <a:defRPr sz="12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21" name="Shape 121"/>
        <p:cNvGrpSpPr/>
        <p:nvPr/>
      </p:nvGrpSpPr>
      <p:grpSpPr>
        <a:xfrm>
          <a:off x="0" y="0"/>
          <a:ext cx="0" cy="0"/>
          <a:chOff x="0" y="0"/>
          <a:chExt cx="0" cy="0"/>
        </a:xfrm>
      </p:grpSpPr>
      <p:sp>
        <p:nvSpPr>
          <p:cNvPr id="122" name="Google Shape;122;p12"/>
          <p:cNvSpPr/>
          <p:nvPr/>
        </p:nvSpPr>
        <p:spPr>
          <a:xfrm>
            <a:off x="0" y="0"/>
            <a:ext cx="7515300" cy="51435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3" name="Google Shape;123;p12"/>
          <p:cNvSpPr txBox="1"/>
          <p:nvPr>
            <p:ph type="title"/>
          </p:nvPr>
        </p:nvSpPr>
        <p:spPr>
          <a:xfrm>
            <a:off x="1735074" y="1069848"/>
            <a:ext cx="5006400" cy="1277100"/>
          </a:xfrm>
          <a:prstGeom prst="rect">
            <a:avLst/>
          </a:prstGeom>
          <a:noFill/>
          <a:ln>
            <a:noFill/>
          </a:ln>
        </p:spPr>
        <p:txBody>
          <a:bodyPr anchorCtr="0" anchor="t" bIns="34275" lIns="68575" spcFirstLastPara="1" rIns="68575" wrap="square" tIns="34275">
            <a:noAutofit/>
          </a:bodyPr>
          <a:lstStyle>
            <a:lvl1pPr lvl="0" algn="l">
              <a:lnSpc>
                <a:spcPct val="80000"/>
              </a:lnSpc>
              <a:spcBef>
                <a:spcPts val="0"/>
              </a:spcBef>
              <a:spcAft>
                <a:spcPts val="0"/>
              </a:spcAft>
              <a:buClr>
                <a:schemeClr val="lt1"/>
              </a:buClr>
              <a:buSzPts val="5400"/>
              <a:buFont typeface="Arial"/>
              <a:buNone/>
              <a:defRPr sz="5400" cap="none">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grpSp>
        <p:nvGrpSpPr>
          <p:cNvPr id="124" name="Google Shape;124;p12"/>
          <p:cNvGrpSpPr/>
          <p:nvPr/>
        </p:nvGrpSpPr>
        <p:grpSpPr>
          <a:xfrm>
            <a:off x="2984650" y="4349452"/>
            <a:ext cx="6159350" cy="0"/>
            <a:chOff x="3733800" y="5537385"/>
            <a:chExt cx="8212467" cy="0"/>
          </a:xfrm>
        </p:grpSpPr>
        <p:cxnSp>
          <p:nvCxnSpPr>
            <p:cNvPr id="125" name="Google Shape;125;p12"/>
            <p:cNvCxnSpPr/>
            <p:nvPr/>
          </p:nvCxnSpPr>
          <p:spPr>
            <a:xfrm>
              <a:off x="3733800" y="5537385"/>
              <a:ext cx="6054300" cy="0"/>
            </a:xfrm>
            <a:prstGeom prst="straightConnector1">
              <a:avLst/>
            </a:prstGeom>
            <a:noFill/>
            <a:ln cap="flat" cmpd="sng" w="57150">
              <a:solidFill>
                <a:schemeClr val="lt1"/>
              </a:solidFill>
              <a:prstDash val="solid"/>
              <a:miter lim="800000"/>
              <a:headEnd len="sm" w="sm" type="none"/>
              <a:tailEnd len="sm" w="sm" type="none"/>
            </a:ln>
          </p:spPr>
        </p:cxnSp>
        <p:cxnSp>
          <p:nvCxnSpPr>
            <p:cNvPr id="126" name="Google Shape;126;p12"/>
            <p:cNvCxnSpPr/>
            <p:nvPr/>
          </p:nvCxnSpPr>
          <p:spPr>
            <a:xfrm>
              <a:off x="9774567" y="5537385"/>
              <a:ext cx="2171700" cy="0"/>
            </a:xfrm>
            <a:prstGeom prst="straightConnector1">
              <a:avLst/>
            </a:prstGeom>
            <a:noFill/>
            <a:ln cap="flat" cmpd="sng" w="57150">
              <a:solidFill>
                <a:schemeClr val="dk2"/>
              </a:solidFill>
              <a:prstDash val="solid"/>
              <a:miter lim="800000"/>
              <a:headEnd len="sm" w="sm" type="none"/>
              <a:tailEnd len="sm" w="sm" type="none"/>
            </a:ln>
          </p:spPr>
        </p:cxnSp>
      </p:grpSp>
      <p:sp>
        <p:nvSpPr>
          <p:cNvPr id="127" name="Google Shape;127;p12"/>
          <p:cNvSpPr txBox="1"/>
          <p:nvPr>
            <p:ph idx="1" type="body"/>
          </p:nvPr>
        </p:nvSpPr>
        <p:spPr>
          <a:xfrm>
            <a:off x="2907792" y="2537460"/>
            <a:ext cx="3566100" cy="1543200"/>
          </a:xfrm>
          <a:prstGeom prst="rect">
            <a:avLst/>
          </a:prstGeom>
          <a:noFill/>
          <a:ln>
            <a:noFill/>
          </a:ln>
        </p:spPr>
        <p:txBody>
          <a:bodyPr anchorCtr="0" anchor="t" bIns="34275" lIns="68575" spcFirstLastPara="1" rIns="68575" wrap="square" tIns="34275">
            <a:noAutofit/>
          </a:bodyPr>
          <a:lstStyle>
            <a:lvl1pPr indent="-228600" lvl="0" marL="457200" algn="l">
              <a:lnSpc>
                <a:spcPct val="150000"/>
              </a:lnSpc>
              <a:spcBef>
                <a:spcPts val="0"/>
              </a:spcBef>
              <a:spcAft>
                <a:spcPts val="0"/>
              </a:spcAft>
              <a:buClr>
                <a:schemeClr val="lt1"/>
              </a:buClr>
              <a:buSzPts val="1700"/>
              <a:buNone/>
              <a:defRPr b="1" sz="1700">
                <a:solidFill>
                  <a:schemeClr val="lt1"/>
                </a:solidFill>
              </a:defRPr>
            </a:lvl1pPr>
            <a:lvl2pPr indent="-228600" lvl="1" marL="914400" algn="l">
              <a:lnSpc>
                <a:spcPct val="150000"/>
              </a:lnSpc>
              <a:spcBef>
                <a:spcPts val="0"/>
              </a:spcBef>
              <a:spcAft>
                <a:spcPts val="0"/>
              </a:spcAft>
              <a:buClr>
                <a:schemeClr val="lt1"/>
              </a:buClr>
              <a:buSzPts val="1700"/>
              <a:buNone/>
              <a:defRPr sz="1700">
                <a:solidFill>
                  <a:schemeClr val="lt1"/>
                </a:solidFill>
              </a:defRPr>
            </a:lvl2pPr>
            <a:lvl3pPr indent="-323850" lvl="2" marL="1371600" algn="l">
              <a:lnSpc>
                <a:spcPct val="90000"/>
              </a:lnSpc>
              <a:spcBef>
                <a:spcPts val="400"/>
              </a:spcBef>
              <a:spcAft>
                <a:spcPts val="0"/>
              </a:spcAft>
              <a:buClr>
                <a:schemeClr val="lt1"/>
              </a:buClr>
              <a:buSzPts val="1500"/>
              <a:buChar char="•"/>
              <a:defRPr>
                <a:solidFill>
                  <a:schemeClr val="lt1"/>
                </a:solidFill>
              </a:defRPr>
            </a:lvl3pPr>
            <a:lvl4pPr indent="-317500" lvl="3" marL="1828800" algn="l">
              <a:lnSpc>
                <a:spcPct val="90000"/>
              </a:lnSpc>
              <a:spcBef>
                <a:spcPts val="400"/>
              </a:spcBef>
              <a:spcAft>
                <a:spcPts val="0"/>
              </a:spcAft>
              <a:buClr>
                <a:schemeClr val="lt1"/>
              </a:buClr>
              <a:buSzPts val="1400"/>
              <a:buChar char="•"/>
              <a:defRPr>
                <a:solidFill>
                  <a:schemeClr val="lt1"/>
                </a:solidFill>
              </a:defRPr>
            </a:lvl4pPr>
            <a:lvl5pPr indent="-304800" lvl="4" marL="2286000" algn="l">
              <a:lnSpc>
                <a:spcPct val="90000"/>
              </a:lnSpc>
              <a:spcBef>
                <a:spcPts val="400"/>
              </a:spcBef>
              <a:spcAft>
                <a:spcPts val="0"/>
              </a:spcAft>
              <a:buClr>
                <a:schemeClr val="lt1"/>
              </a:buClr>
              <a:buSzPts val="12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8" name="Shape 128"/>
        <p:cNvGrpSpPr/>
        <p:nvPr/>
      </p:nvGrpSpPr>
      <p:grpSpPr>
        <a:xfrm>
          <a:off x="0" y="0"/>
          <a:ext cx="0" cy="0"/>
          <a:chOff x="0" y="0"/>
          <a:chExt cx="0" cy="0"/>
        </a:xfrm>
      </p:grpSpPr>
      <p:sp>
        <p:nvSpPr>
          <p:cNvPr id="129" name="Google Shape;129;p13"/>
          <p:cNvSpPr txBox="1"/>
          <p:nvPr>
            <p:ph type="title"/>
          </p:nvPr>
        </p:nvSpPr>
        <p:spPr>
          <a:xfrm>
            <a:off x="3042744" y="1282303"/>
            <a:ext cx="5467800" cy="2139600"/>
          </a:xfrm>
          <a:prstGeom prst="rect">
            <a:avLst/>
          </a:prstGeom>
          <a:noFill/>
          <a:ln>
            <a:noFill/>
          </a:ln>
        </p:spPr>
        <p:txBody>
          <a:bodyPr anchorCtr="0" anchor="b" bIns="34275" lIns="68575" spcFirstLastPara="1" rIns="68575" wrap="square" tIns="34275">
            <a:noAutofit/>
          </a:bodyPr>
          <a:lstStyle>
            <a:lvl1pPr lvl="0" algn="l">
              <a:lnSpc>
                <a:spcPct val="8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0" name="Google Shape;130;p13"/>
          <p:cNvSpPr txBox="1"/>
          <p:nvPr>
            <p:ph idx="1" type="body"/>
          </p:nvPr>
        </p:nvSpPr>
        <p:spPr>
          <a:xfrm>
            <a:off x="3042744" y="3442097"/>
            <a:ext cx="5467800" cy="11250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1800"/>
              <a:buNone/>
              <a:defRPr sz="1800">
                <a:solidFill>
                  <a:schemeClr val="lt1"/>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grpSp>
        <p:nvGrpSpPr>
          <p:cNvPr id="131" name="Google Shape;131;p13"/>
          <p:cNvGrpSpPr/>
          <p:nvPr/>
        </p:nvGrpSpPr>
        <p:grpSpPr>
          <a:xfrm>
            <a:off x="2984650" y="4351310"/>
            <a:ext cx="6166277" cy="0"/>
            <a:chOff x="3733800" y="5539861"/>
            <a:chExt cx="8221703" cy="0"/>
          </a:xfrm>
        </p:grpSpPr>
        <p:cxnSp>
          <p:nvCxnSpPr>
            <p:cNvPr id="132" name="Google Shape;132;p13"/>
            <p:cNvCxnSpPr/>
            <p:nvPr/>
          </p:nvCxnSpPr>
          <p:spPr>
            <a:xfrm>
              <a:off x="3733800" y="5539861"/>
              <a:ext cx="6054300" cy="0"/>
            </a:xfrm>
            <a:prstGeom prst="straightConnector1">
              <a:avLst/>
            </a:prstGeom>
            <a:noFill/>
            <a:ln cap="flat" cmpd="sng" w="57150">
              <a:solidFill>
                <a:schemeClr val="lt1"/>
              </a:solidFill>
              <a:prstDash val="solid"/>
              <a:miter lim="800000"/>
              <a:headEnd len="sm" w="sm" type="none"/>
              <a:tailEnd len="sm" w="sm" type="none"/>
            </a:ln>
          </p:spPr>
        </p:cxnSp>
        <p:cxnSp>
          <p:nvCxnSpPr>
            <p:cNvPr id="133" name="Google Shape;133;p13"/>
            <p:cNvCxnSpPr/>
            <p:nvPr/>
          </p:nvCxnSpPr>
          <p:spPr>
            <a:xfrm>
              <a:off x="9783803" y="5539861"/>
              <a:ext cx="2171700" cy="0"/>
            </a:xfrm>
            <a:prstGeom prst="straightConnector1">
              <a:avLst/>
            </a:prstGeom>
            <a:noFill/>
            <a:ln cap="flat" cmpd="sng" w="57150">
              <a:solidFill>
                <a:schemeClr val="accent3"/>
              </a:solidFill>
              <a:prstDash val="solid"/>
              <a:miter lim="800000"/>
              <a:headEnd len="sm" w="sm" type="none"/>
              <a:tailEnd len="sm" w="sm"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4" name="Shape 134"/>
        <p:cNvGrpSpPr/>
        <p:nvPr/>
      </p:nvGrpSpPr>
      <p:grpSpPr>
        <a:xfrm>
          <a:off x="0" y="0"/>
          <a:ext cx="0" cy="0"/>
          <a:chOff x="0" y="0"/>
          <a:chExt cx="0" cy="0"/>
        </a:xfrm>
      </p:grpSpPr>
      <p:sp>
        <p:nvSpPr>
          <p:cNvPr id="135" name="Google Shape;135;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14"/>
          <p:cNvSpPr txBox="1"/>
          <p:nvPr>
            <p:ph idx="11" type="ftr"/>
          </p:nvPr>
        </p:nvSpPr>
        <p:spPr>
          <a:xfrm>
            <a:off x="308610" y="226314"/>
            <a:ext cx="13716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14"/>
          <p:cNvSpPr txBox="1"/>
          <p:nvPr>
            <p:ph idx="12" type="sldNum"/>
          </p:nvPr>
        </p:nvSpPr>
        <p:spPr>
          <a:xfrm>
            <a:off x="7591806" y="226314"/>
            <a:ext cx="1254900" cy="2058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8" name="Google Shape;138;p14"/>
          <p:cNvSpPr txBox="1"/>
          <p:nvPr>
            <p:ph type="title"/>
          </p:nvPr>
        </p:nvSpPr>
        <p:spPr>
          <a:xfrm>
            <a:off x="628650" y="836525"/>
            <a:ext cx="7886700" cy="431400"/>
          </a:xfrm>
          <a:prstGeom prst="rect">
            <a:avLst/>
          </a:prstGeom>
          <a:noFill/>
          <a:ln>
            <a:noFill/>
          </a:ln>
        </p:spPr>
        <p:txBody>
          <a:bodyPr anchorCtr="0" anchor="t" bIns="34275" lIns="68575" spcFirstLastPara="1" rIns="68575" wrap="square" tIns="34275">
            <a:noAutofit/>
          </a:bodyPr>
          <a:lstStyle>
            <a:lvl1pPr lvl="0" algn="l">
              <a:lnSpc>
                <a:spcPct val="8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9" name="Shape 139"/>
        <p:cNvGrpSpPr/>
        <p:nvPr/>
      </p:nvGrpSpPr>
      <p:grpSpPr>
        <a:xfrm>
          <a:off x="0" y="0"/>
          <a:ext cx="0" cy="0"/>
          <a:chOff x="0" y="0"/>
          <a:chExt cx="0" cy="0"/>
        </a:xfrm>
      </p:grpSpPr>
      <p:sp>
        <p:nvSpPr>
          <p:cNvPr id="140" name="Google Shape;140;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15"/>
          <p:cNvSpPr txBox="1"/>
          <p:nvPr>
            <p:ph idx="11" type="ftr"/>
          </p:nvPr>
        </p:nvSpPr>
        <p:spPr>
          <a:xfrm>
            <a:off x="308610" y="226314"/>
            <a:ext cx="13716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2" name="Google Shape;142;p15"/>
          <p:cNvSpPr txBox="1"/>
          <p:nvPr>
            <p:ph idx="12" type="sldNum"/>
          </p:nvPr>
        </p:nvSpPr>
        <p:spPr>
          <a:xfrm>
            <a:off x="7591806" y="226314"/>
            <a:ext cx="1254900" cy="2058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3" name="Shape 143"/>
        <p:cNvGrpSpPr/>
        <p:nvPr/>
      </p:nvGrpSpPr>
      <p:grpSpPr>
        <a:xfrm>
          <a:off x="0" y="0"/>
          <a:ext cx="0" cy="0"/>
          <a:chOff x="0" y="0"/>
          <a:chExt cx="0" cy="0"/>
        </a:xfrm>
      </p:grpSpPr>
      <p:sp>
        <p:nvSpPr>
          <p:cNvPr id="144" name="Google Shape;144;p16"/>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Autofit/>
          </a:bodyPr>
          <a:lstStyle>
            <a:lvl1pPr lvl="0" algn="l">
              <a:lnSpc>
                <a:spcPct val="80000"/>
              </a:lnSpc>
              <a:spcBef>
                <a:spcPts val="0"/>
              </a:spcBef>
              <a:spcAft>
                <a:spcPts val="0"/>
              </a:spcAft>
              <a:buClr>
                <a:schemeClr val="dk2"/>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5" name="Google Shape;145;p16"/>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2"/>
              </a:buClr>
              <a:buSzPts val="2400"/>
              <a:buChar char="•"/>
              <a:defRPr sz="2400"/>
            </a:lvl1pPr>
            <a:lvl2pPr indent="-361950" lvl="1" marL="914400" algn="l">
              <a:lnSpc>
                <a:spcPct val="90000"/>
              </a:lnSpc>
              <a:spcBef>
                <a:spcPts val="400"/>
              </a:spcBef>
              <a:spcAft>
                <a:spcPts val="0"/>
              </a:spcAft>
              <a:buClr>
                <a:schemeClr val="dk2"/>
              </a:buClr>
              <a:buSzPts val="2100"/>
              <a:buChar char="•"/>
              <a:defRPr sz="2100"/>
            </a:lvl2pPr>
            <a:lvl3pPr indent="-342900" lvl="2" marL="1371600" algn="l">
              <a:lnSpc>
                <a:spcPct val="90000"/>
              </a:lnSpc>
              <a:spcBef>
                <a:spcPts val="400"/>
              </a:spcBef>
              <a:spcAft>
                <a:spcPts val="0"/>
              </a:spcAft>
              <a:buClr>
                <a:schemeClr val="dk2"/>
              </a:buClr>
              <a:buSzPts val="1800"/>
              <a:buChar char="•"/>
              <a:defRPr sz="1800"/>
            </a:lvl3pPr>
            <a:lvl4pPr indent="-323850" lvl="3" marL="1828800" algn="l">
              <a:lnSpc>
                <a:spcPct val="90000"/>
              </a:lnSpc>
              <a:spcBef>
                <a:spcPts val="400"/>
              </a:spcBef>
              <a:spcAft>
                <a:spcPts val="0"/>
              </a:spcAft>
              <a:buClr>
                <a:schemeClr val="dk2"/>
              </a:buClr>
              <a:buSzPts val="1500"/>
              <a:buChar char="•"/>
              <a:defRPr sz="1500"/>
            </a:lvl4pPr>
            <a:lvl5pPr indent="-323850" lvl="4" marL="2286000" algn="l">
              <a:lnSpc>
                <a:spcPct val="90000"/>
              </a:lnSpc>
              <a:spcBef>
                <a:spcPts val="400"/>
              </a:spcBef>
              <a:spcAft>
                <a:spcPts val="0"/>
              </a:spcAft>
              <a:buClr>
                <a:schemeClr val="dk2"/>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46" name="Google Shape;146;p16"/>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2"/>
              </a:buClr>
              <a:buSzPts val="1200"/>
              <a:buNone/>
              <a:defRPr sz="1200"/>
            </a:lvl1pPr>
            <a:lvl2pPr indent="-228600" lvl="1" marL="914400" algn="l">
              <a:lnSpc>
                <a:spcPct val="90000"/>
              </a:lnSpc>
              <a:spcBef>
                <a:spcPts val="400"/>
              </a:spcBef>
              <a:spcAft>
                <a:spcPts val="0"/>
              </a:spcAft>
              <a:buClr>
                <a:schemeClr val="dk2"/>
              </a:buClr>
              <a:buSzPts val="1100"/>
              <a:buNone/>
              <a:defRPr sz="1100"/>
            </a:lvl2pPr>
            <a:lvl3pPr indent="-228600" lvl="2" marL="1371600" algn="l">
              <a:lnSpc>
                <a:spcPct val="90000"/>
              </a:lnSpc>
              <a:spcBef>
                <a:spcPts val="400"/>
              </a:spcBef>
              <a:spcAft>
                <a:spcPts val="0"/>
              </a:spcAft>
              <a:buClr>
                <a:schemeClr val="dk2"/>
              </a:buClr>
              <a:buSzPts val="900"/>
              <a:buNone/>
              <a:defRPr sz="900"/>
            </a:lvl3pPr>
            <a:lvl4pPr indent="-228600" lvl="3" marL="1828800" algn="l">
              <a:lnSpc>
                <a:spcPct val="90000"/>
              </a:lnSpc>
              <a:spcBef>
                <a:spcPts val="400"/>
              </a:spcBef>
              <a:spcAft>
                <a:spcPts val="0"/>
              </a:spcAft>
              <a:buClr>
                <a:schemeClr val="dk2"/>
              </a:buClr>
              <a:buSzPts val="800"/>
              <a:buNone/>
              <a:defRPr sz="800"/>
            </a:lvl4pPr>
            <a:lvl5pPr indent="-228600" lvl="4" marL="2286000" algn="l">
              <a:lnSpc>
                <a:spcPct val="90000"/>
              </a:lnSpc>
              <a:spcBef>
                <a:spcPts val="400"/>
              </a:spcBef>
              <a:spcAft>
                <a:spcPts val="0"/>
              </a:spcAft>
              <a:buClr>
                <a:schemeClr val="dk2"/>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47" name="Google Shape;147;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8" name="Google Shape;148;p16"/>
          <p:cNvSpPr txBox="1"/>
          <p:nvPr>
            <p:ph idx="11" type="ftr"/>
          </p:nvPr>
        </p:nvSpPr>
        <p:spPr>
          <a:xfrm>
            <a:off x="308610" y="226314"/>
            <a:ext cx="13716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9" name="Google Shape;149;p16"/>
          <p:cNvSpPr txBox="1"/>
          <p:nvPr>
            <p:ph idx="12" type="sldNum"/>
          </p:nvPr>
        </p:nvSpPr>
        <p:spPr>
          <a:xfrm>
            <a:off x="7591806" y="226314"/>
            <a:ext cx="1254900" cy="2058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0" name="Shape 150"/>
        <p:cNvGrpSpPr/>
        <p:nvPr/>
      </p:nvGrpSpPr>
      <p:grpSpPr>
        <a:xfrm>
          <a:off x="0" y="0"/>
          <a:ext cx="0" cy="0"/>
          <a:chOff x="0" y="0"/>
          <a:chExt cx="0" cy="0"/>
        </a:xfrm>
      </p:grpSpPr>
      <p:sp>
        <p:nvSpPr>
          <p:cNvPr id="151" name="Google Shape;151;p17"/>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Autofit/>
          </a:bodyPr>
          <a:lstStyle>
            <a:lvl1pPr lvl="0" algn="l">
              <a:lnSpc>
                <a:spcPct val="80000"/>
              </a:lnSpc>
              <a:spcBef>
                <a:spcPts val="0"/>
              </a:spcBef>
              <a:spcAft>
                <a:spcPts val="0"/>
              </a:spcAft>
              <a:buClr>
                <a:schemeClr val="dk2"/>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2" name="Google Shape;152;p17"/>
          <p:cNvSpPr/>
          <p:nvPr>
            <p:ph idx="2" type="pic"/>
          </p:nvPr>
        </p:nvSpPr>
        <p:spPr>
          <a:xfrm>
            <a:off x="3887391" y="740569"/>
            <a:ext cx="4629300" cy="3655200"/>
          </a:xfrm>
          <a:prstGeom prst="rect">
            <a:avLst/>
          </a:prstGeom>
          <a:noFill/>
          <a:ln>
            <a:noFill/>
          </a:ln>
        </p:spPr>
      </p:sp>
      <p:sp>
        <p:nvSpPr>
          <p:cNvPr id="153" name="Google Shape;153;p17"/>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2"/>
              </a:buClr>
              <a:buSzPts val="1200"/>
              <a:buNone/>
              <a:defRPr sz="1200"/>
            </a:lvl1pPr>
            <a:lvl2pPr indent="-228600" lvl="1" marL="914400" algn="l">
              <a:lnSpc>
                <a:spcPct val="90000"/>
              </a:lnSpc>
              <a:spcBef>
                <a:spcPts val="400"/>
              </a:spcBef>
              <a:spcAft>
                <a:spcPts val="0"/>
              </a:spcAft>
              <a:buClr>
                <a:schemeClr val="dk2"/>
              </a:buClr>
              <a:buSzPts val="1100"/>
              <a:buNone/>
              <a:defRPr sz="1100"/>
            </a:lvl2pPr>
            <a:lvl3pPr indent="-228600" lvl="2" marL="1371600" algn="l">
              <a:lnSpc>
                <a:spcPct val="90000"/>
              </a:lnSpc>
              <a:spcBef>
                <a:spcPts val="400"/>
              </a:spcBef>
              <a:spcAft>
                <a:spcPts val="0"/>
              </a:spcAft>
              <a:buClr>
                <a:schemeClr val="dk2"/>
              </a:buClr>
              <a:buSzPts val="900"/>
              <a:buNone/>
              <a:defRPr sz="900"/>
            </a:lvl3pPr>
            <a:lvl4pPr indent="-228600" lvl="3" marL="1828800" algn="l">
              <a:lnSpc>
                <a:spcPct val="90000"/>
              </a:lnSpc>
              <a:spcBef>
                <a:spcPts val="400"/>
              </a:spcBef>
              <a:spcAft>
                <a:spcPts val="0"/>
              </a:spcAft>
              <a:buClr>
                <a:schemeClr val="dk2"/>
              </a:buClr>
              <a:buSzPts val="800"/>
              <a:buNone/>
              <a:defRPr sz="800"/>
            </a:lvl4pPr>
            <a:lvl5pPr indent="-228600" lvl="4" marL="2286000" algn="l">
              <a:lnSpc>
                <a:spcPct val="90000"/>
              </a:lnSpc>
              <a:spcBef>
                <a:spcPts val="400"/>
              </a:spcBef>
              <a:spcAft>
                <a:spcPts val="0"/>
              </a:spcAft>
              <a:buClr>
                <a:schemeClr val="dk2"/>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54" name="Google Shape;154;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17"/>
          <p:cNvSpPr txBox="1"/>
          <p:nvPr>
            <p:ph idx="11" type="ftr"/>
          </p:nvPr>
        </p:nvSpPr>
        <p:spPr>
          <a:xfrm>
            <a:off x="308610" y="226314"/>
            <a:ext cx="13716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17"/>
          <p:cNvSpPr txBox="1"/>
          <p:nvPr>
            <p:ph idx="12" type="sldNum"/>
          </p:nvPr>
        </p:nvSpPr>
        <p:spPr>
          <a:xfrm>
            <a:off x="7591806" y="226314"/>
            <a:ext cx="1254900" cy="2058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lank" showMasterSp="0">
  <p:cSld name="7_Blank">
    <p:bg>
      <p:bgPr>
        <a:solidFill>
          <a:srgbClr val="C5BEA9"/>
        </a:solidFill>
      </p:bgPr>
    </p:bg>
    <p:spTree>
      <p:nvGrpSpPr>
        <p:cNvPr id="157" name="Shape 157"/>
        <p:cNvGrpSpPr/>
        <p:nvPr/>
      </p:nvGrpSpPr>
      <p:grpSpPr>
        <a:xfrm>
          <a:off x="0" y="0"/>
          <a:ext cx="0" cy="0"/>
          <a:chOff x="0" y="0"/>
          <a:chExt cx="0" cy="0"/>
        </a:xfrm>
      </p:grpSpPr>
      <p:sp>
        <p:nvSpPr>
          <p:cNvPr id="158" name="Google Shape;158;p18"/>
          <p:cNvSpPr/>
          <p:nvPr>
            <p:ph idx="2" type="pic"/>
          </p:nvPr>
        </p:nvSpPr>
        <p:spPr>
          <a:xfrm>
            <a:off x="0" y="0"/>
            <a:ext cx="9144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3F3F3F"/>
              </a:buClr>
              <a:buSzPts val="1500"/>
              <a:buFont typeface="Arial"/>
              <a:buNone/>
              <a:defRPr b="0" i="0" sz="1500" u="none" cap="none" strike="noStrike">
                <a:solidFill>
                  <a:srgbClr val="3F3F3F"/>
                </a:solidFill>
                <a:latin typeface="Calibri"/>
                <a:ea typeface="Calibri"/>
                <a:cs typeface="Calibri"/>
                <a:sym typeface="Calibri"/>
              </a:defRPr>
            </a:lvl1pPr>
            <a:lvl2pPr lvl="1" marR="0" rtl="0" algn="l">
              <a:lnSpc>
                <a:spcPct val="90000"/>
              </a:lnSpc>
              <a:spcBef>
                <a:spcPts val="40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rgbClr val="3F3F3F"/>
              </a:buClr>
              <a:buSzPts val="1500"/>
              <a:buFont typeface="Arial"/>
              <a:buChar char="•"/>
              <a:defRPr b="0" i="0" sz="15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59" name="Google Shape;159;p18"/>
          <p:cNvSpPr txBox="1"/>
          <p:nvPr>
            <p:ph type="title"/>
          </p:nvPr>
        </p:nvSpPr>
        <p:spPr>
          <a:xfrm>
            <a:off x="628650" y="2203698"/>
            <a:ext cx="7886700" cy="13266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rgbClr val="262626"/>
              </a:buClr>
              <a:buSzPts val="8600"/>
              <a:buFont typeface="Montserrat"/>
              <a:buNone/>
              <a:defRPr sz="8600">
                <a:solidFill>
                  <a:srgbClr val="262626"/>
                </a:solidFill>
                <a:latin typeface="Montserrat"/>
                <a:ea typeface="Montserrat"/>
                <a:cs typeface="Montserrat"/>
                <a:sym typeface="Montserrat"/>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showMasterSp="0">
  <p:cSld name="1_Title Only">
    <p:bg>
      <p:bgPr>
        <a:solidFill>
          <a:srgbClr val="C5BEA9"/>
        </a:solidFill>
      </p:bgPr>
    </p:bg>
    <p:spTree>
      <p:nvGrpSpPr>
        <p:cNvPr id="160" name="Shape 160"/>
        <p:cNvGrpSpPr/>
        <p:nvPr/>
      </p:nvGrpSpPr>
      <p:grpSpPr>
        <a:xfrm>
          <a:off x="0" y="0"/>
          <a:ext cx="0" cy="0"/>
          <a:chOff x="0" y="0"/>
          <a:chExt cx="0" cy="0"/>
        </a:xfrm>
      </p:grpSpPr>
      <p:sp>
        <p:nvSpPr>
          <p:cNvPr id="161" name="Google Shape;161;p19"/>
          <p:cNvSpPr/>
          <p:nvPr>
            <p:ph idx="2" type="pic"/>
          </p:nvPr>
        </p:nvSpPr>
        <p:spPr>
          <a:xfrm>
            <a:off x="0" y="0"/>
            <a:ext cx="6006000" cy="5143500"/>
          </a:xfrm>
          <a:prstGeom prst="rect">
            <a:avLst/>
          </a:prstGeom>
          <a:noFill/>
          <a:ln>
            <a:noFill/>
          </a:ln>
          <a:effectLst>
            <a:outerShdw blurRad="342900" rotWithShape="0" algn="tl" dir="2700000" dist="304800">
              <a:srgbClr val="000000">
                <a:alpha val="40000"/>
              </a:srgbClr>
            </a:outerShdw>
          </a:effectLst>
        </p:spPr>
        <p:txBody>
          <a:bodyPr anchorCtr="0" anchor="ctr" bIns="34275" lIns="68575" spcFirstLastPara="1" rIns="68575" wrap="square" tIns="34275">
            <a:noAutofit/>
          </a:bodyPr>
          <a:lstStyle>
            <a:lvl1pPr lvl="0" marR="0" rtl="0" algn="l">
              <a:lnSpc>
                <a:spcPct val="90000"/>
              </a:lnSpc>
              <a:spcBef>
                <a:spcPts val="8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lvl="1" marR="0" rtl="0" algn="l">
              <a:lnSpc>
                <a:spcPct val="90000"/>
              </a:lnSpc>
              <a:spcBef>
                <a:spcPts val="40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rgbClr val="3F3F3F"/>
              </a:buClr>
              <a:buSzPts val="1500"/>
              <a:buFont typeface="Arial"/>
              <a:buChar char="•"/>
              <a:defRPr b="0" i="0" sz="15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62" name="Google Shape;162;p19"/>
          <p:cNvSpPr/>
          <p:nvPr>
            <p:ph idx="3" type="pic"/>
          </p:nvPr>
        </p:nvSpPr>
        <p:spPr>
          <a:xfrm>
            <a:off x="1294474" y="2388873"/>
            <a:ext cx="2520600" cy="1707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3F3F3F"/>
              </a:buClr>
              <a:buSzPts val="1500"/>
              <a:buFont typeface="Arial"/>
              <a:buNone/>
              <a:defRPr b="0" i="0" sz="1500" u="none" cap="none" strike="noStrike">
                <a:solidFill>
                  <a:srgbClr val="3F3F3F"/>
                </a:solidFill>
                <a:latin typeface="Calibri"/>
                <a:ea typeface="Calibri"/>
                <a:cs typeface="Calibri"/>
                <a:sym typeface="Calibri"/>
              </a:defRPr>
            </a:lvl1pPr>
            <a:lvl2pPr lvl="1" marR="0" rtl="0" algn="l">
              <a:lnSpc>
                <a:spcPct val="90000"/>
              </a:lnSpc>
              <a:spcBef>
                <a:spcPts val="40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rgbClr val="3F3F3F"/>
              </a:buClr>
              <a:buSzPts val="1500"/>
              <a:buFont typeface="Arial"/>
              <a:buChar char="•"/>
              <a:defRPr b="0" i="0" sz="15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63" name="Google Shape;163;p19"/>
          <p:cNvSpPr txBox="1"/>
          <p:nvPr>
            <p:ph type="title"/>
          </p:nvPr>
        </p:nvSpPr>
        <p:spPr>
          <a:xfrm>
            <a:off x="304738" y="513814"/>
            <a:ext cx="7886700" cy="733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Blank">
  <p:cSld name="14_Blank">
    <p:spTree>
      <p:nvGrpSpPr>
        <p:cNvPr id="164" name="Shape 164"/>
        <p:cNvGrpSpPr/>
        <p:nvPr/>
      </p:nvGrpSpPr>
      <p:grpSpPr>
        <a:xfrm>
          <a:off x="0" y="0"/>
          <a:ext cx="0" cy="0"/>
          <a:chOff x="0" y="0"/>
          <a:chExt cx="0" cy="0"/>
        </a:xfrm>
      </p:grpSpPr>
      <p:sp>
        <p:nvSpPr>
          <p:cNvPr id="165" name="Google Shape;165;p20"/>
          <p:cNvSpPr/>
          <p:nvPr>
            <p:ph idx="2" type="pic"/>
          </p:nvPr>
        </p:nvSpPr>
        <p:spPr>
          <a:xfrm>
            <a:off x="0" y="3533775"/>
            <a:ext cx="9144000" cy="16098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3F3F3F"/>
              </a:buClr>
              <a:buSzPts val="1500"/>
              <a:buFont typeface="Arial"/>
              <a:buNone/>
              <a:defRPr b="0" i="0" sz="1500" u="none" cap="none" strike="noStrike">
                <a:solidFill>
                  <a:srgbClr val="3F3F3F"/>
                </a:solidFill>
                <a:latin typeface="Calibri"/>
                <a:ea typeface="Calibri"/>
                <a:cs typeface="Calibri"/>
                <a:sym typeface="Calibri"/>
              </a:defRPr>
            </a:lvl1pPr>
            <a:lvl2pPr lvl="1" marR="0" rtl="0" algn="l">
              <a:lnSpc>
                <a:spcPct val="90000"/>
              </a:lnSpc>
              <a:spcBef>
                <a:spcPts val="40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rgbClr val="3F3F3F"/>
              </a:buClr>
              <a:buSzPts val="1500"/>
              <a:buFont typeface="Arial"/>
              <a:buChar char="•"/>
              <a:defRPr b="0" i="0" sz="15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66" name="Google Shape;166;p20"/>
          <p:cNvSpPr txBox="1"/>
          <p:nvPr>
            <p:ph type="title"/>
          </p:nvPr>
        </p:nvSpPr>
        <p:spPr>
          <a:xfrm>
            <a:off x="389164" y="510911"/>
            <a:ext cx="7886700" cy="733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7" name="Google Shape;167;p20"/>
          <p:cNvSpPr txBox="1"/>
          <p:nvPr>
            <p:ph idx="1" type="body"/>
          </p:nvPr>
        </p:nvSpPr>
        <p:spPr>
          <a:xfrm>
            <a:off x="389164" y="1606286"/>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rgbClr val="3F3F3F"/>
              </a:buClr>
              <a:buSzPts val="1400"/>
              <a:buChar char="•"/>
              <a:defRPr/>
            </a:lvl1pPr>
            <a:lvl2pPr indent="-317500" lvl="1" marL="914400" rtl="0" algn="l">
              <a:lnSpc>
                <a:spcPct val="90000"/>
              </a:lnSpc>
              <a:spcBef>
                <a:spcPts val="400"/>
              </a:spcBef>
              <a:spcAft>
                <a:spcPts val="0"/>
              </a:spcAft>
              <a:buClr>
                <a:srgbClr val="3F3F3F"/>
              </a:buClr>
              <a:buSzPts val="1400"/>
              <a:buChar char="•"/>
              <a:defRPr/>
            </a:lvl2pPr>
            <a:lvl3pPr indent="-317500" lvl="2" marL="1371600" rtl="0" algn="l">
              <a:lnSpc>
                <a:spcPct val="90000"/>
              </a:lnSpc>
              <a:spcBef>
                <a:spcPts val="400"/>
              </a:spcBef>
              <a:spcAft>
                <a:spcPts val="0"/>
              </a:spcAft>
              <a:buClr>
                <a:srgbClr val="3F3F3F"/>
              </a:buClr>
              <a:buSzPts val="1400"/>
              <a:buChar char="•"/>
              <a:defRPr/>
            </a:lvl3pPr>
            <a:lvl4pPr indent="-317500" lvl="3" marL="1828800" rtl="0" algn="l">
              <a:lnSpc>
                <a:spcPct val="90000"/>
              </a:lnSpc>
              <a:spcBef>
                <a:spcPts val="400"/>
              </a:spcBef>
              <a:spcAft>
                <a:spcPts val="0"/>
              </a:spcAft>
              <a:buClr>
                <a:srgbClr val="3F3F3F"/>
              </a:buClr>
              <a:buSzPts val="1400"/>
              <a:buChar char="•"/>
              <a:defRPr/>
            </a:lvl4pPr>
            <a:lvl5pPr indent="-317500" lvl="4" marL="2286000" rtl="0" algn="l">
              <a:lnSpc>
                <a:spcPct val="90000"/>
              </a:lnSpc>
              <a:spcBef>
                <a:spcPts val="400"/>
              </a:spcBef>
              <a:spcAft>
                <a:spcPts val="0"/>
              </a:spcAft>
              <a:buClr>
                <a:srgbClr val="3F3F3F"/>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1721358" y="1097280"/>
            <a:ext cx="5623500" cy="528000"/>
          </a:xfrm>
          <a:prstGeom prst="rect">
            <a:avLst/>
          </a:prstGeom>
          <a:noFill/>
          <a:ln>
            <a:noFill/>
          </a:ln>
        </p:spPr>
        <p:txBody>
          <a:bodyPr anchorCtr="0" anchor="t" bIns="34275" lIns="68575" spcFirstLastPara="1" rIns="68575" wrap="square" tIns="34275">
            <a:noAutofit/>
          </a:bodyPr>
          <a:lstStyle>
            <a:lvl1pPr lvl="0" algn="l">
              <a:lnSpc>
                <a:spcPct val="80000"/>
              </a:lnSpc>
              <a:spcBef>
                <a:spcPts val="0"/>
              </a:spcBef>
              <a:spcAft>
                <a:spcPts val="0"/>
              </a:spcAft>
              <a:buClr>
                <a:schemeClr val="dk2"/>
              </a:buClr>
              <a:buSzPts val="3800"/>
              <a:buFont typeface="Arial"/>
              <a:buNone/>
              <a:defRPr sz="3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 name="Google Shape;19;p3"/>
          <p:cNvSpPr txBox="1"/>
          <p:nvPr>
            <p:ph idx="1" type="body"/>
          </p:nvPr>
        </p:nvSpPr>
        <p:spPr>
          <a:xfrm>
            <a:off x="1741932" y="2215134"/>
            <a:ext cx="5603100" cy="24723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2"/>
              </a:buClr>
              <a:buSzPts val="1700"/>
              <a:buNone/>
              <a:defRPr b="1" sz="1700"/>
            </a:lvl1pPr>
            <a:lvl2pPr indent="-228600" lvl="1" marL="914400" algn="l">
              <a:lnSpc>
                <a:spcPct val="100000"/>
              </a:lnSpc>
              <a:spcBef>
                <a:spcPts val="1100"/>
              </a:spcBef>
              <a:spcAft>
                <a:spcPts val="0"/>
              </a:spcAft>
              <a:buClr>
                <a:schemeClr val="dk2"/>
              </a:buClr>
              <a:buSzPts val="1200"/>
              <a:buNone/>
              <a:defRPr i="1" sz="1200"/>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 name="Google Shape;20;p3"/>
          <p:cNvSpPr txBox="1"/>
          <p:nvPr>
            <p:ph idx="11" type="ftr"/>
          </p:nvPr>
        </p:nvSpPr>
        <p:spPr>
          <a:xfrm>
            <a:off x="308610" y="226314"/>
            <a:ext cx="13716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 name="Google Shape;21;p3"/>
          <p:cNvSpPr txBox="1"/>
          <p:nvPr>
            <p:ph idx="12" type="sldNum"/>
          </p:nvPr>
        </p:nvSpPr>
        <p:spPr>
          <a:xfrm>
            <a:off x="7591806" y="226314"/>
            <a:ext cx="1254900" cy="2058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grpSp>
        <p:nvGrpSpPr>
          <p:cNvPr id="22" name="Google Shape;22;p3"/>
          <p:cNvGrpSpPr/>
          <p:nvPr/>
        </p:nvGrpSpPr>
        <p:grpSpPr>
          <a:xfrm>
            <a:off x="1800225" y="1901916"/>
            <a:ext cx="7350823" cy="616"/>
            <a:chOff x="2286319" y="5546299"/>
            <a:chExt cx="9801097" cy="903"/>
          </a:xfrm>
        </p:grpSpPr>
        <p:cxnSp>
          <p:nvCxnSpPr>
            <p:cNvPr id="23" name="Google Shape;23;p3"/>
            <p:cNvCxnSpPr/>
            <p:nvPr/>
          </p:nvCxnSpPr>
          <p:spPr>
            <a:xfrm>
              <a:off x="2286319" y="5546299"/>
              <a:ext cx="7391400" cy="0"/>
            </a:xfrm>
            <a:prstGeom prst="straightConnector1">
              <a:avLst/>
            </a:prstGeom>
            <a:noFill/>
            <a:ln cap="flat" cmpd="sng" w="57150">
              <a:solidFill>
                <a:schemeClr val="lt2"/>
              </a:solidFill>
              <a:prstDash val="solid"/>
              <a:miter lim="800000"/>
              <a:headEnd len="sm" w="sm" type="none"/>
              <a:tailEnd len="sm" w="sm" type="none"/>
            </a:ln>
          </p:spPr>
        </p:cxnSp>
        <p:cxnSp>
          <p:nvCxnSpPr>
            <p:cNvPr id="24" name="Google Shape;24;p3"/>
            <p:cNvCxnSpPr/>
            <p:nvPr/>
          </p:nvCxnSpPr>
          <p:spPr>
            <a:xfrm>
              <a:off x="9676016" y="5547202"/>
              <a:ext cx="2411400" cy="0"/>
            </a:xfrm>
            <a:prstGeom prst="straightConnector1">
              <a:avLst/>
            </a:prstGeom>
            <a:noFill/>
            <a:ln cap="flat" cmpd="sng" w="57150">
              <a:solidFill>
                <a:schemeClr val="dk2"/>
              </a:solidFill>
              <a:prstDash val="solid"/>
              <a:miter lim="800000"/>
              <a:headEnd len="sm" w="sm" type="none"/>
              <a:tailEnd len="sm" w="sm" type="non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Blank">
  <p:cSld name="13_Blank">
    <p:spTree>
      <p:nvGrpSpPr>
        <p:cNvPr id="168" name="Shape 168"/>
        <p:cNvGrpSpPr/>
        <p:nvPr/>
      </p:nvGrpSpPr>
      <p:grpSpPr>
        <a:xfrm>
          <a:off x="0" y="0"/>
          <a:ext cx="0" cy="0"/>
          <a:chOff x="0" y="0"/>
          <a:chExt cx="0" cy="0"/>
        </a:xfrm>
      </p:grpSpPr>
      <p:sp>
        <p:nvSpPr>
          <p:cNvPr id="169" name="Google Shape;169;p21"/>
          <p:cNvSpPr/>
          <p:nvPr>
            <p:ph idx="2" type="pic"/>
          </p:nvPr>
        </p:nvSpPr>
        <p:spPr>
          <a:xfrm>
            <a:off x="5781675" y="0"/>
            <a:ext cx="3362400" cy="2571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3F3F3F"/>
              </a:buClr>
              <a:buSzPts val="1500"/>
              <a:buFont typeface="Arial"/>
              <a:buNone/>
              <a:defRPr b="0" i="0" sz="1500" u="none" cap="none" strike="noStrike">
                <a:solidFill>
                  <a:srgbClr val="3F3F3F"/>
                </a:solidFill>
                <a:latin typeface="Calibri"/>
                <a:ea typeface="Calibri"/>
                <a:cs typeface="Calibri"/>
                <a:sym typeface="Calibri"/>
              </a:defRPr>
            </a:lvl1pPr>
            <a:lvl2pPr lvl="1" marR="0" rtl="0" algn="l">
              <a:lnSpc>
                <a:spcPct val="90000"/>
              </a:lnSpc>
              <a:spcBef>
                <a:spcPts val="40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rgbClr val="3F3F3F"/>
              </a:buClr>
              <a:buSzPts val="1500"/>
              <a:buFont typeface="Arial"/>
              <a:buChar char="•"/>
              <a:defRPr b="0" i="0" sz="15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70" name="Google Shape;170;p21"/>
          <p:cNvSpPr/>
          <p:nvPr>
            <p:ph idx="3" type="pic"/>
          </p:nvPr>
        </p:nvSpPr>
        <p:spPr>
          <a:xfrm>
            <a:off x="5781675" y="2571750"/>
            <a:ext cx="3362400" cy="2571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3F3F3F"/>
              </a:buClr>
              <a:buSzPts val="1500"/>
              <a:buFont typeface="Arial"/>
              <a:buNone/>
              <a:defRPr b="0" i="0" sz="1500" u="none" cap="none" strike="noStrike">
                <a:solidFill>
                  <a:srgbClr val="3F3F3F"/>
                </a:solidFill>
                <a:latin typeface="Calibri"/>
                <a:ea typeface="Calibri"/>
                <a:cs typeface="Calibri"/>
                <a:sym typeface="Calibri"/>
              </a:defRPr>
            </a:lvl1pPr>
            <a:lvl2pPr lvl="1" marR="0" rtl="0" algn="l">
              <a:lnSpc>
                <a:spcPct val="90000"/>
              </a:lnSpc>
              <a:spcBef>
                <a:spcPts val="40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rgbClr val="3F3F3F"/>
              </a:buClr>
              <a:buSzPts val="1500"/>
              <a:buFont typeface="Arial"/>
              <a:buChar char="•"/>
              <a:defRPr b="0" i="0" sz="15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71" name="Google Shape;171;p21"/>
          <p:cNvSpPr txBox="1"/>
          <p:nvPr>
            <p:ph type="title"/>
          </p:nvPr>
        </p:nvSpPr>
        <p:spPr>
          <a:xfrm>
            <a:off x="389164" y="510911"/>
            <a:ext cx="7886700" cy="733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2" name="Google Shape;172;p21"/>
          <p:cNvSpPr txBox="1"/>
          <p:nvPr>
            <p:ph idx="1" type="body"/>
          </p:nvPr>
        </p:nvSpPr>
        <p:spPr>
          <a:xfrm>
            <a:off x="389164" y="1606286"/>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rgbClr val="3F3F3F"/>
              </a:buClr>
              <a:buSzPts val="1400"/>
              <a:buChar char="•"/>
              <a:defRPr/>
            </a:lvl1pPr>
            <a:lvl2pPr indent="-317500" lvl="1" marL="914400" rtl="0" algn="l">
              <a:lnSpc>
                <a:spcPct val="90000"/>
              </a:lnSpc>
              <a:spcBef>
                <a:spcPts val="400"/>
              </a:spcBef>
              <a:spcAft>
                <a:spcPts val="0"/>
              </a:spcAft>
              <a:buClr>
                <a:srgbClr val="3F3F3F"/>
              </a:buClr>
              <a:buSzPts val="1400"/>
              <a:buChar char="•"/>
              <a:defRPr/>
            </a:lvl2pPr>
            <a:lvl3pPr indent="-317500" lvl="2" marL="1371600" rtl="0" algn="l">
              <a:lnSpc>
                <a:spcPct val="90000"/>
              </a:lnSpc>
              <a:spcBef>
                <a:spcPts val="400"/>
              </a:spcBef>
              <a:spcAft>
                <a:spcPts val="0"/>
              </a:spcAft>
              <a:buClr>
                <a:srgbClr val="3F3F3F"/>
              </a:buClr>
              <a:buSzPts val="1400"/>
              <a:buChar char="•"/>
              <a:defRPr/>
            </a:lvl3pPr>
            <a:lvl4pPr indent="-317500" lvl="3" marL="1828800" rtl="0" algn="l">
              <a:lnSpc>
                <a:spcPct val="90000"/>
              </a:lnSpc>
              <a:spcBef>
                <a:spcPts val="400"/>
              </a:spcBef>
              <a:spcAft>
                <a:spcPts val="0"/>
              </a:spcAft>
              <a:buClr>
                <a:srgbClr val="3F3F3F"/>
              </a:buClr>
              <a:buSzPts val="1400"/>
              <a:buChar char="•"/>
              <a:defRPr/>
            </a:lvl4pPr>
            <a:lvl5pPr indent="-317500" lvl="4" marL="2286000" rtl="0" algn="l">
              <a:lnSpc>
                <a:spcPct val="90000"/>
              </a:lnSpc>
              <a:spcBef>
                <a:spcPts val="400"/>
              </a:spcBef>
              <a:spcAft>
                <a:spcPts val="0"/>
              </a:spcAft>
              <a:buClr>
                <a:srgbClr val="3F3F3F"/>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Blank">
  <p:cSld name="24_Blank">
    <p:spTree>
      <p:nvGrpSpPr>
        <p:cNvPr id="173" name="Shape 173"/>
        <p:cNvGrpSpPr/>
        <p:nvPr/>
      </p:nvGrpSpPr>
      <p:grpSpPr>
        <a:xfrm>
          <a:off x="0" y="0"/>
          <a:ext cx="0" cy="0"/>
          <a:chOff x="0" y="0"/>
          <a:chExt cx="0" cy="0"/>
        </a:xfrm>
      </p:grpSpPr>
      <p:sp>
        <p:nvSpPr>
          <p:cNvPr id="174" name="Google Shape;174;p22"/>
          <p:cNvSpPr/>
          <p:nvPr>
            <p:ph idx="2" type="pic"/>
          </p:nvPr>
        </p:nvSpPr>
        <p:spPr>
          <a:xfrm>
            <a:off x="6868582" y="3141551"/>
            <a:ext cx="1927800" cy="1338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3F3F3F"/>
              </a:buClr>
              <a:buSzPts val="1500"/>
              <a:buFont typeface="Arial"/>
              <a:buNone/>
              <a:defRPr b="0" i="0" sz="1500" u="none" cap="none" strike="noStrike">
                <a:solidFill>
                  <a:srgbClr val="3F3F3F"/>
                </a:solidFill>
                <a:latin typeface="Calibri"/>
                <a:ea typeface="Calibri"/>
                <a:cs typeface="Calibri"/>
                <a:sym typeface="Calibri"/>
              </a:defRPr>
            </a:lvl1pPr>
            <a:lvl2pPr lvl="1" marR="0" rtl="0" algn="l">
              <a:lnSpc>
                <a:spcPct val="90000"/>
              </a:lnSpc>
              <a:spcBef>
                <a:spcPts val="40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rgbClr val="3F3F3F"/>
              </a:buClr>
              <a:buSzPts val="1500"/>
              <a:buFont typeface="Arial"/>
              <a:buChar char="•"/>
              <a:defRPr b="0" i="0" sz="15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75" name="Google Shape;175;p22"/>
          <p:cNvSpPr/>
          <p:nvPr>
            <p:ph idx="3" type="pic"/>
          </p:nvPr>
        </p:nvSpPr>
        <p:spPr>
          <a:xfrm>
            <a:off x="449327" y="3141551"/>
            <a:ext cx="1927800" cy="1338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3F3F3F"/>
              </a:buClr>
              <a:buSzPts val="1500"/>
              <a:buFont typeface="Arial"/>
              <a:buNone/>
              <a:defRPr b="0" i="0" sz="1500" u="none" cap="none" strike="noStrike">
                <a:solidFill>
                  <a:srgbClr val="3F3F3F"/>
                </a:solidFill>
                <a:latin typeface="Calibri"/>
                <a:ea typeface="Calibri"/>
                <a:cs typeface="Calibri"/>
                <a:sym typeface="Calibri"/>
              </a:defRPr>
            </a:lvl1pPr>
            <a:lvl2pPr lvl="1" marR="0" rtl="0" algn="l">
              <a:lnSpc>
                <a:spcPct val="90000"/>
              </a:lnSpc>
              <a:spcBef>
                <a:spcPts val="40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rgbClr val="3F3F3F"/>
              </a:buClr>
              <a:buSzPts val="1500"/>
              <a:buFont typeface="Arial"/>
              <a:buChar char="•"/>
              <a:defRPr b="0" i="0" sz="15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76" name="Google Shape;176;p22"/>
          <p:cNvSpPr/>
          <p:nvPr>
            <p:ph idx="4" type="pic"/>
          </p:nvPr>
        </p:nvSpPr>
        <p:spPr>
          <a:xfrm>
            <a:off x="2590646" y="3141551"/>
            <a:ext cx="1927800" cy="1338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3F3F3F"/>
              </a:buClr>
              <a:buSzPts val="1500"/>
              <a:buFont typeface="Arial"/>
              <a:buNone/>
              <a:defRPr b="0" i="0" sz="1500" u="none" cap="none" strike="noStrike">
                <a:solidFill>
                  <a:srgbClr val="3F3F3F"/>
                </a:solidFill>
                <a:latin typeface="Calibri"/>
                <a:ea typeface="Calibri"/>
                <a:cs typeface="Calibri"/>
                <a:sym typeface="Calibri"/>
              </a:defRPr>
            </a:lvl1pPr>
            <a:lvl2pPr lvl="1" marR="0" rtl="0" algn="l">
              <a:lnSpc>
                <a:spcPct val="90000"/>
              </a:lnSpc>
              <a:spcBef>
                <a:spcPts val="40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rgbClr val="3F3F3F"/>
              </a:buClr>
              <a:buSzPts val="1500"/>
              <a:buFont typeface="Arial"/>
              <a:buChar char="•"/>
              <a:defRPr b="0" i="0" sz="15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77" name="Google Shape;177;p22"/>
          <p:cNvSpPr/>
          <p:nvPr>
            <p:ph idx="5" type="pic"/>
          </p:nvPr>
        </p:nvSpPr>
        <p:spPr>
          <a:xfrm>
            <a:off x="4722558" y="3141551"/>
            <a:ext cx="1927800" cy="1338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3F3F3F"/>
              </a:buClr>
              <a:buSzPts val="1500"/>
              <a:buFont typeface="Arial"/>
              <a:buNone/>
              <a:defRPr b="0" i="0" sz="1500" u="none" cap="none" strike="noStrike">
                <a:solidFill>
                  <a:srgbClr val="3F3F3F"/>
                </a:solidFill>
                <a:latin typeface="Calibri"/>
                <a:ea typeface="Calibri"/>
                <a:cs typeface="Calibri"/>
                <a:sym typeface="Calibri"/>
              </a:defRPr>
            </a:lvl1pPr>
            <a:lvl2pPr lvl="1" marR="0" rtl="0" algn="l">
              <a:lnSpc>
                <a:spcPct val="90000"/>
              </a:lnSpc>
              <a:spcBef>
                <a:spcPts val="40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rgbClr val="3F3F3F"/>
              </a:buClr>
              <a:buSzPts val="1500"/>
              <a:buFont typeface="Arial"/>
              <a:buChar char="•"/>
              <a:defRPr b="0" i="0" sz="15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78" name="Google Shape;178;p22"/>
          <p:cNvSpPr txBox="1"/>
          <p:nvPr>
            <p:ph type="title"/>
          </p:nvPr>
        </p:nvSpPr>
        <p:spPr>
          <a:xfrm>
            <a:off x="389164" y="510911"/>
            <a:ext cx="7886700" cy="733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9" name="Google Shape;179;p22"/>
          <p:cNvSpPr txBox="1"/>
          <p:nvPr>
            <p:ph idx="1" type="body"/>
          </p:nvPr>
        </p:nvSpPr>
        <p:spPr>
          <a:xfrm>
            <a:off x="389164" y="1606286"/>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rgbClr val="3F3F3F"/>
              </a:buClr>
              <a:buSzPts val="1400"/>
              <a:buChar char="•"/>
              <a:defRPr/>
            </a:lvl1pPr>
            <a:lvl2pPr indent="-317500" lvl="1" marL="914400" rtl="0" algn="l">
              <a:lnSpc>
                <a:spcPct val="90000"/>
              </a:lnSpc>
              <a:spcBef>
                <a:spcPts val="400"/>
              </a:spcBef>
              <a:spcAft>
                <a:spcPts val="0"/>
              </a:spcAft>
              <a:buClr>
                <a:srgbClr val="3F3F3F"/>
              </a:buClr>
              <a:buSzPts val="1400"/>
              <a:buChar char="•"/>
              <a:defRPr/>
            </a:lvl2pPr>
            <a:lvl3pPr indent="-317500" lvl="2" marL="1371600" rtl="0" algn="l">
              <a:lnSpc>
                <a:spcPct val="90000"/>
              </a:lnSpc>
              <a:spcBef>
                <a:spcPts val="400"/>
              </a:spcBef>
              <a:spcAft>
                <a:spcPts val="0"/>
              </a:spcAft>
              <a:buClr>
                <a:srgbClr val="3F3F3F"/>
              </a:buClr>
              <a:buSzPts val="1400"/>
              <a:buChar char="•"/>
              <a:defRPr/>
            </a:lvl3pPr>
            <a:lvl4pPr indent="-317500" lvl="3" marL="1828800" rtl="0" algn="l">
              <a:lnSpc>
                <a:spcPct val="90000"/>
              </a:lnSpc>
              <a:spcBef>
                <a:spcPts val="400"/>
              </a:spcBef>
              <a:spcAft>
                <a:spcPts val="0"/>
              </a:spcAft>
              <a:buClr>
                <a:srgbClr val="3F3F3F"/>
              </a:buClr>
              <a:buSzPts val="1400"/>
              <a:buChar char="•"/>
              <a:defRPr/>
            </a:lvl4pPr>
            <a:lvl5pPr indent="-317500" lvl="4" marL="2286000" rtl="0" algn="l">
              <a:lnSpc>
                <a:spcPct val="90000"/>
              </a:lnSpc>
              <a:spcBef>
                <a:spcPts val="400"/>
              </a:spcBef>
              <a:spcAft>
                <a:spcPts val="0"/>
              </a:spcAft>
              <a:buClr>
                <a:srgbClr val="3F3F3F"/>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80" name="Shape 180"/>
        <p:cNvGrpSpPr/>
        <p:nvPr/>
      </p:nvGrpSpPr>
      <p:grpSpPr>
        <a:xfrm>
          <a:off x="0" y="0"/>
          <a:ext cx="0" cy="0"/>
          <a:chOff x="0" y="0"/>
          <a:chExt cx="0" cy="0"/>
        </a:xfrm>
      </p:grpSpPr>
      <p:sp>
        <p:nvSpPr>
          <p:cNvPr id="181" name="Google Shape;181;p23"/>
          <p:cNvSpPr txBox="1"/>
          <p:nvPr>
            <p:ph type="title"/>
          </p:nvPr>
        </p:nvSpPr>
        <p:spPr>
          <a:xfrm>
            <a:off x="389164" y="510911"/>
            <a:ext cx="7886700" cy="733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2" name="Google Shape;182;p23"/>
          <p:cNvSpPr txBox="1"/>
          <p:nvPr>
            <p:ph idx="1" type="body"/>
          </p:nvPr>
        </p:nvSpPr>
        <p:spPr>
          <a:xfrm>
            <a:off x="389164" y="1606286"/>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rgbClr val="3F3F3F"/>
              </a:buClr>
              <a:buSzPts val="1400"/>
              <a:buChar char="•"/>
              <a:defRPr/>
            </a:lvl1pPr>
            <a:lvl2pPr indent="-317500" lvl="1" marL="914400" rtl="0" algn="l">
              <a:lnSpc>
                <a:spcPct val="90000"/>
              </a:lnSpc>
              <a:spcBef>
                <a:spcPts val="400"/>
              </a:spcBef>
              <a:spcAft>
                <a:spcPts val="0"/>
              </a:spcAft>
              <a:buClr>
                <a:srgbClr val="3F3F3F"/>
              </a:buClr>
              <a:buSzPts val="1400"/>
              <a:buChar char="•"/>
              <a:defRPr/>
            </a:lvl2pPr>
            <a:lvl3pPr indent="-317500" lvl="2" marL="1371600" rtl="0" algn="l">
              <a:lnSpc>
                <a:spcPct val="90000"/>
              </a:lnSpc>
              <a:spcBef>
                <a:spcPts val="400"/>
              </a:spcBef>
              <a:spcAft>
                <a:spcPts val="0"/>
              </a:spcAft>
              <a:buClr>
                <a:srgbClr val="3F3F3F"/>
              </a:buClr>
              <a:buSzPts val="1400"/>
              <a:buChar char="•"/>
              <a:defRPr/>
            </a:lvl3pPr>
            <a:lvl4pPr indent="-317500" lvl="3" marL="1828800" rtl="0" algn="l">
              <a:lnSpc>
                <a:spcPct val="90000"/>
              </a:lnSpc>
              <a:spcBef>
                <a:spcPts val="400"/>
              </a:spcBef>
              <a:spcAft>
                <a:spcPts val="0"/>
              </a:spcAft>
              <a:buClr>
                <a:srgbClr val="3F3F3F"/>
              </a:buClr>
              <a:buSzPts val="1400"/>
              <a:buChar char="•"/>
              <a:defRPr/>
            </a:lvl4pPr>
            <a:lvl5pPr indent="-317500" lvl="4" marL="2286000" rtl="0" algn="l">
              <a:lnSpc>
                <a:spcPct val="90000"/>
              </a:lnSpc>
              <a:spcBef>
                <a:spcPts val="400"/>
              </a:spcBef>
              <a:spcAft>
                <a:spcPts val="0"/>
              </a:spcAft>
              <a:buClr>
                <a:srgbClr val="3F3F3F"/>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Blank">
  <p:cSld name="25_Blank">
    <p:spTree>
      <p:nvGrpSpPr>
        <p:cNvPr id="183" name="Shape 183"/>
        <p:cNvGrpSpPr/>
        <p:nvPr/>
      </p:nvGrpSpPr>
      <p:grpSpPr>
        <a:xfrm>
          <a:off x="0" y="0"/>
          <a:ext cx="0" cy="0"/>
          <a:chOff x="0" y="0"/>
          <a:chExt cx="0" cy="0"/>
        </a:xfrm>
      </p:grpSpPr>
      <p:sp>
        <p:nvSpPr>
          <p:cNvPr id="184" name="Google Shape;184;p24"/>
          <p:cNvSpPr/>
          <p:nvPr>
            <p:ph idx="2" type="pic"/>
          </p:nvPr>
        </p:nvSpPr>
        <p:spPr>
          <a:xfrm>
            <a:off x="3399311" y="0"/>
            <a:ext cx="2533200" cy="1713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3F3F3F"/>
              </a:buClr>
              <a:buSzPts val="1500"/>
              <a:buFont typeface="Arial"/>
              <a:buNone/>
              <a:defRPr b="0" i="0" sz="1500" u="none" cap="none" strike="noStrike">
                <a:solidFill>
                  <a:srgbClr val="3F3F3F"/>
                </a:solidFill>
                <a:latin typeface="Calibri"/>
                <a:ea typeface="Calibri"/>
                <a:cs typeface="Calibri"/>
                <a:sym typeface="Calibri"/>
              </a:defRPr>
            </a:lvl1pPr>
            <a:lvl2pPr lvl="1" marR="0" rtl="0" algn="l">
              <a:lnSpc>
                <a:spcPct val="90000"/>
              </a:lnSpc>
              <a:spcBef>
                <a:spcPts val="40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rgbClr val="3F3F3F"/>
              </a:buClr>
              <a:buSzPts val="1500"/>
              <a:buFont typeface="Arial"/>
              <a:buChar char="•"/>
              <a:defRPr b="0" i="0" sz="15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85" name="Google Shape;185;p24"/>
          <p:cNvSpPr/>
          <p:nvPr>
            <p:ph idx="3" type="pic"/>
          </p:nvPr>
        </p:nvSpPr>
        <p:spPr>
          <a:xfrm>
            <a:off x="3399311" y="1713837"/>
            <a:ext cx="2533200" cy="1713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3F3F3F"/>
              </a:buClr>
              <a:buSzPts val="1500"/>
              <a:buFont typeface="Arial"/>
              <a:buNone/>
              <a:defRPr b="0" i="0" sz="1500" u="none" cap="none" strike="noStrike">
                <a:solidFill>
                  <a:srgbClr val="3F3F3F"/>
                </a:solidFill>
                <a:latin typeface="Calibri"/>
                <a:ea typeface="Calibri"/>
                <a:cs typeface="Calibri"/>
                <a:sym typeface="Calibri"/>
              </a:defRPr>
            </a:lvl1pPr>
            <a:lvl2pPr lvl="1" marR="0" rtl="0" algn="l">
              <a:lnSpc>
                <a:spcPct val="90000"/>
              </a:lnSpc>
              <a:spcBef>
                <a:spcPts val="40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rgbClr val="3F3F3F"/>
              </a:buClr>
              <a:buSzPts val="1500"/>
              <a:buFont typeface="Arial"/>
              <a:buChar char="•"/>
              <a:defRPr b="0" i="0" sz="15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86" name="Google Shape;186;p24"/>
          <p:cNvSpPr/>
          <p:nvPr>
            <p:ph idx="4" type="pic"/>
          </p:nvPr>
        </p:nvSpPr>
        <p:spPr>
          <a:xfrm>
            <a:off x="3399311" y="3429663"/>
            <a:ext cx="2533200" cy="1713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3F3F3F"/>
              </a:buClr>
              <a:buSzPts val="1500"/>
              <a:buFont typeface="Arial"/>
              <a:buNone/>
              <a:defRPr b="0" i="0" sz="1500" u="none" cap="none" strike="noStrike">
                <a:solidFill>
                  <a:srgbClr val="3F3F3F"/>
                </a:solidFill>
                <a:latin typeface="Calibri"/>
                <a:ea typeface="Calibri"/>
                <a:cs typeface="Calibri"/>
                <a:sym typeface="Calibri"/>
              </a:defRPr>
            </a:lvl1pPr>
            <a:lvl2pPr lvl="1" marR="0" rtl="0" algn="l">
              <a:lnSpc>
                <a:spcPct val="90000"/>
              </a:lnSpc>
              <a:spcBef>
                <a:spcPts val="40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rgbClr val="3F3F3F"/>
              </a:buClr>
              <a:buSzPts val="1500"/>
              <a:buFont typeface="Arial"/>
              <a:buChar char="•"/>
              <a:defRPr b="0" i="0" sz="15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87" name="Google Shape;187;p24"/>
          <p:cNvSpPr txBox="1"/>
          <p:nvPr>
            <p:ph idx="1" type="body"/>
          </p:nvPr>
        </p:nvSpPr>
        <p:spPr>
          <a:xfrm>
            <a:off x="389164" y="1606286"/>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rgbClr val="3F3F3F"/>
              </a:buClr>
              <a:buSzPts val="1400"/>
              <a:buChar char="•"/>
              <a:defRPr/>
            </a:lvl1pPr>
            <a:lvl2pPr indent="-317500" lvl="1" marL="914400" rtl="0" algn="l">
              <a:lnSpc>
                <a:spcPct val="90000"/>
              </a:lnSpc>
              <a:spcBef>
                <a:spcPts val="400"/>
              </a:spcBef>
              <a:spcAft>
                <a:spcPts val="0"/>
              </a:spcAft>
              <a:buClr>
                <a:srgbClr val="3F3F3F"/>
              </a:buClr>
              <a:buSzPts val="1400"/>
              <a:buChar char="•"/>
              <a:defRPr/>
            </a:lvl2pPr>
            <a:lvl3pPr indent="-317500" lvl="2" marL="1371600" rtl="0" algn="l">
              <a:lnSpc>
                <a:spcPct val="90000"/>
              </a:lnSpc>
              <a:spcBef>
                <a:spcPts val="400"/>
              </a:spcBef>
              <a:spcAft>
                <a:spcPts val="0"/>
              </a:spcAft>
              <a:buClr>
                <a:srgbClr val="3F3F3F"/>
              </a:buClr>
              <a:buSzPts val="1400"/>
              <a:buChar char="•"/>
              <a:defRPr/>
            </a:lvl3pPr>
            <a:lvl4pPr indent="-317500" lvl="3" marL="1828800" rtl="0" algn="l">
              <a:lnSpc>
                <a:spcPct val="90000"/>
              </a:lnSpc>
              <a:spcBef>
                <a:spcPts val="400"/>
              </a:spcBef>
              <a:spcAft>
                <a:spcPts val="0"/>
              </a:spcAft>
              <a:buClr>
                <a:srgbClr val="3F3F3F"/>
              </a:buClr>
              <a:buSzPts val="1400"/>
              <a:buChar char="•"/>
              <a:defRPr/>
            </a:lvl4pPr>
            <a:lvl5pPr indent="-317500" lvl="4" marL="2286000" rtl="0" algn="l">
              <a:lnSpc>
                <a:spcPct val="90000"/>
              </a:lnSpc>
              <a:spcBef>
                <a:spcPts val="400"/>
              </a:spcBef>
              <a:spcAft>
                <a:spcPts val="0"/>
              </a:spcAft>
              <a:buClr>
                <a:srgbClr val="3F3F3F"/>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88" name="Google Shape;188;p24"/>
          <p:cNvSpPr txBox="1"/>
          <p:nvPr>
            <p:ph type="title"/>
          </p:nvPr>
        </p:nvSpPr>
        <p:spPr>
          <a:xfrm>
            <a:off x="389164" y="510911"/>
            <a:ext cx="7886700" cy="733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spTree>
      <p:nvGrpSpPr>
        <p:cNvPr id="189" name="Shape 189"/>
        <p:cNvGrpSpPr/>
        <p:nvPr/>
      </p:nvGrpSpPr>
      <p:grpSpPr>
        <a:xfrm>
          <a:off x="0" y="0"/>
          <a:ext cx="0" cy="0"/>
          <a:chOff x="0" y="0"/>
          <a:chExt cx="0" cy="0"/>
        </a:xfrm>
      </p:grpSpPr>
      <p:sp>
        <p:nvSpPr>
          <p:cNvPr id="190" name="Google Shape;190;p25"/>
          <p:cNvSpPr txBox="1"/>
          <p:nvPr>
            <p:ph type="ctrTitle"/>
          </p:nvPr>
        </p:nvSpPr>
        <p:spPr>
          <a:xfrm>
            <a:off x="1039575" y="1701225"/>
            <a:ext cx="4592400" cy="17823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Clr>
                <a:srgbClr val="434343"/>
              </a:buClr>
              <a:buSzPts val="4800"/>
              <a:buNone/>
              <a:defRPr sz="4800">
                <a:solidFill>
                  <a:srgbClr val="434343"/>
                </a:solidFill>
              </a:defRPr>
            </a:lvl2pPr>
            <a:lvl3pPr lvl="2" rtl="0" algn="l">
              <a:lnSpc>
                <a:spcPct val="100000"/>
              </a:lnSpc>
              <a:spcBef>
                <a:spcPts val="0"/>
              </a:spcBef>
              <a:spcAft>
                <a:spcPts val="0"/>
              </a:spcAft>
              <a:buClr>
                <a:srgbClr val="434343"/>
              </a:buClr>
              <a:buSzPts val="4800"/>
              <a:buNone/>
              <a:defRPr sz="4800">
                <a:solidFill>
                  <a:srgbClr val="434343"/>
                </a:solidFill>
              </a:defRPr>
            </a:lvl3pPr>
            <a:lvl4pPr lvl="3" rtl="0" algn="l">
              <a:lnSpc>
                <a:spcPct val="100000"/>
              </a:lnSpc>
              <a:spcBef>
                <a:spcPts val="0"/>
              </a:spcBef>
              <a:spcAft>
                <a:spcPts val="0"/>
              </a:spcAft>
              <a:buClr>
                <a:srgbClr val="434343"/>
              </a:buClr>
              <a:buSzPts val="4800"/>
              <a:buNone/>
              <a:defRPr sz="4800">
                <a:solidFill>
                  <a:srgbClr val="434343"/>
                </a:solidFill>
              </a:defRPr>
            </a:lvl4pPr>
            <a:lvl5pPr lvl="4" rtl="0" algn="l">
              <a:lnSpc>
                <a:spcPct val="100000"/>
              </a:lnSpc>
              <a:spcBef>
                <a:spcPts val="0"/>
              </a:spcBef>
              <a:spcAft>
                <a:spcPts val="0"/>
              </a:spcAft>
              <a:buClr>
                <a:srgbClr val="434343"/>
              </a:buClr>
              <a:buSzPts val="4800"/>
              <a:buNone/>
              <a:defRPr sz="4800">
                <a:solidFill>
                  <a:srgbClr val="434343"/>
                </a:solidFill>
              </a:defRPr>
            </a:lvl5pPr>
            <a:lvl6pPr lvl="5" rtl="0" algn="l">
              <a:lnSpc>
                <a:spcPct val="100000"/>
              </a:lnSpc>
              <a:spcBef>
                <a:spcPts val="0"/>
              </a:spcBef>
              <a:spcAft>
                <a:spcPts val="0"/>
              </a:spcAft>
              <a:buClr>
                <a:srgbClr val="434343"/>
              </a:buClr>
              <a:buSzPts val="4800"/>
              <a:buNone/>
              <a:defRPr sz="4800">
                <a:solidFill>
                  <a:srgbClr val="434343"/>
                </a:solidFill>
              </a:defRPr>
            </a:lvl6pPr>
            <a:lvl7pPr lvl="6" rtl="0" algn="l">
              <a:lnSpc>
                <a:spcPct val="100000"/>
              </a:lnSpc>
              <a:spcBef>
                <a:spcPts val="0"/>
              </a:spcBef>
              <a:spcAft>
                <a:spcPts val="0"/>
              </a:spcAft>
              <a:buClr>
                <a:srgbClr val="434343"/>
              </a:buClr>
              <a:buSzPts val="4800"/>
              <a:buNone/>
              <a:defRPr sz="4800">
                <a:solidFill>
                  <a:srgbClr val="434343"/>
                </a:solidFill>
              </a:defRPr>
            </a:lvl7pPr>
            <a:lvl8pPr lvl="7" rtl="0" algn="l">
              <a:lnSpc>
                <a:spcPct val="100000"/>
              </a:lnSpc>
              <a:spcBef>
                <a:spcPts val="0"/>
              </a:spcBef>
              <a:spcAft>
                <a:spcPts val="0"/>
              </a:spcAft>
              <a:buClr>
                <a:srgbClr val="434343"/>
              </a:buClr>
              <a:buSzPts val="4800"/>
              <a:buNone/>
              <a:defRPr sz="4800">
                <a:solidFill>
                  <a:srgbClr val="434343"/>
                </a:solidFill>
              </a:defRPr>
            </a:lvl8pPr>
            <a:lvl9pPr lvl="8" rtl="0" algn="l">
              <a:lnSpc>
                <a:spcPct val="100000"/>
              </a:lnSpc>
              <a:spcBef>
                <a:spcPts val="0"/>
              </a:spcBef>
              <a:spcAft>
                <a:spcPts val="0"/>
              </a:spcAft>
              <a:buClr>
                <a:srgbClr val="434343"/>
              </a:buClr>
              <a:buSzPts val="4800"/>
              <a:buNone/>
              <a:defRPr sz="4800">
                <a:solidFill>
                  <a:srgbClr val="434343"/>
                </a:solidFill>
              </a:defRPr>
            </a:lvl9pPr>
          </a:lstStyle>
          <a:p/>
        </p:txBody>
      </p:sp>
      <p:sp>
        <p:nvSpPr>
          <p:cNvPr id="191" name="Google Shape;191;p25"/>
          <p:cNvSpPr txBox="1"/>
          <p:nvPr>
            <p:ph idx="1" type="subTitle"/>
          </p:nvPr>
        </p:nvSpPr>
        <p:spPr>
          <a:xfrm>
            <a:off x="1039575" y="3206400"/>
            <a:ext cx="2402100" cy="7170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0000"/>
              </a:buClr>
              <a:buSzPts val="1200"/>
              <a:buNone/>
              <a:defRPr>
                <a:solidFill>
                  <a:srgbClr val="000000"/>
                </a:solidFill>
              </a:defRPr>
            </a:lvl1pPr>
            <a:lvl2pPr lvl="1" rtl="0" algn="l">
              <a:lnSpc>
                <a:spcPct val="100000"/>
              </a:lnSpc>
              <a:spcBef>
                <a:spcPts val="0"/>
              </a:spcBef>
              <a:spcAft>
                <a:spcPts val="0"/>
              </a:spcAft>
              <a:buClr>
                <a:srgbClr val="434343"/>
              </a:buClr>
              <a:buSzPts val="2800"/>
              <a:buNone/>
              <a:defRPr sz="2800">
                <a:solidFill>
                  <a:srgbClr val="434343"/>
                </a:solidFill>
              </a:defRPr>
            </a:lvl2pPr>
            <a:lvl3pPr lvl="2" rtl="0" algn="l">
              <a:lnSpc>
                <a:spcPct val="100000"/>
              </a:lnSpc>
              <a:spcBef>
                <a:spcPts val="0"/>
              </a:spcBef>
              <a:spcAft>
                <a:spcPts val="0"/>
              </a:spcAft>
              <a:buClr>
                <a:srgbClr val="434343"/>
              </a:buClr>
              <a:buSzPts val="2800"/>
              <a:buNone/>
              <a:defRPr sz="2800">
                <a:solidFill>
                  <a:srgbClr val="434343"/>
                </a:solidFill>
              </a:defRPr>
            </a:lvl3pPr>
            <a:lvl4pPr lvl="3" rtl="0" algn="l">
              <a:lnSpc>
                <a:spcPct val="100000"/>
              </a:lnSpc>
              <a:spcBef>
                <a:spcPts val="0"/>
              </a:spcBef>
              <a:spcAft>
                <a:spcPts val="0"/>
              </a:spcAft>
              <a:buClr>
                <a:srgbClr val="434343"/>
              </a:buClr>
              <a:buSzPts val="2800"/>
              <a:buNone/>
              <a:defRPr sz="2800">
                <a:solidFill>
                  <a:srgbClr val="434343"/>
                </a:solidFill>
              </a:defRPr>
            </a:lvl4pPr>
            <a:lvl5pPr lvl="4" rtl="0" algn="l">
              <a:lnSpc>
                <a:spcPct val="100000"/>
              </a:lnSpc>
              <a:spcBef>
                <a:spcPts val="0"/>
              </a:spcBef>
              <a:spcAft>
                <a:spcPts val="0"/>
              </a:spcAft>
              <a:buClr>
                <a:srgbClr val="434343"/>
              </a:buClr>
              <a:buSzPts val="2800"/>
              <a:buNone/>
              <a:defRPr sz="2800">
                <a:solidFill>
                  <a:srgbClr val="434343"/>
                </a:solidFill>
              </a:defRPr>
            </a:lvl5pPr>
            <a:lvl6pPr lvl="5" rtl="0" algn="l">
              <a:lnSpc>
                <a:spcPct val="100000"/>
              </a:lnSpc>
              <a:spcBef>
                <a:spcPts val="0"/>
              </a:spcBef>
              <a:spcAft>
                <a:spcPts val="0"/>
              </a:spcAft>
              <a:buClr>
                <a:srgbClr val="434343"/>
              </a:buClr>
              <a:buSzPts val="2800"/>
              <a:buNone/>
              <a:defRPr sz="2800">
                <a:solidFill>
                  <a:srgbClr val="434343"/>
                </a:solidFill>
              </a:defRPr>
            </a:lvl6pPr>
            <a:lvl7pPr lvl="6" rtl="0" algn="l">
              <a:lnSpc>
                <a:spcPct val="100000"/>
              </a:lnSpc>
              <a:spcBef>
                <a:spcPts val="0"/>
              </a:spcBef>
              <a:spcAft>
                <a:spcPts val="0"/>
              </a:spcAft>
              <a:buClr>
                <a:srgbClr val="434343"/>
              </a:buClr>
              <a:buSzPts val="2800"/>
              <a:buNone/>
              <a:defRPr sz="2800">
                <a:solidFill>
                  <a:srgbClr val="434343"/>
                </a:solidFill>
              </a:defRPr>
            </a:lvl7pPr>
            <a:lvl8pPr lvl="7" rtl="0" algn="l">
              <a:lnSpc>
                <a:spcPct val="100000"/>
              </a:lnSpc>
              <a:spcBef>
                <a:spcPts val="0"/>
              </a:spcBef>
              <a:spcAft>
                <a:spcPts val="0"/>
              </a:spcAft>
              <a:buClr>
                <a:srgbClr val="434343"/>
              </a:buClr>
              <a:buSzPts val="2800"/>
              <a:buNone/>
              <a:defRPr sz="2800">
                <a:solidFill>
                  <a:srgbClr val="434343"/>
                </a:solidFill>
              </a:defRPr>
            </a:lvl8pPr>
            <a:lvl9pPr lvl="8" rtl="0" algn="l">
              <a:lnSpc>
                <a:spcPct val="100000"/>
              </a:lnSpc>
              <a:spcBef>
                <a:spcPts val="0"/>
              </a:spcBef>
              <a:spcAft>
                <a:spcPts val="0"/>
              </a:spcAft>
              <a:buClr>
                <a:srgbClr val="434343"/>
              </a:buClr>
              <a:buSzPts val="2800"/>
              <a:buNone/>
              <a:defRPr sz="2800">
                <a:solidFill>
                  <a:srgbClr val="43434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light">
  <p:cSld name="Title and two column light">
    <p:spTree>
      <p:nvGrpSpPr>
        <p:cNvPr id="25" name="Shape 25"/>
        <p:cNvGrpSpPr/>
        <p:nvPr/>
      </p:nvGrpSpPr>
      <p:grpSpPr>
        <a:xfrm>
          <a:off x="0" y="0"/>
          <a:ext cx="0" cy="0"/>
          <a:chOff x="0" y="0"/>
          <a:chExt cx="0" cy="0"/>
        </a:xfrm>
      </p:grpSpPr>
      <p:sp>
        <p:nvSpPr>
          <p:cNvPr id="26" name="Google Shape;26;p4"/>
          <p:cNvSpPr txBox="1"/>
          <p:nvPr>
            <p:ph idx="11" type="ftr"/>
          </p:nvPr>
        </p:nvSpPr>
        <p:spPr>
          <a:xfrm>
            <a:off x="308610" y="226314"/>
            <a:ext cx="13716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 name="Google Shape;27;p4"/>
          <p:cNvSpPr txBox="1"/>
          <p:nvPr>
            <p:ph idx="12" type="sldNum"/>
          </p:nvPr>
        </p:nvSpPr>
        <p:spPr>
          <a:xfrm>
            <a:off x="7591806" y="226314"/>
            <a:ext cx="1254900" cy="2058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4"/>
          <p:cNvSpPr/>
          <p:nvPr/>
        </p:nvSpPr>
        <p:spPr>
          <a:xfrm>
            <a:off x="0" y="541782"/>
            <a:ext cx="9144000" cy="40599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 name="Google Shape;29;p4"/>
          <p:cNvSpPr txBox="1"/>
          <p:nvPr>
            <p:ph type="title"/>
          </p:nvPr>
        </p:nvSpPr>
        <p:spPr>
          <a:xfrm>
            <a:off x="452628" y="1097280"/>
            <a:ext cx="7886700" cy="431400"/>
          </a:xfrm>
          <a:prstGeom prst="rect">
            <a:avLst/>
          </a:prstGeom>
          <a:noFill/>
          <a:ln>
            <a:noFill/>
          </a:ln>
        </p:spPr>
        <p:txBody>
          <a:bodyPr anchorCtr="0" anchor="t" bIns="34275" lIns="68575" spcFirstLastPara="1" rIns="68575" wrap="square" tIns="34275">
            <a:noAutofit/>
          </a:bodyPr>
          <a:lstStyle>
            <a:lvl1pPr lvl="0" algn="l">
              <a:lnSpc>
                <a:spcPct val="80000"/>
              </a:lnSpc>
              <a:spcBef>
                <a:spcPts val="0"/>
              </a:spcBef>
              <a:spcAft>
                <a:spcPts val="0"/>
              </a:spcAft>
              <a:buClr>
                <a:schemeClr val="dk2"/>
              </a:buClr>
              <a:buSzPts val="3800"/>
              <a:buFont typeface="Arial"/>
              <a:buNone/>
              <a:defRPr sz="38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0" name="Google Shape;30;p4"/>
          <p:cNvSpPr txBox="1"/>
          <p:nvPr>
            <p:ph idx="1" type="body"/>
          </p:nvPr>
        </p:nvSpPr>
        <p:spPr>
          <a:xfrm>
            <a:off x="486918" y="2228850"/>
            <a:ext cx="3621000" cy="3678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2"/>
              </a:buClr>
              <a:buSzPts val="1700"/>
              <a:buNone/>
              <a:defRPr b="1" sz="1700">
                <a:solidFill>
                  <a:schemeClr val="dk2"/>
                </a:solidFill>
              </a:defRPr>
            </a:lvl1pPr>
            <a:lvl2pPr indent="-342900" lvl="1" marL="914400" algn="l">
              <a:lnSpc>
                <a:spcPct val="90000"/>
              </a:lnSpc>
              <a:spcBef>
                <a:spcPts val="400"/>
              </a:spcBef>
              <a:spcAft>
                <a:spcPts val="0"/>
              </a:spcAft>
              <a:buClr>
                <a:schemeClr val="lt1"/>
              </a:buClr>
              <a:buSzPts val="1800"/>
              <a:buChar char="•"/>
              <a:defRPr>
                <a:solidFill>
                  <a:schemeClr val="lt1"/>
                </a:solidFill>
              </a:defRPr>
            </a:lvl2pPr>
            <a:lvl3pPr indent="-323850" lvl="2" marL="1371600" algn="l">
              <a:lnSpc>
                <a:spcPct val="90000"/>
              </a:lnSpc>
              <a:spcBef>
                <a:spcPts val="400"/>
              </a:spcBef>
              <a:spcAft>
                <a:spcPts val="0"/>
              </a:spcAft>
              <a:buClr>
                <a:schemeClr val="lt1"/>
              </a:buClr>
              <a:buSzPts val="1500"/>
              <a:buChar char="•"/>
              <a:defRPr>
                <a:solidFill>
                  <a:schemeClr val="lt1"/>
                </a:solidFill>
              </a:defRPr>
            </a:lvl3pPr>
            <a:lvl4pPr indent="-317500" lvl="3" marL="1828800" algn="l">
              <a:lnSpc>
                <a:spcPct val="90000"/>
              </a:lnSpc>
              <a:spcBef>
                <a:spcPts val="400"/>
              </a:spcBef>
              <a:spcAft>
                <a:spcPts val="0"/>
              </a:spcAft>
              <a:buClr>
                <a:schemeClr val="lt1"/>
              </a:buClr>
              <a:buSzPts val="1400"/>
              <a:buChar char="•"/>
              <a:defRPr>
                <a:solidFill>
                  <a:schemeClr val="lt1"/>
                </a:solidFill>
              </a:defRPr>
            </a:lvl4pPr>
            <a:lvl5pPr indent="-304800" lvl="4" marL="2286000" algn="l">
              <a:lnSpc>
                <a:spcPct val="90000"/>
              </a:lnSpc>
              <a:spcBef>
                <a:spcPts val="400"/>
              </a:spcBef>
              <a:spcAft>
                <a:spcPts val="0"/>
              </a:spcAft>
              <a:buClr>
                <a:schemeClr val="lt1"/>
              </a:buClr>
              <a:buSzPts val="12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1" name="Google Shape;31;p4"/>
          <p:cNvSpPr txBox="1"/>
          <p:nvPr>
            <p:ph idx="2" type="body"/>
          </p:nvPr>
        </p:nvSpPr>
        <p:spPr>
          <a:xfrm>
            <a:off x="4677156" y="2228850"/>
            <a:ext cx="3621000" cy="3678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2"/>
              </a:buClr>
              <a:buSzPts val="1700"/>
              <a:buNone/>
              <a:defRPr b="1" sz="1700">
                <a:solidFill>
                  <a:schemeClr val="dk2"/>
                </a:solidFill>
              </a:defRPr>
            </a:lvl1pPr>
            <a:lvl2pPr indent="-342900" lvl="1" marL="914400" algn="l">
              <a:lnSpc>
                <a:spcPct val="90000"/>
              </a:lnSpc>
              <a:spcBef>
                <a:spcPts val="400"/>
              </a:spcBef>
              <a:spcAft>
                <a:spcPts val="0"/>
              </a:spcAft>
              <a:buClr>
                <a:schemeClr val="lt1"/>
              </a:buClr>
              <a:buSzPts val="1800"/>
              <a:buChar char="•"/>
              <a:defRPr>
                <a:solidFill>
                  <a:schemeClr val="lt1"/>
                </a:solidFill>
              </a:defRPr>
            </a:lvl2pPr>
            <a:lvl3pPr indent="-323850" lvl="2" marL="1371600" algn="l">
              <a:lnSpc>
                <a:spcPct val="90000"/>
              </a:lnSpc>
              <a:spcBef>
                <a:spcPts val="400"/>
              </a:spcBef>
              <a:spcAft>
                <a:spcPts val="0"/>
              </a:spcAft>
              <a:buClr>
                <a:schemeClr val="lt1"/>
              </a:buClr>
              <a:buSzPts val="1500"/>
              <a:buChar char="•"/>
              <a:defRPr>
                <a:solidFill>
                  <a:schemeClr val="lt1"/>
                </a:solidFill>
              </a:defRPr>
            </a:lvl3pPr>
            <a:lvl4pPr indent="-317500" lvl="3" marL="1828800" algn="l">
              <a:lnSpc>
                <a:spcPct val="90000"/>
              </a:lnSpc>
              <a:spcBef>
                <a:spcPts val="400"/>
              </a:spcBef>
              <a:spcAft>
                <a:spcPts val="0"/>
              </a:spcAft>
              <a:buClr>
                <a:schemeClr val="lt1"/>
              </a:buClr>
              <a:buSzPts val="1400"/>
              <a:buChar char="•"/>
              <a:defRPr>
                <a:solidFill>
                  <a:schemeClr val="lt1"/>
                </a:solidFill>
              </a:defRPr>
            </a:lvl4pPr>
            <a:lvl5pPr indent="-304800" lvl="4" marL="2286000" algn="l">
              <a:lnSpc>
                <a:spcPct val="90000"/>
              </a:lnSpc>
              <a:spcBef>
                <a:spcPts val="400"/>
              </a:spcBef>
              <a:spcAft>
                <a:spcPts val="0"/>
              </a:spcAft>
              <a:buClr>
                <a:schemeClr val="lt1"/>
              </a:buClr>
              <a:buSzPts val="12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p4"/>
          <p:cNvSpPr txBox="1"/>
          <p:nvPr>
            <p:ph idx="3" type="body"/>
          </p:nvPr>
        </p:nvSpPr>
        <p:spPr>
          <a:xfrm>
            <a:off x="274320" y="2551176"/>
            <a:ext cx="3566100" cy="1262100"/>
          </a:xfrm>
          <a:prstGeom prst="rect">
            <a:avLst/>
          </a:prstGeom>
          <a:noFill/>
          <a:ln>
            <a:noFill/>
          </a:ln>
        </p:spPr>
        <p:txBody>
          <a:bodyPr anchorCtr="0" anchor="t" bIns="34275" lIns="68575" spcFirstLastPara="1" rIns="68575" wrap="square" tIns="34275">
            <a:noAutofit/>
          </a:bodyPr>
          <a:lstStyle>
            <a:lvl1pPr indent="-304800" lvl="0" marL="457200" algn="l">
              <a:lnSpc>
                <a:spcPct val="150000"/>
              </a:lnSpc>
              <a:spcBef>
                <a:spcPts val="0"/>
              </a:spcBef>
              <a:spcAft>
                <a:spcPts val="0"/>
              </a:spcAft>
              <a:buClr>
                <a:schemeClr val="dk2"/>
              </a:buClr>
              <a:buSzPts val="1200"/>
              <a:buChar char="•"/>
              <a:defRPr sz="1200">
                <a:solidFill>
                  <a:schemeClr val="dk2"/>
                </a:solidFill>
              </a:defRPr>
            </a:lvl1pPr>
            <a:lvl2pPr indent="-304800" lvl="1" marL="914400" algn="l">
              <a:lnSpc>
                <a:spcPct val="150000"/>
              </a:lnSpc>
              <a:spcBef>
                <a:spcPts val="0"/>
              </a:spcBef>
              <a:spcAft>
                <a:spcPts val="0"/>
              </a:spcAft>
              <a:buClr>
                <a:schemeClr val="dk2"/>
              </a:buClr>
              <a:buSzPts val="1200"/>
              <a:buChar char="•"/>
              <a:defRPr sz="1200">
                <a:solidFill>
                  <a:schemeClr val="dk2"/>
                </a:solidFill>
              </a:defRPr>
            </a:lvl2pPr>
            <a:lvl3pPr indent="-304800" lvl="2" marL="1371600" algn="l">
              <a:lnSpc>
                <a:spcPct val="150000"/>
              </a:lnSpc>
              <a:spcBef>
                <a:spcPts val="0"/>
              </a:spcBef>
              <a:spcAft>
                <a:spcPts val="0"/>
              </a:spcAft>
              <a:buClr>
                <a:schemeClr val="dk2"/>
              </a:buClr>
              <a:buSzPts val="1200"/>
              <a:buChar char="•"/>
              <a:defRPr sz="1200">
                <a:solidFill>
                  <a:schemeClr val="dk2"/>
                </a:solidFill>
              </a:defRPr>
            </a:lvl3pPr>
            <a:lvl4pPr indent="-304800" lvl="3" marL="1828800" algn="l">
              <a:lnSpc>
                <a:spcPct val="150000"/>
              </a:lnSpc>
              <a:spcBef>
                <a:spcPts val="0"/>
              </a:spcBef>
              <a:spcAft>
                <a:spcPts val="0"/>
              </a:spcAft>
              <a:buClr>
                <a:schemeClr val="dk2"/>
              </a:buClr>
              <a:buSzPts val="1200"/>
              <a:buChar char="•"/>
              <a:defRPr sz="1200">
                <a:solidFill>
                  <a:schemeClr val="dk2"/>
                </a:solidFill>
              </a:defRPr>
            </a:lvl4pPr>
            <a:lvl5pPr indent="-304800" lvl="4" marL="2286000" algn="l">
              <a:lnSpc>
                <a:spcPct val="150000"/>
              </a:lnSpc>
              <a:spcBef>
                <a:spcPts val="0"/>
              </a:spcBef>
              <a:spcAft>
                <a:spcPts val="0"/>
              </a:spcAft>
              <a:buClr>
                <a:schemeClr val="dk2"/>
              </a:buClr>
              <a:buSzPts val="1200"/>
              <a:buChar char="•"/>
              <a:defRPr sz="12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p4"/>
          <p:cNvSpPr txBox="1"/>
          <p:nvPr>
            <p:ph idx="4" type="body"/>
          </p:nvPr>
        </p:nvSpPr>
        <p:spPr>
          <a:xfrm>
            <a:off x="4457700" y="2551176"/>
            <a:ext cx="3566100" cy="1262100"/>
          </a:xfrm>
          <a:prstGeom prst="rect">
            <a:avLst/>
          </a:prstGeom>
          <a:noFill/>
          <a:ln>
            <a:noFill/>
          </a:ln>
        </p:spPr>
        <p:txBody>
          <a:bodyPr anchorCtr="0" anchor="t" bIns="34275" lIns="68575" spcFirstLastPara="1" rIns="68575" wrap="square" tIns="34275">
            <a:noAutofit/>
          </a:bodyPr>
          <a:lstStyle>
            <a:lvl1pPr indent="-304800" lvl="0" marL="457200" algn="l">
              <a:lnSpc>
                <a:spcPct val="150000"/>
              </a:lnSpc>
              <a:spcBef>
                <a:spcPts val="0"/>
              </a:spcBef>
              <a:spcAft>
                <a:spcPts val="0"/>
              </a:spcAft>
              <a:buClr>
                <a:schemeClr val="dk2"/>
              </a:buClr>
              <a:buSzPts val="1200"/>
              <a:buChar char="•"/>
              <a:defRPr sz="1200">
                <a:solidFill>
                  <a:schemeClr val="dk2"/>
                </a:solidFill>
              </a:defRPr>
            </a:lvl1pPr>
            <a:lvl2pPr indent="-304800" lvl="1" marL="914400" algn="l">
              <a:lnSpc>
                <a:spcPct val="150000"/>
              </a:lnSpc>
              <a:spcBef>
                <a:spcPts val="0"/>
              </a:spcBef>
              <a:spcAft>
                <a:spcPts val="0"/>
              </a:spcAft>
              <a:buClr>
                <a:schemeClr val="dk2"/>
              </a:buClr>
              <a:buSzPts val="1200"/>
              <a:buChar char="•"/>
              <a:defRPr sz="1200">
                <a:solidFill>
                  <a:schemeClr val="dk2"/>
                </a:solidFill>
              </a:defRPr>
            </a:lvl2pPr>
            <a:lvl3pPr indent="-304800" lvl="2" marL="1371600" algn="l">
              <a:lnSpc>
                <a:spcPct val="150000"/>
              </a:lnSpc>
              <a:spcBef>
                <a:spcPts val="0"/>
              </a:spcBef>
              <a:spcAft>
                <a:spcPts val="0"/>
              </a:spcAft>
              <a:buClr>
                <a:schemeClr val="dk2"/>
              </a:buClr>
              <a:buSzPts val="1200"/>
              <a:buChar char="•"/>
              <a:defRPr sz="1200">
                <a:solidFill>
                  <a:schemeClr val="dk2"/>
                </a:solidFill>
              </a:defRPr>
            </a:lvl3pPr>
            <a:lvl4pPr indent="-304800" lvl="3" marL="1828800" algn="l">
              <a:lnSpc>
                <a:spcPct val="150000"/>
              </a:lnSpc>
              <a:spcBef>
                <a:spcPts val="0"/>
              </a:spcBef>
              <a:spcAft>
                <a:spcPts val="0"/>
              </a:spcAft>
              <a:buClr>
                <a:schemeClr val="dk2"/>
              </a:buClr>
              <a:buSzPts val="1200"/>
              <a:buChar char="•"/>
              <a:defRPr sz="1200">
                <a:solidFill>
                  <a:schemeClr val="dk2"/>
                </a:solidFill>
              </a:defRPr>
            </a:lvl4pPr>
            <a:lvl5pPr indent="-304800" lvl="4" marL="2286000" algn="l">
              <a:lnSpc>
                <a:spcPct val="150000"/>
              </a:lnSpc>
              <a:spcBef>
                <a:spcPts val="0"/>
              </a:spcBef>
              <a:spcAft>
                <a:spcPts val="0"/>
              </a:spcAft>
              <a:buClr>
                <a:schemeClr val="dk2"/>
              </a:buClr>
              <a:buSzPts val="1200"/>
              <a:buChar char="•"/>
              <a:defRPr sz="12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34" name="Google Shape;34;p4"/>
          <p:cNvGrpSpPr/>
          <p:nvPr/>
        </p:nvGrpSpPr>
        <p:grpSpPr>
          <a:xfrm rot="10800000">
            <a:off x="545201" y="1891241"/>
            <a:ext cx="8610624" cy="1"/>
            <a:chOff x="2077471" y="5539116"/>
            <a:chExt cx="11480832" cy="1"/>
          </a:xfrm>
        </p:grpSpPr>
        <p:cxnSp>
          <p:nvCxnSpPr>
            <p:cNvPr id="35" name="Google Shape;35;p4"/>
            <p:cNvCxnSpPr/>
            <p:nvPr/>
          </p:nvCxnSpPr>
          <p:spPr>
            <a:xfrm>
              <a:off x="2077471" y="5539116"/>
              <a:ext cx="4755300" cy="0"/>
            </a:xfrm>
            <a:prstGeom prst="straightConnector1">
              <a:avLst/>
            </a:prstGeom>
            <a:noFill/>
            <a:ln cap="flat" cmpd="sng" w="57150">
              <a:solidFill>
                <a:schemeClr val="accent6"/>
              </a:solidFill>
              <a:prstDash val="solid"/>
              <a:miter lim="800000"/>
              <a:headEnd len="sm" w="sm" type="none"/>
              <a:tailEnd len="sm" w="sm" type="none"/>
            </a:ln>
          </p:spPr>
        </p:cxnSp>
        <p:cxnSp>
          <p:nvCxnSpPr>
            <p:cNvPr id="36" name="Google Shape;36;p4"/>
            <p:cNvCxnSpPr/>
            <p:nvPr/>
          </p:nvCxnSpPr>
          <p:spPr>
            <a:xfrm>
              <a:off x="6816103" y="5539117"/>
              <a:ext cx="6742200" cy="0"/>
            </a:xfrm>
            <a:prstGeom prst="straightConnector1">
              <a:avLst/>
            </a:prstGeom>
            <a:noFill/>
            <a:ln cap="flat" cmpd="sng" w="57150">
              <a:solidFill>
                <a:schemeClr val="accent3"/>
              </a:solidFill>
              <a:prstDash val="solid"/>
              <a:miter lim="800000"/>
              <a:headEnd len="sm" w="sm" type="none"/>
              <a:tailEnd len="sm" w="sm"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on the right">
  <p:cSld name="Two content on the right">
    <p:spTree>
      <p:nvGrpSpPr>
        <p:cNvPr id="37" name="Shape 37"/>
        <p:cNvGrpSpPr/>
        <p:nvPr/>
      </p:nvGrpSpPr>
      <p:grpSpPr>
        <a:xfrm>
          <a:off x="0" y="0"/>
          <a:ext cx="0" cy="0"/>
          <a:chOff x="0" y="0"/>
          <a:chExt cx="0" cy="0"/>
        </a:xfrm>
      </p:grpSpPr>
      <p:sp>
        <p:nvSpPr>
          <p:cNvPr id="38" name="Google Shape;38;p5"/>
          <p:cNvSpPr/>
          <p:nvPr/>
        </p:nvSpPr>
        <p:spPr>
          <a:xfrm>
            <a:off x="-9525" y="644"/>
            <a:ext cx="2295600" cy="51429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9" name="Google Shape;39;p5"/>
          <p:cNvSpPr txBox="1"/>
          <p:nvPr>
            <p:ph idx="11" type="ftr"/>
          </p:nvPr>
        </p:nvSpPr>
        <p:spPr>
          <a:xfrm>
            <a:off x="308610" y="226314"/>
            <a:ext cx="13716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5"/>
          <p:cNvSpPr txBox="1"/>
          <p:nvPr>
            <p:ph idx="12" type="sldNum"/>
          </p:nvPr>
        </p:nvSpPr>
        <p:spPr>
          <a:xfrm>
            <a:off x="7591806" y="226314"/>
            <a:ext cx="1254900" cy="2058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5"/>
          <p:cNvSpPr txBox="1"/>
          <p:nvPr>
            <p:ph type="title"/>
          </p:nvPr>
        </p:nvSpPr>
        <p:spPr>
          <a:xfrm>
            <a:off x="500634" y="1049274"/>
            <a:ext cx="3634800" cy="1262100"/>
          </a:xfrm>
          <a:prstGeom prst="rect">
            <a:avLst/>
          </a:prstGeom>
          <a:noFill/>
          <a:ln>
            <a:noFill/>
          </a:ln>
        </p:spPr>
        <p:txBody>
          <a:bodyPr anchorCtr="0" anchor="t" bIns="34275" lIns="68575" spcFirstLastPara="1" rIns="68575" wrap="square" tIns="34275">
            <a:noAutofit/>
          </a:bodyPr>
          <a:lstStyle>
            <a:lvl1pPr lvl="0" algn="l">
              <a:lnSpc>
                <a:spcPct val="80000"/>
              </a:lnSpc>
              <a:spcBef>
                <a:spcPts val="0"/>
              </a:spcBef>
              <a:spcAft>
                <a:spcPts val="0"/>
              </a:spcAft>
              <a:buClr>
                <a:schemeClr val="dk2"/>
              </a:buClr>
              <a:buSzPts val="3800"/>
              <a:buFont typeface="Arial"/>
              <a:buNone/>
              <a:defRPr sz="38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2" name="Google Shape;42;p5"/>
          <p:cNvSpPr txBox="1"/>
          <p:nvPr>
            <p:ph idx="1" type="body"/>
          </p:nvPr>
        </p:nvSpPr>
        <p:spPr>
          <a:xfrm>
            <a:off x="4684014" y="939546"/>
            <a:ext cx="3621000" cy="367800"/>
          </a:xfrm>
          <a:prstGeom prst="rect">
            <a:avLst/>
          </a:prstGeom>
          <a:noFill/>
          <a:ln>
            <a:noFill/>
          </a:ln>
        </p:spPr>
        <p:txBody>
          <a:bodyPr anchorCtr="0" anchor="t" bIns="34275" lIns="68575" spcFirstLastPara="1" rIns="68575" wrap="square" tIns="34275">
            <a:noAutofit/>
          </a:bodyPr>
          <a:lstStyle>
            <a:lvl1pPr indent="-228600" lvl="0" marL="457200" algn="l">
              <a:lnSpc>
                <a:spcPct val="150000"/>
              </a:lnSpc>
              <a:spcBef>
                <a:spcPts val="0"/>
              </a:spcBef>
              <a:spcAft>
                <a:spcPts val="0"/>
              </a:spcAft>
              <a:buClr>
                <a:schemeClr val="dk2"/>
              </a:buClr>
              <a:buSzPts val="1700"/>
              <a:buNone/>
              <a:defRPr b="1" sz="1700">
                <a:solidFill>
                  <a:schemeClr val="dk2"/>
                </a:solidFill>
              </a:defRPr>
            </a:lvl1pPr>
            <a:lvl2pPr indent="-342900" lvl="1" marL="914400" algn="l">
              <a:lnSpc>
                <a:spcPct val="90000"/>
              </a:lnSpc>
              <a:spcBef>
                <a:spcPts val="400"/>
              </a:spcBef>
              <a:spcAft>
                <a:spcPts val="0"/>
              </a:spcAft>
              <a:buClr>
                <a:schemeClr val="lt1"/>
              </a:buClr>
              <a:buSzPts val="1800"/>
              <a:buChar char="•"/>
              <a:defRPr>
                <a:solidFill>
                  <a:schemeClr val="lt1"/>
                </a:solidFill>
              </a:defRPr>
            </a:lvl2pPr>
            <a:lvl3pPr indent="-323850" lvl="2" marL="1371600" algn="l">
              <a:lnSpc>
                <a:spcPct val="90000"/>
              </a:lnSpc>
              <a:spcBef>
                <a:spcPts val="400"/>
              </a:spcBef>
              <a:spcAft>
                <a:spcPts val="0"/>
              </a:spcAft>
              <a:buClr>
                <a:schemeClr val="lt1"/>
              </a:buClr>
              <a:buSzPts val="1500"/>
              <a:buChar char="•"/>
              <a:defRPr>
                <a:solidFill>
                  <a:schemeClr val="lt1"/>
                </a:solidFill>
              </a:defRPr>
            </a:lvl3pPr>
            <a:lvl4pPr indent="-317500" lvl="3" marL="1828800" algn="l">
              <a:lnSpc>
                <a:spcPct val="90000"/>
              </a:lnSpc>
              <a:spcBef>
                <a:spcPts val="400"/>
              </a:spcBef>
              <a:spcAft>
                <a:spcPts val="0"/>
              </a:spcAft>
              <a:buClr>
                <a:schemeClr val="lt1"/>
              </a:buClr>
              <a:buSzPts val="1400"/>
              <a:buChar char="•"/>
              <a:defRPr>
                <a:solidFill>
                  <a:schemeClr val="lt1"/>
                </a:solidFill>
              </a:defRPr>
            </a:lvl4pPr>
            <a:lvl5pPr indent="-304800" lvl="4" marL="2286000" algn="l">
              <a:lnSpc>
                <a:spcPct val="90000"/>
              </a:lnSpc>
              <a:spcBef>
                <a:spcPts val="400"/>
              </a:spcBef>
              <a:spcAft>
                <a:spcPts val="0"/>
              </a:spcAft>
              <a:buClr>
                <a:schemeClr val="lt1"/>
              </a:buClr>
              <a:buSzPts val="12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3" name="Google Shape;43;p5"/>
          <p:cNvSpPr txBox="1"/>
          <p:nvPr>
            <p:ph idx="2" type="body"/>
          </p:nvPr>
        </p:nvSpPr>
        <p:spPr>
          <a:xfrm>
            <a:off x="4684014" y="2626614"/>
            <a:ext cx="3621000" cy="3678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2"/>
              </a:buClr>
              <a:buSzPts val="1700"/>
              <a:buNone/>
              <a:defRPr b="1" sz="1700">
                <a:solidFill>
                  <a:schemeClr val="dk2"/>
                </a:solidFill>
              </a:defRPr>
            </a:lvl1pPr>
            <a:lvl2pPr indent="-342900" lvl="1" marL="914400" algn="l">
              <a:lnSpc>
                <a:spcPct val="90000"/>
              </a:lnSpc>
              <a:spcBef>
                <a:spcPts val="400"/>
              </a:spcBef>
              <a:spcAft>
                <a:spcPts val="0"/>
              </a:spcAft>
              <a:buClr>
                <a:schemeClr val="lt1"/>
              </a:buClr>
              <a:buSzPts val="1800"/>
              <a:buChar char="•"/>
              <a:defRPr>
                <a:solidFill>
                  <a:schemeClr val="lt1"/>
                </a:solidFill>
              </a:defRPr>
            </a:lvl2pPr>
            <a:lvl3pPr indent="-323850" lvl="2" marL="1371600" algn="l">
              <a:lnSpc>
                <a:spcPct val="90000"/>
              </a:lnSpc>
              <a:spcBef>
                <a:spcPts val="400"/>
              </a:spcBef>
              <a:spcAft>
                <a:spcPts val="0"/>
              </a:spcAft>
              <a:buClr>
                <a:schemeClr val="lt1"/>
              </a:buClr>
              <a:buSzPts val="1500"/>
              <a:buChar char="•"/>
              <a:defRPr>
                <a:solidFill>
                  <a:schemeClr val="lt1"/>
                </a:solidFill>
              </a:defRPr>
            </a:lvl3pPr>
            <a:lvl4pPr indent="-317500" lvl="3" marL="1828800" algn="l">
              <a:lnSpc>
                <a:spcPct val="90000"/>
              </a:lnSpc>
              <a:spcBef>
                <a:spcPts val="400"/>
              </a:spcBef>
              <a:spcAft>
                <a:spcPts val="0"/>
              </a:spcAft>
              <a:buClr>
                <a:schemeClr val="lt1"/>
              </a:buClr>
              <a:buSzPts val="1400"/>
              <a:buChar char="•"/>
              <a:defRPr>
                <a:solidFill>
                  <a:schemeClr val="lt1"/>
                </a:solidFill>
              </a:defRPr>
            </a:lvl4pPr>
            <a:lvl5pPr indent="-304800" lvl="4" marL="2286000" algn="l">
              <a:lnSpc>
                <a:spcPct val="90000"/>
              </a:lnSpc>
              <a:spcBef>
                <a:spcPts val="400"/>
              </a:spcBef>
              <a:spcAft>
                <a:spcPts val="0"/>
              </a:spcAft>
              <a:buClr>
                <a:schemeClr val="lt1"/>
              </a:buClr>
              <a:buSzPts val="12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4" name="Google Shape;44;p5"/>
          <p:cNvSpPr txBox="1"/>
          <p:nvPr>
            <p:ph idx="3" type="body"/>
          </p:nvPr>
        </p:nvSpPr>
        <p:spPr>
          <a:xfrm>
            <a:off x="4491990" y="1344168"/>
            <a:ext cx="3566100" cy="1262100"/>
          </a:xfrm>
          <a:prstGeom prst="rect">
            <a:avLst/>
          </a:prstGeom>
          <a:noFill/>
          <a:ln>
            <a:noFill/>
          </a:ln>
        </p:spPr>
        <p:txBody>
          <a:bodyPr anchorCtr="0" anchor="t" bIns="34275" lIns="68575" spcFirstLastPara="1" rIns="68575" wrap="square" tIns="34275">
            <a:noAutofit/>
          </a:bodyPr>
          <a:lstStyle>
            <a:lvl1pPr indent="-304800" lvl="0" marL="457200" algn="l">
              <a:lnSpc>
                <a:spcPct val="150000"/>
              </a:lnSpc>
              <a:spcBef>
                <a:spcPts val="0"/>
              </a:spcBef>
              <a:spcAft>
                <a:spcPts val="0"/>
              </a:spcAft>
              <a:buClr>
                <a:schemeClr val="dk2"/>
              </a:buClr>
              <a:buSzPts val="1200"/>
              <a:buChar char="•"/>
              <a:defRPr sz="1200">
                <a:solidFill>
                  <a:schemeClr val="dk2"/>
                </a:solidFill>
              </a:defRPr>
            </a:lvl1pPr>
            <a:lvl2pPr indent="-304800" lvl="1" marL="914400" algn="l">
              <a:lnSpc>
                <a:spcPct val="150000"/>
              </a:lnSpc>
              <a:spcBef>
                <a:spcPts val="0"/>
              </a:spcBef>
              <a:spcAft>
                <a:spcPts val="0"/>
              </a:spcAft>
              <a:buClr>
                <a:schemeClr val="dk2"/>
              </a:buClr>
              <a:buSzPts val="1200"/>
              <a:buChar char="•"/>
              <a:defRPr sz="1200">
                <a:solidFill>
                  <a:schemeClr val="dk2"/>
                </a:solidFill>
              </a:defRPr>
            </a:lvl2pPr>
            <a:lvl3pPr indent="-304800" lvl="2" marL="1371600" algn="l">
              <a:lnSpc>
                <a:spcPct val="150000"/>
              </a:lnSpc>
              <a:spcBef>
                <a:spcPts val="0"/>
              </a:spcBef>
              <a:spcAft>
                <a:spcPts val="0"/>
              </a:spcAft>
              <a:buClr>
                <a:schemeClr val="dk2"/>
              </a:buClr>
              <a:buSzPts val="1200"/>
              <a:buChar char="•"/>
              <a:defRPr sz="1200">
                <a:solidFill>
                  <a:schemeClr val="dk2"/>
                </a:solidFill>
              </a:defRPr>
            </a:lvl3pPr>
            <a:lvl4pPr indent="-304800" lvl="3" marL="1828800" algn="l">
              <a:lnSpc>
                <a:spcPct val="150000"/>
              </a:lnSpc>
              <a:spcBef>
                <a:spcPts val="0"/>
              </a:spcBef>
              <a:spcAft>
                <a:spcPts val="0"/>
              </a:spcAft>
              <a:buClr>
                <a:schemeClr val="dk2"/>
              </a:buClr>
              <a:buSzPts val="1200"/>
              <a:buChar char="•"/>
              <a:defRPr sz="1200">
                <a:solidFill>
                  <a:schemeClr val="dk2"/>
                </a:solidFill>
              </a:defRPr>
            </a:lvl4pPr>
            <a:lvl5pPr indent="-304800" lvl="4" marL="2286000" algn="l">
              <a:lnSpc>
                <a:spcPct val="150000"/>
              </a:lnSpc>
              <a:spcBef>
                <a:spcPts val="0"/>
              </a:spcBef>
              <a:spcAft>
                <a:spcPts val="0"/>
              </a:spcAft>
              <a:buClr>
                <a:schemeClr val="dk2"/>
              </a:buClr>
              <a:buSzPts val="1200"/>
              <a:buChar char="•"/>
              <a:defRPr sz="12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5" name="Google Shape;45;p5"/>
          <p:cNvSpPr txBox="1"/>
          <p:nvPr>
            <p:ph idx="4" type="body"/>
          </p:nvPr>
        </p:nvSpPr>
        <p:spPr>
          <a:xfrm>
            <a:off x="4491990" y="2955798"/>
            <a:ext cx="3566100" cy="1262100"/>
          </a:xfrm>
          <a:prstGeom prst="rect">
            <a:avLst/>
          </a:prstGeom>
          <a:noFill/>
          <a:ln>
            <a:noFill/>
          </a:ln>
        </p:spPr>
        <p:txBody>
          <a:bodyPr anchorCtr="0" anchor="t" bIns="34275" lIns="68575" spcFirstLastPara="1" rIns="68575" wrap="square" tIns="34275">
            <a:noAutofit/>
          </a:bodyPr>
          <a:lstStyle>
            <a:lvl1pPr indent="-304800" lvl="0" marL="457200" algn="l">
              <a:lnSpc>
                <a:spcPct val="150000"/>
              </a:lnSpc>
              <a:spcBef>
                <a:spcPts val="0"/>
              </a:spcBef>
              <a:spcAft>
                <a:spcPts val="0"/>
              </a:spcAft>
              <a:buClr>
                <a:schemeClr val="dk2"/>
              </a:buClr>
              <a:buSzPts val="1200"/>
              <a:buChar char="•"/>
              <a:defRPr sz="1200">
                <a:solidFill>
                  <a:schemeClr val="dk2"/>
                </a:solidFill>
              </a:defRPr>
            </a:lvl1pPr>
            <a:lvl2pPr indent="-304800" lvl="1" marL="914400" algn="l">
              <a:lnSpc>
                <a:spcPct val="150000"/>
              </a:lnSpc>
              <a:spcBef>
                <a:spcPts val="0"/>
              </a:spcBef>
              <a:spcAft>
                <a:spcPts val="0"/>
              </a:spcAft>
              <a:buClr>
                <a:schemeClr val="dk2"/>
              </a:buClr>
              <a:buSzPts val="1200"/>
              <a:buChar char="•"/>
              <a:defRPr sz="1200">
                <a:solidFill>
                  <a:schemeClr val="dk2"/>
                </a:solidFill>
              </a:defRPr>
            </a:lvl2pPr>
            <a:lvl3pPr indent="-304800" lvl="2" marL="1371600" algn="l">
              <a:lnSpc>
                <a:spcPct val="150000"/>
              </a:lnSpc>
              <a:spcBef>
                <a:spcPts val="0"/>
              </a:spcBef>
              <a:spcAft>
                <a:spcPts val="0"/>
              </a:spcAft>
              <a:buClr>
                <a:schemeClr val="dk2"/>
              </a:buClr>
              <a:buSzPts val="1200"/>
              <a:buChar char="•"/>
              <a:defRPr sz="1200">
                <a:solidFill>
                  <a:schemeClr val="dk2"/>
                </a:solidFill>
              </a:defRPr>
            </a:lvl3pPr>
            <a:lvl4pPr indent="-304800" lvl="3" marL="1828800" algn="l">
              <a:lnSpc>
                <a:spcPct val="150000"/>
              </a:lnSpc>
              <a:spcBef>
                <a:spcPts val="0"/>
              </a:spcBef>
              <a:spcAft>
                <a:spcPts val="0"/>
              </a:spcAft>
              <a:buClr>
                <a:schemeClr val="dk2"/>
              </a:buClr>
              <a:buSzPts val="1200"/>
              <a:buChar char="•"/>
              <a:defRPr sz="1200">
                <a:solidFill>
                  <a:schemeClr val="dk2"/>
                </a:solidFill>
              </a:defRPr>
            </a:lvl4pPr>
            <a:lvl5pPr indent="-304800" lvl="4" marL="2286000" algn="l">
              <a:lnSpc>
                <a:spcPct val="150000"/>
              </a:lnSpc>
              <a:spcBef>
                <a:spcPts val="0"/>
              </a:spcBef>
              <a:spcAft>
                <a:spcPts val="0"/>
              </a:spcAft>
              <a:buClr>
                <a:schemeClr val="dk2"/>
              </a:buClr>
              <a:buSzPts val="1200"/>
              <a:buChar char="•"/>
              <a:defRPr sz="12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46" name="Google Shape;46;p5"/>
          <p:cNvGrpSpPr/>
          <p:nvPr/>
        </p:nvGrpSpPr>
        <p:grpSpPr>
          <a:xfrm>
            <a:off x="-8911" y="2283803"/>
            <a:ext cx="3209258" cy="225"/>
            <a:chOff x="5475479" y="5537858"/>
            <a:chExt cx="4279011" cy="300"/>
          </a:xfrm>
        </p:grpSpPr>
        <p:cxnSp>
          <p:nvCxnSpPr>
            <p:cNvPr id="47" name="Google Shape;47;p5"/>
            <p:cNvCxnSpPr/>
            <p:nvPr/>
          </p:nvCxnSpPr>
          <p:spPr>
            <a:xfrm>
              <a:off x="5475479" y="5537976"/>
              <a:ext cx="3060600" cy="0"/>
            </a:xfrm>
            <a:prstGeom prst="straightConnector1">
              <a:avLst/>
            </a:prstGeom>
            <a:noFill/>
            <a:ln cap="flat" cmpd="sng" w="57150">
              <a:solidFill>
                <a:schemeClr val="accent5"/>
              </a:solidFill>
              <a:prstDash val="solid"/>
              <a:miter lim="800000"/>
              <a:headEnd len="sm" w="sm" type="none"/>
              <a:tailEnd len="sm" w="sm" type="none"/>
            </a:ln>
          </p:spPr>
        </p:cxnSp>
        <p:cxnSp>
          <p:nvCxnSpPr>
            <p:cNvPr id="48" name="Google Shape;48;p5"/>
            <p:cNvCxnSpPr/>
            <p:nvPr/>
          </p:nvCxnSpPr>
          <p:spPr>
            <a:xfrm flipH="1" rot="10800000">
              <a:off x="8537690" y="5537858"/>
              <a:ext cx="1216800" cy="300"/>
            </a:xfrm>
            <a:prstGeom prst="straightConnector1">
              <a:avLst/>
            </a:prstGeom>
            <a:noFill/>
            <a:ln cap="flat" cmpd="sng" w="57150">
              <a:solidFill>
                <a:schemeClr val="dk2"/>
              </a:solidFill>
              <a:prstDash val="solid"/>
              <a:miter lim="800000"/>
              <a:headEnd len="sm" w="sm" type="none"/>
              <a:tailEnd len="sm" w="sm" type="none"/>
            </a:ln>
          </p:spPr>
        </p:cxnSp>
      </p:gr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dark band">
  <p:cSld name="Title and content dark band">
    <p:spTree>
      <p:nvGrpSpPr>
        <p:cNvPr id="49" name="Shape 49"/>
        <p:cNvGrpSpPr/>
        <p:nvPr/>
      </p:nvGrpSpPr>
      <p:grpSpPr>
        <a:xfrm>
          <a:off x="0" y="0"/>
          <a:ext cx="0" cy="0"/>
          <a:chOff x="0" y="0"/>
          <a:chExt cx="0" cy="0"/>
        </a:xfrm>
      </p:grpSpPr>
      <p:sp>
        <p:nvSpPr>
          <p:cNvPr id="50" name="Google Shape;50;p6"/>
          <p:cNvSpPr/>
          <p:nvPr/>
        </p:nvSpPr>
        <p:spPr>
          <a:xfrm>
            <a:off x="0" y="0"/>
            <a:ext cx="9144000" cy="2286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1" name="Google Shape;51;p6"/>
          <p:cNvSpPr txBox="1"/>
          <p:nvPr>
            <p:ph idx="11" type="ftr"/>
          </p:nvPr>
        </p:nvSpPr>
        <p:spPr>
          <a:xfrm>
            <a:off x="308610" y="226314"/>
            <a:ext cx="13716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5"/>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6"/>
          <p:cNvSpPr txBox="1"/>
          <p:nvPr>
            <p:ph idx="12" type="sldNum"/>
          </p:nvPr>
        </p:nvSpPr>
        <p:spPr>
          <a:xfrm>
            <a:off x="7591806" y="226314"/>
            <a:ext cx="1254900" cy="2058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accent5"/>
                </a:solidFill>
                <a:latin typeface="Arial"/>
                <a:ea typeface="Arial"/>
                <a:cs typeface="Arial"/>
                <a:sym typeface="Arial"/>
              </a:defRPr>
            </a:lvl1pPr>
            <a:lvl2pPr indent="0" lvl="1" marL="0" algn="r">
              <a:spcBef>
                <a:spcPts val="0"/>
              </a:spcBef>
              <a:buNone/>
              <a:defRPr b="0" i="0" sz="900" u="none" cap="none" strike="noStrike">
                <a:solidFill>
                  <a:schemeClr val="accent5"/>
                </a:solidFill>
                <a:latin typeface="Arial"/>
                <a:ea typeface="Arial"/>
                <a:cs typeface="Arial"/>
                <a:sym typeface="Arial"/>
              </a:defRPr>
            </a:lvl2pPr>
            <a:lvl3pPr indent="0" lvl="2" marL="0" algn="r">
              <a:spcBef>
                <a:spcPts val="0"/>
              </a:spcBef>
              <a:buNone/>
              <a:defRPr b="0" i="0" sz="900" u="none" cap="none" strike="noStrike">
                <a:solidFill>
                  <a:schemeClr val="accent5"/>
                </a:solidFill>
                <a:latin typeface="Arial"/>
                <a:ea typeface="Arial"/>
                <a:cs typeface="Arial"/>
                <a:sym typeface="Arial"/>
              </a:defRPr>
            </a:lvl3pPr>
            <a:lvl4pPr indent="0" lvl="3" marL="0" algn="r">
              <a:spcBef>
                <a:spcPts val="0"/>
              </a:spcBef>
              <a:buNone/>
              <a:defRPr b="0" i="0" sz="900" u="none" cap="none" strike="noStrike">
                <a:solidFill>
                  <a:schemeClr val="accent5"/>
                </a:solidFill>
                <a:latin typeface="Arial"/>
                <a:ea typeface="Arial"/>
                <a:cs typeface="Arial"/>
                <a:sym typeface="Arial"/>
              </a:defRPr>
            </a:lvl4pPr>
            <a:lvl5pPr indent="0" lvl="4" marL="0" algn="r">
              <a:spcBef>
                <a:spcPts val="0"/>
              </a:spcBef>
              <a:buNone/>
              <a:defRPr b="0" i="0" sz="900" u="none" cap="none" strike="noStrike">
                <a:solidFill>
                  <a:schemeClr val="accent5"/>
                </a:solidFill>
                <a:latin typeface="Arial"/>
                <a:ea typeface="Arial"/>
                <a:cs typeface="Arial"/>
                <a:sym typeface="Arial"/>
              </a:defRPr>
            </a:lvl5pPr>
            <a:lvl6pPr indent="0" lvl="5" marL="0" algn="r">
              <a:spcBef>
                <a:spcPts val="0"/>
              </a:spcBef>
              <a:buNone/>
              <a:defRPr b="0" i="0" sz="900" u="none" cap="none" strike="noStrike">
                <a:solidFill>
                  <a:schemeClr val="accent5"/>
                </a:solidFill>
                <a:latin typeface="Arial"/>
                <a:ea typeface="Arial"/>
                <a:cs typeface="Arial"/>
                <a:sym typeface="Arial"/>
              </a:defRPr>
            </a:lvl6pPr>
            <a:lvl7pPr indent="0" lvl="6" marL="0" algn="r">
              <a:spcBef>
                <a:spcPts val="0"/>
              </a:spcBef>
              <a:buNone/>
              <a:defRPr b="0" i="0" sz="900" u="none" cap="none" strike="noStrike">
                <a:solidFill>
                  <a:schemeClr val="accent5"/>
                </a:solidFill>
                <a:latin typeface="Arial"/>
                <a:ea typeface="Arial"/>
                <a:cs typeface="Arial"/>
                <a:sym typeface="Arial"/>
              </a:defRPr>
            </a:lvl7pPr>
            <a:lvl8pPr indent="0" lvl="7" marL="0" algn="r">
              <a:spcBef>
                <a:spcPts val="0"/>
              </a:spcBef>
              <a:buNone/>
              <a:defRPr b="0" i="0" sz="900" u="none" cap="none" strike="noStrike">
                <a:solidFill>
                  <a:schemeClr val="accent5"/>
                </a:solidFill>
                <a:latin typeface="Arial"/>
                <a:ea typeface="Arial"/>
                <a:cs typeface="Arial"/>
                <a:sym typeface="Arial"/>
              </a:defRPr>
            </a:lvl8pPr>
            <a:lvl9pPr indent="0" lvl="8" marL="0" algn="r">
              <a:spcBef>
                <a:spcPts val="0"/>
              </a:spcBef>
              <a:buNone/>
              <a:defRPr b="0" i="0" sz="900" u="none" cap="none" strike="noStrike">
                <a:solidFill>
                  <a:schemeClr val="accent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6"/>
          <p:cNvSpPr txBox="1"/>
          <p:nvPr>
            <p:ph type="title"/>
          </p:nvPr>
        </p:nvSpPr>
        <p:spPr>
          <a:xfrm>
            <a:off x="452628" y="1097280"/>
            <a:ext cx="7886700" cy="431400"/>
          </a:xfrm>
          <a:prstGeom prst="rect">
            <a:avLst/>
          </a:prstGeom>
          <a:noFill/>
          <a:ln>
            <a:noFill/>
          </a:ln>
        </p:spPr>
        <p:txBody>
          <a:bodyPr anchorCtr="0" anchor="t" bIns="34275" lIns="68575" spcFirstLastPara="1" rIns="68575" wrap="square" tIns="34275">
            <a:noAutofit/>
          </a:bodyPr>
          <a:lstStyle>
            <a:lvl1pPr lvl="0" algn="l">
              <a:lnSpc>
                <a:spcPct val="80000"/>
              </a:lnSpc>
              <a:spcBef>
                <a:spcPts val="0"/>
              </a:spcBef>
              <a:spcAft>
                <a:spcPts val="0"/>
              </a:spcAft>
              <a:buClr>
                <a:schemeClr val="accent5"/>
              </a:buClr>
              <a:buSzPts val="3800"/>
              <a:buFont typeface="Arial"/>
              <a:buNone/>
              <a:defRPr sz="3800">
                <a:solidFill>
                  <a:schemeClr val="accent5"/>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4" name="Google Shape;54;p6"/>
          <p:cNvSpPr txBox="1"/>
          <p:nvPr>
            <p:ph idx="1" type="body"/>
          </p:nvPr>
        </p:nvSpPr>
        <p:spPr>
          <a:xfrm>
            <a:off x="486918" y="2612898"/>
            <a:ext cx="3621000" cy="3678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2"/>
              </a:buClr>
              <a:buSzPts val="1700"/>
              <a:buNone/>
              <a:defRPr b="1" sz="1700">
                <a:solidFill>
                  <a:schemeClr val="dk2"/>
                </a:solidFill>
              </a:defRPr>
            </a:lvl1pPr>
            <a:lvl2pPr indent="-342900" lvl="1" marL="914400" algn="l">
              <a:lnSpc>
                <a:spcPct val="90000"/>
              </a:lnSpc>
              <a:spcBef>
                <a:spcPts val="400"/>
              </a:spcBef>
              <a:spcAft>
                <a:spcPts val="0"/>
              </a:spcAft>
              <a:buClr>
                <a:schemeClr val="lt1"/>
              </a:buClr>
              <a:buSzPts val="1800"/>
              <a:buChar char="•"/>
              <a:defRPr>
                <a:solidFill>
                  <a:schemeClr val="lt1"/>
                </a:solidFill>
              </a:defRPr>
            </a:lvl2pPr>
            <a:lvl3pPr indent="-323850" lvl="2" marL="1371600" algn="l">
              <a:lnSpc>
                <a:spcPct val="90000"/>
              </a:lnSpc>
              <a:spcBef>
                <a:spcPts val="400"/>
              </a:spcBef>
              <a:spcAft>
                <a:spcPts val="0"/>
              </a:spcAft>
              <a:buClr>
                <a:schemeClr val="lt1"/>
              </a:buClr>
              <a:buSzPts val="1500"/>
              <a:buChar char="•"/>
              <a:defRPr>
                <a:solidFill>
                  <a:schemeClr val="lt1"/>
                </a:solidFill>
              </a:defRPr>
            </a:lvl3pPr>
            <a:lvl4pPr indent="-317500" lvl="3" marL="1828800" algn="l">
              <a:lnSpc>
                <a:spcPct val="90000"/>
              </a:lnSpc>
              <a:spcBef>
                <a:spcPts val="400"/>
              </a:spcBef>
              <a:spcAft>
                <a:spcPts val="0"/>
              </a:spcAft>
              <a:buClr>
                <a:schemeClr val="lt1"/>
              </a:buClr>
              <a:buSzPts val="1400"/>
              <a:buChar char="•"/>
              <a:defRPr>
                <a:solidFill>
                  <a:schemeClr val="lt1"/>
                </a:solidFill>
              </a:defRPr>
            </a:lvl4pPr>
            <a:lvl5pPr indent="-304800" lvl="4" marL="2286000" algn="l">
              <a:lnSpc>
                <a:spcPct val="90000"/>
              </a:lnSpc>
              <a:spcBef>
                <a:spcPts val="400"/>
              </a:spcBef>
              <a:spcAft>
                <a:spcPts val="0"/>
              </a:spcAft>
              <a:buClr>
                <a:schemeClr val="lt1"/>
              </a:buClr>
              <a:buSzPts val="12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5" name="Google Shape;55;p6"/>
          <p:cNvSpPr txBox="1"/>
          <p:nvPr>
            <p:ph idx="2" type="body"/>
          </p:nvPr>
        </p:nvSpPr>
        <p:spPr>
          <a:xfrm>
            <a:off x="274320" y="2948940"/>
            <a:ext cx="3566100" cy="1262100"/>
          </a:xfrm>
          <a:prstGeom prst="rect">
            <a:avLst/>
          </a:prstGeom>
          <a:noFill/>
          <a:ln>
            <a:noFill/>
          </a:ln>
        </p:spPr>
        <p:txBody>
          <a:bodyPr anchorCtr="0" anchor="t" bIns="34275" lIns="68575" spcFirstLastPara="1" rIns="68575" wrap="square" tIns="34275">
            <a:noAutofit/>
          </a:bodyPr>
          <a:lstStyle>
            <a:lvl1pPr indent="-304800" lvl="0" marL="457200" algn="l">
              <a:lnSpc>
                <a:spcPct val="150000"/>
              </a:lnSpc>
              <a:spcBef>
                <a:spcPts val="0"/>
              </a:spcBef>
              <a:spcAft>
                <a:spcPts val="0"/>
              </a:spcAft>
              <a:buClr>
                <a:schemeClr val="dk2"/>
              </a:buClr>
              <a:buSzPts val="1200"/>
              <a:buChar char="•"/>
              <a:defRPr sz="1200">
                <a:solidFill>
                  <a:schemeClr val="dk2"/>
                </a:solidFill>
              </a:defRPr>
            </a:lvl1pPr>
            <a:lvl2pPr indent="-304800" lvl="1" marL="914400" algn="l">
              <a:lnSpc>
                <a:spcPct val="150000"/>
              </a:lnSpc>
              <a:spcBef>
                <a:spcPts val="0"/>
              </a:spcBef>
              <a:spcAft>
                <a:spcPts val="0"/>
              </a:spcAft>
              <a:buClr>
                <a:schemeClr val="dk2"/>
              </a:buClr>
              <a:buSzPts val="1200"/>
              <a:buChar char="•"/>
              <a:defRPr sz="1200">
                <a:solidFill>
                  <a:schemeClr val="dk2"/>
                </a:solidFill>
              </a:defRPr>
            </a:lvl2pPr>
            <a:lvl3pPr indent="-304800" lvl="2" marL="1371600" algn="l">
              <a:lnSpc>
                <a:spcPct val="150000"/>
              </a:lnSpc>
              <a:spcBef>
                <a:spcPts val="0"/>
              </a:spcBef>
              <a:spcAft>
                <a:spcPts val="0"/>
              </a:spcAft>
              <a:buClr>
                <a:schemeClr val="dk2"/>
              </a:buClr>
              <a:buSzPts val="1200"/>
              <a:buChar char="•"/>
              <a:defRPr sz="1200">
                <a:solidFill>
                  <a:schemeClr val="dk2"/>
                </a:solidFill>
              </a:defRPr>
            </a:lvl3pPr>
            <a:lvl4pPr indent="-304800" lvl="3" marL="1828800" algn="l">
              <a:lnSpc>
                <a:spcPct val="150000"/>
              </a:lnSpc>
              <a:spcBef>
                <a:spcPts val="0"/>
              </a:spcBef>
              <a:spcAft>
                <a:spcPts val="0"/>
              </a:spcAft>
              <a:buClr>
                <a:schemeClr val="dk2"/>
              </a:buClr>
              <a:buSzPts val="1200"/>
              <a:buChar char="•"/>
              <a:defRPr sz="1200">
                <a:solidFill>
                  <a:schemeClr val="dk2"/>
                </a:solidFill>
              </a:defRPr>
            </a:lvl4pPr>
            <a:lvl5pPr indent="-304800" lvl="4" marL="2286000" algn="l">
              <a:lnSpc>
                <a:spcPct val="150000"/>
              </a:lnSpc>
              <a:spcBef>
                <a:spcPts val="0"/>
              </a:spcBef>
              <a:spcAft>
                <a:spcPts val="0"/>
              </a:spcAft>
              <a:buClr>
                <a:schemeClr val="dk2"/>
              </a:buClr>
              <a:buSzPts val="1200"/>
              <a:buChar char="•"/>
              <a:defRPr sz="12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6" name="Google Shape;56;p6"/>
          <p:cNvSpPr txBox="1"/>
          <p:nvPr>
            <p:ph idx="3" type="body"/>
          </p:nvPr>
        </p:nvSpPr>
        <p:spPr>
          <a:xfrm>
            <a:off x="4457700" y="2948940"/>
            <a:ext cx="3566100" cy="1262100"/>
          </a:xfrm>
          <a:prstGeom prst="rect">
            <a:avLst/>
          </a:prstGeom>
          <a:noFill/>
          <a:ln>
            <a:noFill/>
          </a:ln>
        </p:spPr>
        <p:txBody>
          <a:bodyPr anchorCtr="0" anchor="t" bIns="34275" lIns="68575" spcFirstLastPara="1" rIns="68575" wrap="square" tIns="34275">
            <a:noAutofit/>
          </a:bodyPr>
          <a:lstStyle>
            <a:lvl1pPr indent="-304800" lvl="0" marL="457200" algn="l">
              <a:lnSpc>
                <a:spcPct val="150000"/>
              </a:lnSpc>
              <a:spcBef>
                <a:spcPts val="0"/>
              </a:spcBef>
              <a:spcAft>
                <a:spcPts val="0"/>
              </a:spcAft>
              <a:buClr>
                <a:schemeClr val="dk2"/>
              </a:buClr>
              <a:buSzPts val="1200"/>
              <a:buChar char="•"/>
              <a:defRPr sz="1200">
                <a:solidFill>
                  <a:schemeClr val="dk2"/>
                </a:solidFill>
              </a:defRPr>
            </a:lvl1pPr>
            <a:lvl2pPr indent="-304800" lvl="1" marL="914400" algn="l">
              <a:lnSpc>
                <a:spcPct val="150000"/>
              </a:lnSpc>
              <a:spcBef>
                <a:spcPts val="0"/>
              </a:spcBef>
              <a:spcAft>
                <a:spcPts val="0"/>
              </a:spcAft>
              <a:buClr>
                <a:schemeClr val="dk2"/>
              </a:buClr>
              <a:buSzPts val="1200"/>
              <a:buChar char="•"/>
              <a:defRPr sz="1200">
                <a:solidFill>
                  <a:schemeClr val="dk2"/>
                </a:solidFill>
              </a:defRPr>
            </a:lvl2pPr>
            <a:lvl3pPr indent="-304800" lvl="2" marL="1371600" algn="l">
              <a:lnSpc>
                <a:spcPct val="150000"/>
              </a:lnSpc>
              <a:spcBef>
                <a:spcPts val="0"/>
              </a:spcBef>
              <a:spcAft>
                <a:spcPts val="0"/>
              </a:spcAft>
              <a:buClr>
                <a:schemeClr val="dk2"/>
              </a:buClr>
              <a:buSzPts val="1200"/>
              <a:buChar char="•"/>
              <a:defRPr sz="1200">
                <a:solidFill>
                  <a:schemeClr val="dk2"/>
                </a:solidFill>
              </a:defRPr>
            </a:lvl3pPr>
            <a:lvl4pPr indent="-304800" lvl="3" marL="1828800" algn="l">
              <a:lnSpc>
                <a:spcPct val="150000"/>
              </a:lnSpc>
              <a:spcBef>
                <a:spcPts val="0"/>
              </a:spcBef>
              <a:spcAft>
                <a:spcPts val="0"/>
              </a:spcAft>
              <a:buClr>
                <a:schemeClr val="dk2"/>
              </a:buClr>
              <a:buSzPts val="1200"/>
              <a:buChar char="•"/>
              <a:defRPr sz="1200">
                <a:solidFill>
                  <a:schemeClr val="dk2"/>
                </a:solidFill>
              </a:defRPr>
            </a:lvl4pPr>
            <a:lvl5pPr indent="-304800" lvl="4" marL="2286000" algn="l">
              <a:lnSpc>
                <a:spcPct val="150000"/>
              </a:lnSpc>
              <a:spcBef>
                <a:spcPts val="0"/>
              </a:spcBef>
              <a:spcAft>
                <a:spcPts val="0"/>
              </a:spcAft>
              <a:buClr>
                <a:schemeClr val="dk2"/>
              </a:buClr>
              <a:buSzPts val="1200"/>
              <a:buChar char="•"/>
              <a:defRPr sz="12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57" name="Google Shape;57;p6"/>
          <p:cNvGrpSpPr/>
          <p:nvPr/>
        </p:nvGrpSpPr>
        <p:grpSpPr>
          <a:xfrm flipH="1" rot="5400000">
            <a:off x="6573280" y="2957817"/>
            <a:ext cx="4371553" cy="0"/>
            <a:chOff x="2287349" y="55407920"/>
            <a:chExt cx="11160461" cy="0"/>
          </a:xfrm>
        </p:grpSpPr>
        <p:cxnSp>
          <p:nvCxnSpPr>
            <p:cNvPr id="58" name="Google Shape;58;p6"/>
            <p:cNvCxnSpPr/>
            <p:nvPr/>
          </p:nvCxnSpPr>
          <p:spPr>
            <a:xfrm rot="10800000">
              <a:off x="5934599" y="51760670"/>
              <a:ext cx="0" cy="7294500"/>
            </a:xfrm>
            <a:prstGeom prst="straightConnector1">
              <a:avLst/>
            </a:prstGeom>
            <a:noFill/>
            <a:ln cap="flat" cmpd="sng" w="44450">
              <a:solidFill>
                <a:schemeClr val="dk2"/>
              </a:solidFill>
              <a:prstDash val="solid"/>
              <a:miter lim="800000"/>
              <a:headEnd len="sm" w="sm" type="none"/>
              <a:tailEnd len="sm" w="sm" type="none"/>
            </a:ln>
          </p:spPr>
        </p:cxnSp>
        <p:cxnSp>
          <p:nvCxnSpPr>
            <p:cNvPr id="59" name="Google Shape;59;p6"/>
            <p:cNvCxnSpPr/>
            <p:nvPr/>
          </p:nvCxnSpPr>
          <p:spPr>
            <a:xfrm rot="10800000">
              <a:off x="11514760" y="53474870"/>
              <a:ext cx="0" cy="3866100"/>
            </a:xfrm>
            <a:prstGeom prst="straightConnector1">
              <a:avLst/>
            </a:prstGeom>
            <a:noFill/>
            <a:ln cap="flat" cmpd="sng" w="44450">
              <a:solidFill>
                <a:schemeClr val="accent5"/>
              </a:solidFill>
              <a:prstDash val="solid"/>
              <a:miter lim="800000"/>
              <a:headEnd len="sm" w="sm" type="none"/>
              <a:tailEnd len="sm" w="sm"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0" name="Shape 60"/>
        <p:cNvGrpSpPr/>
        <p:nvPr/>
      </p:nvGrpSpPr>
      <p:grpSpPr>
        <a:xfrm>
          <a:off x="0" y="0"/>
          <a:ext cx="0" cy="0"/>
          <a:chOff x="0" y="0"/>
          <a:chExt cx="0" cy="0"/>
        </a:xfrm>
      </p:grpSpPr>
      <p:sp>
        <p:nvSpPr>
          <p:cNvPr id="61" name="Google Shape;61;p7"/>
          <p:cNvSpPr txBox="1"/>
          <p:nvPr>
            <p:ph idx="11" type="ftr"/>
          </p:nvPr>
        </p:nvSpPr>
        <p:spPr>
          <a:xfrm>
            <a:off x="308610" y="226314"/>
            <a:ext cx="13716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7"/>
          <p:cNvSpPr txBox="1"/>
          <p:nvPr>
            <p:ph idx="12" type="sldNum"/>
          </p:nvPr>
        </p:nvSpPr>
        <p:spPr>
          <a:xfrm>
            <a:off x="7591806" y="226314"/>
            <a:ext cx="1254900" cy="2058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3" name="Google Shape;63;p7"/>
          <p:cNvSpPr txBox="1"/>
          <p:nvPr>
            <p:ph type="title"/>
          </p:nvPr>
        </p:nvSpPr>
        <p:spPr>
          <a:xfrm>
            <a:off x="1721358" y="1097280"/>
            <a:ext cx="5623500" cy="528000"/>
          </a:xfrm>
          <a:prstGeom prst="rect">
            <a:avLst/>
          </a:prstGeom>
          <a:noFill/>
          <a:ln>
            <a:noFill/>
          </a:ln>
        </p:spPr>
        <p:txBody>
          <a:bodyPr anchorCtr="0" anchor="t" bIns="34275" lIns="68575" spcFirstLastPara="1" rIns="68575" wrap="square" tIns="34275">
            <a:noAutofit/>
          </a:bodyPr>
          <a:lstStyle>
            <a:lvl1pPr lvl="0" algn="l">
              <a:lnSpc>
                <a:spcPct val="80000"/>
              </a:lnSpc>
              <a:spcBef>
                <a:spcPts val="0"/>
              </a:spcBef>
              <a:spcAft>
                <a:spcPts val="0"/>
              </a:spcAft>
              <a:buClr>
                <a:schemeClr val="dk2"/>
              </a:buClr>
              <a:buSzPts val="3800"/>
              <a:buFont typeface="Arial"/>
              <a:buNone/>
              <a:defRPr sz="3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grpSp>
        <p:nvGrpSpPr>
          <p:cNvPr id="64" name="Google Shape;64;p7"/>
          <p:cNvGrpSpPr/>
          <p:nvPr/>
        </p:nvGrpSpPr>
        <p:grpSpPr>
          <a:xfrm>
            <a:off x="1800225" y="1901916"/>
            <a:ext cx="7350823" cy="616"/>
            <a:chOff x="2286319" y="5546299"/>
            <a:chExt cx="9801097" cy="903"/>
          </a:xfrm>
        </p:grpSpPr>
        <p:cxnSp>
          <p:nvCxnSpPr>
            <p:cNvPr id="65" name="Google Shape;65;p7"/>
            <p:cNvCxnSpPr/>
            <p:nvPr/>
          </p:nvCxnSpPr>
          <p:spPr>
            <a:xfrm>
              <a:off x="2286319" y="5546299"/>
              <a:ext cx="7391400" cy="0"/>
            </a:xfrm>
            <a:prstGeom prst="straightConnector1">
              <a:avLst/>
            </a:prstGeom>
            <a:noFill/>
            <a:ln cap="flat" cmpd="sng" w="57150">
              <a:solidFill>
                <a:schemeClr val="lt2"/>
              </a:solidFill>
              <a:prstDash val="solid"/>
              <a:miter lim="800000"/>
              <a:headEnd len="sm" w="sm" type="none"/>
              <a:tailEnd len="sm" w="sm" type="none"/>
            </a:ln>
          </p:spPr>
        </p:cxnSp>
        <p:cxnSp>
          <p:nvCxnSpPr>
            <p:cNvPr id="66" name="Google Shape;66;p7"/>
            <p:cNvCxnSpPr/>
            <p:nvPr/>
          </p:nvCxnSpPr>
          <p:spPr>
            <a:xfrm>
              <a:off x="9676016" y="5547202"/>
              <a:ext cx="2411400" cy="0"/>
            </a:xfrm>
            <a:prstGeom prst="straightConnector1">
              <a:avLst/>
            </a:prstGeom>
            <a:noFill/>
            <a:ln cap="flat" cmpd="sng" w="57150">
              <a:solidFill>
                <a:schemeClr val="dk2"/>
              </a:solidFill>
              <a:prstDash val="solid"/>
              <a:miter lim="800000"/>
              <a:headEnd len="sm" w="sm" type="none"/>
              <a:tailEnd len="sm" w="sm" type="none"/>
            </a:ln>
          </p:spPr>
        </p:cxnSp>
      </p:grpSp>
      <p:sp>
        <p:nvSpPr>
          <p:cNvPr id="67" name="Google Shape;67;p7"/>
          <p:cNvSpPr txBox="1"/>
          <p:nvPr>
            <p:ph idx="1" type="body"/>
          </p:nvPr>
        </p:nvSpPr>
        <p:spPr>
          <a:xfrm>
            <a:off x="1741932" y="2228850"/>
            <a:ext cx="3621000" cy="3678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2"/>
              </a:buClr>
              <a:buSzPts val="1700"/>
              <a:buNone/>
              <a:defRPr b="1" sz="1700">
                <a:solidFill>
                  <a:schemeClr val="dk2"/>
                </a:solidFill>
              </a:defRPr>
            </a:lvl1pPr>
            <a:lvl2pPr indent="-342900" lvl="1" marL="914400" algn="l">
              <a:lnSpc>
                <a:spcPct val="90000"/>
              </a:lnSpc>
              <a:spcBef>
                <a:spcPts val="400"/>
              </a:spcBef>
              <a:spcAft>
                <a:spcPts val="0"/>
              </a:spcAft>
              <a:buClr>
                <a:schemeClr val="lt1"/>
              </a:buClr>
              <a:buSzPts val="1800"/>
              <a:buChar char="•"/>
              <a:defRPr>
                <a:solidFill>
                  <a:schemeClr val="lt1"/>
                </a:solidFill>
              </a:defRPr>
            </a:lvl2pPr>
            <a:lvl3pPr indent="-323850" lvl="2" marL="1371600" algn="l">
              <a:lnSpc>
                <a:spcPct val="90000"/>
              </a:lnSpc>
              <a:spcBef>
                <a:spcPts val="400"/>
              </a:spcBef>
              <a:spcAft>
                <a:spcPts val="0"/>
              </a:spcAft>
              <a:buClr>
                <a:schemeClr val="lt1"/>
              </a:buClr>
              <a:buSzPts val="1500"/>
              <a:buChar char="•"/>
              <a:defRPr>
                <a:solidFill>
                  <a:schemeClr val="lt1"/>
                </a:solidFill>
              </a:defRPr>
            </a:lvl3pPr>
            <a:lvl4pPr indent="-317500" lvl="3" marL="1828800" algn="l">
              <a:lnSpc>
                <a:spcPct val="90000"/>
              </a:lnSpc>
              <a:spcBef>
                <a:spcPts val="400"/>
              </a:spcBef>
              <a:spcAft>
                <a:spcPts val="0"/>
              </a:spcAft>
              <a:buClr>
                <a:schemeClr val="lt1"/>
              </a:buClr>
              <a:buSzPts val="1400"/>
              <a:buChar char="•"/>
              <a:defRPr>
                <a:solidFill>
                  <a:schemeClr val="lt1"/>
                </a:solidFill>
              </a:defRPr>
            </a:lvl4pPr>
            <a:lvl5pPr indent="-304800" lvl="4" marL="2286000" algn="l">
              <a:lnSpc>
                <a:spcPct val="90000"/>
              </a:lnSpc>
              <a:spcBef>
                <a:spcPts val="400"/>
              </a:spcBef>
              <a:spcAft>
                <a:spcPts val="0"/>
              </a:spcAft>
              <a:buClr>
                <a:schemeClr val="lt1"/>
              </a:buClr>
              <a:buSzPts val="12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8" name="Google Shape;68;p7"/>
          <p:cNvSpPr txBox="1"/>
          <p:nvPr>
            <p:ph idx="2" type="body"/>
          </p:nvPr>
        </p:nvSpPr>
        <p:spPr>
          <a:xfrm>
            <a:off x="1741932" y="3332988"/>
            <a:ext cx="3621000" cy="3678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2"/>
              </a:buClr>
              <a:buSzPts val="1700"/>
              <a:buNone/>
              <a:defRPr b="1" sz="1700">
                <a:solidFill>
                  <a:schemeClr val="dk2"/>
                </a:solidFill>
              </a:defRPr>
            </a:lvl1pPr>
            <a:lvl2pPr indent="-342900" lvl="1" marL="914400" algn="l">
              <a:lnSpc>
                <a:spcPct val="90000"/>
              </a:lnSpc>
              <a:spcBef>
                <a:spcPts val="400"/>
              </a:spcBef>
              <a:spcAft>
                <a:spcPts val="0"/>
              </a:spcAft>
              <a:buClr>
                <a:schemeClr val="lt1"/>
              </a:buClr>
              <a:buSzPts val="1800"/>
              <a:buChar char="•"/>
              <a:defRPr>
                <a:solidFill>
                  <a:schemeClr val="lt1"/>
                </a:solidFill>
              </a:defRPr>
            </a:lvl2pPr>
            <a:lvl3pPr indent="-323850" lvl="2" marL="1371600" algn="l">
              <a:lnSpc>
                <a:spcPct val="90000"/>
              </a:lnSpc>
              <a:spcBef>
                <a:spcPts val="400"/>
              </a:spcBef>
              <a:spcAft>
                <a:spcPts val="0"/>
              </a:spcAft>
              <a:buClr>
                <a:schemeClr val="lt1"/>
              </a:buClr>
              <a:buSzPts val="1500"/>
              <a:buChar char="•"/>
              <a:defRPr>
                <a:solidFill>
                  <a:schemeClr val="lt1"/>
                </a:solidFill>
              </a:defRPr>
            </a:lvl3pPr>
            <a:lvl4pPr indent="-317500" lvl="3" marL="1828800" algn="l">
              <a:lnSpc>
                <a:spcPct val="90000"/>
              </a:lnSpc>
              <a:spcBef>
                <a:spcPts val="400"/>
              </a:spcBef>
              <a:spcAft>
                <a:spcPts val="0"/>
              </a:spcAft>
              <a:buClr>
                <a:schemeClr val="lt1"/>
              </a:buClr>
              <a:buSzPts val="1400"/>
              <a:buChar char="•"/>
              <a:defRPr>
                <a:solidFill>
                  <a:schemeClr val="lt1"/>
                </a:solidFill>
              </a:defRPr>
            </a:lvl4pPr>
            <a:lvl5pPr indent="-304800" lvl="4" marL="2286000" algn="l">
              <a:lnSpc>
                <a:spcPct val="90000"/>
              </a:lnSpc>
              <a:spcBef>
                <a:spcPts val="400"/>
              </a:spcBef>
              <a:spcAft>
                <a:spcPts val="0"/>
              </a:spcAft>
              <a:buClr>
                <a:schemeClr val="lt1"/>
              </a:buClr>
              <a:buSzPts val="12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7"/>
          <p:cNvSpPr txBox="1"/>
          <p:nvPr>
            <p:ph idx="3" type="body"/>
          </p:nvPr>
        </p:nvSpPr>
        <p:spPr>
          <a:xfrm>
            <a:off x="1515618" y="2551176"/>
            <a:ext cx="6284400" cy="731400"/>
          </a:xfrm>
          <a:prstGeom prst="rect">
            <a:avLst/>
          </a:prstGeom>
          <a:noFill/>
          <a:ln>
            <a:noFill/>
          </a:ln>
        </p:spPr>
        <p:txBody>
          <a:bodyPr anchorCtr="0" anchor="t" bIns="34275" lIns="68575" spcFirstLastPara="1" rIns="68575" wrap="square" tIns="34275">
            <a:noAutofit/>
          </a:bodyPr>
          <a:lstStyle>
            <a:lvl1pPr indent="-304800" lvl="0" marL="457200" algn="l">
              <a:lnSpc>
                <a:spcPct val="150000"/>
              </a:lnSpc>
              <a:spcBef>
                <a:spcPts val="0"/>
              </a:spcBef>
              <a:spcAft>
                <a:spcPts val="0"/>
              </a:spcAft>
              <a:buClr>
                <a:schemeClr val="dk2"/>
              </a:buClr>
              <a:buSzPts val="1200"/>
              <a:buChar char="•"/>
              <a:defRPr sz="1200">
                <a:solidFill>
                  <a:schemeClr val="dk2"/>
                </a:solidFill>
              </a:defRPr>
            </a:lvl1pPr>
            <a:lvl2pPr indent="-304800" lvl="1" marL="914400" algn="l">
              <a:lnSpc>
                <a:spcPct val="150000"/>
              </a:lnSpc>
              <a:spcBef>
                <a:spcPts val="0"/>
              </a:spcBef>
              <a:spcAft>
                <a:spcPts val="0"/>
              </a:spcAft>
              <a:buClr>
                <a:schemeClr val="dk2"/>
              </a:buClr>
              <a:buSzPts val="1200"/>
              <a:buChar char="•"/>
              <a:defRPr sz="1200">
                <a:solidFill>
                  <a:schemeClr val="dk2"/>
                </a:solidFill>
              </a:defRPr>
            </a:lvl2pPr>
            <a:lvl3pPr indent="-304800" lvl="2" marL="1371600" algn="l">
              <a:lnSpc>
                <a:spcPct val="150000"/>
              </a:lnSpc>
              <a:spcBef>
                <a:spcPts val="0"/>
              </a:spcBef>
              <a:spcAft>
                <a:spcPts val="0"/>
              </a:spcAft>
              <a:buClr>
                <a:schemeClr val="dk2"/>
              </a:buClr>
              <a:buSzPts val="1200"/>
              <a:buChar char="•"/>
              <a:defRPr sz="1200">
                <a:solidFill>
                  <a:schemeClr val="dk2"/>
                </a:solidFill>
              </a:defRPr>
            </a:lvl3pPr>
            <a:lvl4pPr indent="-304800" lvl="3" marL="1828800" algn="l">
              <a:lnSpc>
                <a:spcPct val="150000"/>
              </a:lnSpc>
              <a:spcBef>
                <a:spcPts val="0"/>
              </a:spcBef>
              <a:spcAft>
                <a:spcPts val="0"/>
              </a:spcAft>
              <a:buClr>
                <a:schemeClr val="dk2"/>
              </a:buClr>
              <a:buSzPts val="1200"/>
              <a:buChar char="•"/>
              <a:defRPr sz="1200">
                <a:solidFill>
                  <a:schemeClr val="dk2"/>
                </a:solidFill>
              </a:defRPr>
            </a:lvl4pPr>
            <a:lvl5pPr indent="-304800" lvl="4" marL="2286000" algn="l">
              <a:lnSpc>
                <a:spcPct val="150000"/>
              </a:lnSpc>
              <a:spcBef>
                <a:spcPts val="0"/>
              </a:spcBef>
              <a:spcAft>
                <a:spcPts val="0"/>
              </a:spcAft>
              <a:buClr>
                <a:schemeClr val="dk2"/>
              </a:buClr>
              <a:buSzPts val="1200"/>
              <a:buChar char="•"/>
              <a:defRPr sz="12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0" name="Google Shape;70;p7"/>
          <p:cNvSpPr txBox="1"/>
          <p:nvPr>
            <p:ph idx="4" type="body"/>
          </p:nvPr>
        </p:nvSpPr>
        <p:spPr>
          <a:xfrm>
            <a:off x="1515618" y="3675888"/>
            <a:ext cx="6284400" cy="731400"/>
          </a:xfrm>
          <a:prstGeom prst="rect">
            <a:avLst/>
          </a:prstGeom>
          <a:noFill/>
          <a:ln>
            <a:noFill/>
          </a:ln>
        </p:spPr>
        <p:txBody>
          <a:bodyPr anchorCtr="0" anchor="t" bIns="34275" lIns="68575" spcFirstLastPara="1" rIns="68575" wrap="square" tIns="34275">
            <a:noAutofit/>
          </a:bodyPr>
          <a:lstStyle>
            <a:lvl1pPr indent="-304800" lvl="0" marL="457200" algn="l">
              <a:lnSpc>
                <a:spcPct val="150000"/>
              </a:lnSpc>
              <a:spcBef>
                <a:spcPts val="0"/>
              </a:spcBef>
              <a:spcAft>
                <a:spcPts val="0"/>
              </a:spcAft>
              <a:buClr>
                <a:schemeClr val="dk2"/>
              </a:buClr>
              <a:buSzPts val="1200"/>
              <a:buChar char="•"/>
              <a:defRPr sz="1200">
                <a:solidFill>
                  <a:schemeClr val="dk2"/>
                </a:solidFill>
              </a:defRPr>
            </a:lvl1pPr>
            <a:lvl2pPr indent="-304800" lvl="1" marL="914400" algn="l">
              <a:lnSpc>
                <a:spcPct val="150000"/>
              </a:lnSpc>
              <a:spcBef>
                <a:spcPts val="0"/>
              </a:spcBef>
              <a:spcAft>
                <a:spcPts val="0"/>
              </a:spcAft>
              <a:buClr>
                <a:schemeClr val="dk2"/>
              </a:buClr>
              <a:buSzPts val="1200"/>
              <a:buChar char="•"/>
              <a:defRPr sz="1200">
                <a:solidFill>
                  <a:schemeClr val="dk2"/>
                </a:solidFill>
              </a:defRPr>
            </a:lvl2pPr>
            <a:lvl3pPr indent="-304800" lvl="2" marL="1371600" algn="l">
              <a:lnSpc>
                <a:spcPct val="150000"/>
              </a:lnSpc>
              <a:spcBef>
                <a:spcPts val="0"/>
              </a:spcBef>
              <a:spcAft>
                <a:spcPts val="0"/>
              </a:spcAft>
              <a:buClr>
                <a:schemeClr val="dk2"/>
              </a:buClr>
              <a:buSzPts val="1200"/>
              <a:buChar char="•"/>
              <a:defRPr sz="1200">
                <a:solidFill>
                  <a:schemeClr val="dk2"/>
                </a:solidFill>
              </a:defRPr>
            </a:lvl3pPr>
            <a:lvl4pPr indent="-304800" lvl="3" marL="1828800" algn="l">
              <a:lnSpc>
                <a:spcPct val="150000"/>
              </a:lnSpc>
              <a:spcBef>
                <a:spcPts val="0"/>
              </a:spcBef>
              <a:spcAft>
                <a:spcPts val="0"/>
              </a:spcAft>
              <a:buClr>
                <a:schemeClr val="dk2"/>
              </a:buClr>
              <a:buSzPts val="1200"/>
              <a:buChar char="•"/>
              <a:defRPr sz="1200">
                <a:solidFill>
                  <a:schemeClr val="dk2"/>
                </a:solidFill>
              </a:defRPr>
            </a:lvl4pPr>
            <a:lvl5pPr indent="-304800" lvl="4" marL="2286000" algn="l">
              <a:lnSpc>
                <a:spcPct val="150000"/>
              </a:lnSpc>
              <a:spcBef>
                <a:spcPts val="0"/>
              </a:spcBef>
              <a:spcAft>
                <a:spcPts val="0"/>
              </a:spcAft>
              <a:buClr>
                <a:schemeClr val="dk2"/>
              </a:buClr>
              <a:buSzPts val="1200"/>
              <a:buChar char="•"/>
              <a:defRPr sz="12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on the right dark">
  <p:cSld name="Two content on the right dark">
    <p:spTree>
      <p:nvGrpSpPr>
        <p:cNvPr id="71" name="Shape 71"/>
        <p:cNvGrpSpPr/>
        <p:nvPr/>
      </p:nvGrpSpPr>
      <p:grpSpPr>
        <a:xfrm>
          <a:off x="0" y="0"/>
          <a:ext cx="0" cy="0"/>
          <a:chOff x="0" y="0"/>
          <a:chExt cx="0" cy="0"/>
        </a:xfrm>
      </p:grpSpPr>
      <p:sp>
        <p:nvSpPr>
          <p:cNvPr id="72" name="Google Shape;72;p8"/>
          <p:cNvSpPr/>
          <p:nvPr/>
        </p:nvSpPr>
        <p:spPr>
          <a:xfrm>
            <a:off x="2971799" y="644"/>
            <a:ext cx="6203700" cy="51429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2"/>
              </a:solidFill>
              <a:latin typeface="Arial"/>
              <a:ea typeface="Arial"/>
              <a:cs typeface="Arial"/>
              <a:sym typeface="Arial"/>
            </a:endParaRPr>
          </a:p>
        </p:txBody>
      </p:sp>
      <p:sp>
        <p:nvSpPr>
          <p:cNvPr id="73" name="Google Shape;73;p8"/>
          <p:cNvSpPr txBox="1"/>
          <p:nvPr>
            <p:ph idx="11" type="ftr"/>
          </p:nvPr>
        </p:nvSpPr>
        <p:spPr>
          <a:xfrm>
            <a:off x="308610" y="226314"/>
            <a:ext cx="13716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8"/>
          <p:cNvSpPr txBox="1"/>
          <p:nvPr>
            <p:ph idx="12" type="sldNum"/>
          </p:nvPr>
        </p:nvSpPr>
        <p:spPr>
          <a:xfrm>
            <a:off x="7591806" y="226314"/>
            <a:ext cx="1254900" cy="2058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8"/>
          <p:cNvSpPr txBox="1"/>
          <p:nvPr>
            <p:ph type="title"/>
          </p:nvPr>
        </p:nvSpPr>
        <p:spPr>
          <a:xfrm>
            <a:off x="500634" y="1049274"/>
            <a:ext cx="3634800" cy="1262100"/>
          </a:xfrm>
          <a:prstGeom prst="rect">
            <a:avLst/>
          </a:prstGeom>
          <a:noFill/>
          <a:ln>
            <a:noFill/>
          </a:ln>
        </p:spPr>
        <p:txBody>
          <a:bodyPr anchorCtr="0" anchor="t" bIns="34275" lIns="68575" spcFirstLastPara="1" rIns="68575" wrap="square" tIns="34275">
            <a:noAutofit/>
          </a:bodyPr>
          <a:lstStyle>
            <a:lvl1pPr lvl="0" algn="l">
              <a:lnSpc>
                <a:spcPct val="80000"/>
              </a:lnSpc>
              <a:spcBef>
                <a:spcPts val="0"/>
              </a:spcBef>
              <a:spcAft>
                <a:spcPts val="0"/>
              </a:spcAft>
              <a:buClr>
                <a:schemeClr val="accent4"/>
              </a:buClr>
              <a:buSzPts val="3800"/>
              <a:buFont typeface="Arial"/>
              <a:buNone/>
              <a:defRPr sz="3800">
                <a:solidFill>
                  <a:schemeClr val="accent4"/>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8"/>
          <p:cNvSpPr txBox="1"/>
          <p:nvPr>
            <p:ph idx="1" type="body"/>
          </p:nvPr>
        </p:nvSpPr>
        <p:spPr>
          <a:xfrm>
            <a:off x="4684014" y="1014984"/>
            <a:ext cx="3621000" cy="3678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accent5"/>
              </a:buClr>
              <a:buSzPts val="1700"/>
              <a:buNone/>
              <a:defRPr b="1" sz="1700">
                <a:solidFill>
                  <a:schemeClr val="accent5"/>
                </a:solidFill>
              </a:defRPr>
            </a:lvl1pPr>
            <a:lvl2pPr indent="-342900" lvl="1" marL="914400" algn="l">
              <a:lnSpc>
                <a:spcPct val="90000"/>
              </a:lnSpc>
              <a:spcBef>
                <a:spcPts val="400"/>
              </a:spcBef>
              <a:spcAft>
                <a:spcPts val="0"/>
              </a:spcAft>
              <a:buClr>
                <a:schemeClr val="lt1"/>
              </a:buClr>
              <a:buSzPts val="1800"/>
              <a:buChar char="•"/>
              <a:defRPr>
                <a:solidFill>
                  <a:schemeClr val="lt1"/>
                </a:solidFill>
              </a:defRPr>
            </a:lvl2pPr>
            <a:lvl3pPr indent="-323850" lvl="2" marL="1371600" algn="l">
              <a:lnSpc>
                <a:spcPct val="90000"/>
              </a:lnSpc>
              <a:spcBef>
                <a:spcPts val="400"/>
              </a:spcBef>
              <a:spcAft>
                <a:spcPts val="0"/>
              </a:spcAft>
              <a:buClr>
                <a:schemeClr val="lt1"/>
              </a:buClr>
              <a:buSzPts val="1500"/>
              <a:buChar char="•"/>
              <a:defRPr>
                <a:solidFill>
                  <a:schemeClr val="lt1"/>
                </a:solidFill>
              </a:defRPr>
            </a:lvl3pPr>
            <a:lvl4pPr indent="-317500" lvl="3" marL="1828800" algn="l">
              <a:lnSpc>
                <a:spcPct val="90000"/>
              </a:lnSpc>
              <a:spcBef>
                <a:spcPts val="400"/>
              </a:spcBef>
              <a:spcAft>
                <a:spcPts val="0"/>
              </a:spcAft>
              <a:buClr>
                <a:schemeClr val="lt1"/>
              </a:buClr>
              <a:buSzPts val="1400"/>
              <a:buChar char="•"/>
              <a:defRPr>
                <a:solidFill>
                  <a:schemeClr val="lt1"/>
                </a:solidFill>
              </a:defRPr>
            </a:lvl4pPr>
            <a:lvl5pPr indent="-304800" lvl="4" marL="2286000" algn="l">
              <a:lnSpc>
                <a:spcPct val="90000"/>
              </a:lnSpc>
              <a:spcBef>
                <a:spcPts val="400"/>
              </a:spcBef>
              <a:spcAft>
                <a:spcPts val="0"/>
              </a:spcAft>
              <a:buClr>
                <a:schemeClr val="lt1"/>
              </a:buClr>
              <a:buSzPts val="12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8"/>
          <p:cNvSpPr txBox="1"/>
          <p:nvPr>
            <p:ph idx="2" type="body"/>
          </p:nvPr>
        </p:nvSpPr>
        <p:spPr>
          <a:xfrm>
            <a:off x="4684014" y="2626614"/>
            <a:ext cx="3621000" cy="3678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accent5"/>
              </a:buClr>
              <a:buSzPts val="1700"/>
              <a:buNone/>
              <a:defRPr b="1" sz="1700">
                <a:solidFill>
                  <a:schemeClr val="accent5"/>
                </a:solidFill>
              </a:defRPr>
            </a:lvl1pPr>
            <a:lvl2pPr indent="-342900" lvl="1" marL="914400" algn="l">
              <a:lnSpc>
                <a:spcPct val="90000"/>
              </a:lnSpc>
              <a:spcBef>
                <a:spcPts val="400"/>
              </a:spcBef>
              <a:spcAft>
                <a:spcPts val="0"/>
              </a:spcAft>
              <a:buClr>
                <a:schemeClr val="lt1"/>
              </a:buClr>
              <a:buSzPts val="1800"/>
              <a:buChar char="•"/>
              <a:defRPr>
                <a:solidFill>
                  <a:schemeClr val="lt1"/>
                </a:solidFill>
              </a:defRPr>
            </a:lvl2pPr>
            <a:lvl3pPr indent="-323850" lvl="2" marL="1371600" algn="l">
              <a:lnSpc>
                <a:spcPct val="90000"/>
              </a:lnSpc>
              <a:spcBef>
                <a:spcPts val="400"/>
              </a:spcBef>
              <a:spcAft>
                <a:spcPts val="0"/>
              </a:spcAft>
              <a:buClr>
                <a:schemeClr val="lt1"/>
              </a:buClr>
              <a:buSzPts val="1500"/>
              <a:buChar char="•"/>
              <a:defRPr>
                <a:solidFill>
                  <a:schemeClr val="lt1"/>
                </a:solidFill>
              </a:defRPr>
            </a:lvl3pPr>
            <a:lvl4pPr indent="-317500" lvl="3" marL="1828800" algn="l">
              <a:lnSpc>
                <a:spcPct val="90000"/>
              </a:lnSpc>
              <a:spcBef>
                <a:spcPts val="400"/>
              </a:spcBef>
              <a:spcAft>
                <a:spcPts val="0"/>
              </a:spcAft>
              <a:buClr>
                <a:schemeClr val="lt1"/>
              </a:buClr>
              <a:buSzPts val="1400"/>
              <a:buChar char="•"/>
              <a:defRPr>
                <a:solidFill>
                  <a:schemeClr val="lt1"/>
                </a:solidFill>
              </a:defRPr>
            </a:lvl4pPr>
            <a:lvl5pPr indent="-304800" lvl="4" marL="2286000" algn="l">
              <a:lnSpc>
                <a:spcPct val="90000"/>
              </a:lnSpc>
              <a:spcBef>
                <a:spcPts val="400"/>
              </a:spcBef>
              <a:spcAft>
                <a:spcPts val="0"/>
              </a:spcAft>
              <a:buClr>
                <a:schemeClr val="lt1"/>
              </a:buClr>
              <a:buSzPts val="12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8"/>
          <p:cNvSpPr txBox="1"/>
          <p:nvPr>
            <p:ph idx="3" type="body"/>
          </p:nvPr>
        </p:nvSpPr>
        <p:spPr>
          <a:xfrm>
            <a:off x="4478274" y="1344168"/>
            <a:ext cx="3566100" cy="1262100"/>
          </a:xfrm>
          <a:prstGeom prst="rect">
            <a:avLst/>
          </a:prstGeom>
          <a:noFill/>
          <a:ln>
            <a:noFill/>
          </a:ln>
        </p:spPr>
        <p:txBody>
          <a:bodyPr anchorCtr="0" anchor="t" bIns="34275" lIns="68575" spcFirstLastPara="1" rIns="68575" wrap="square" tIns="34275">
            <a:noAutofit/>
          </a:bodyPr>
          <a:lstStyle>
            <a:lvl1pPr indent="-304800" lvl="0" marL="457200" algn="l">
              <a:lnSpc>
                <a:spcPct val="150000"/>
              </a:lnSpc>
              <a:spcBef>
                <a:spcPts val="0"/>
              </a:spcBef>
              <a:spcAft>
                <a:spcPts val="0"/>
              </a:spcAft>
              <a:buClr>
                <a:schemeClr val="accent5"/>
              </a:buClr>
              <a:buSzPts val="1200"/>
              <a:buChar char="•"/>
              <a:defRPr sz="1200">
                <a:solidFill>
                  <a:schemeClr val="accent5"/>
                </a:solidFill>
              </a:defRPr>
            </a:lvl1pPr>
            <a:lvl2pPr indent="-304800" lvl="1" marL="914400" algn="l">
              <a:lnSpc>
                <a:spcPct val="150000"/>
              </a:lnSpc>
              <a:spcBef>
                <a:spcPts val="0"/>
              </a:spcBef>
              <a:spcAft>
                <a:spcPts val="0"/>
              </a:spcAft>
              <a:buClr>
                <a:schemeClr val="accent5"/>
              </a:buClr>
              <a:buSzPts val="1200"/>
              <a:buChar char="•"/>
              <a:defRPr sz="1200">
                <a:solidFill>
                  <a:schemeClr val="accent5"/>
                </a:solidFill>
              </a:defRPr>
            </a:lvl2pPr>
            <a:lvl3pPr indent="-304800" lvl="2" marL="1371600" algn="l">
              <a:lnSpc>
                <a:spcPct val="150000"/>
              </a:lnSpc>
              <a:spcBef>
                <a:spcPts val="0"/>
              </a:spcBef>
              <a:spcAft>
                <a:spcPts val="0"/>
              </a:spcAft>
              <a:buClr>
                <a:schemeClr val="accent5"/>
              </a:buClr>
              <a:buSzPts val="1200"/>
              <a:buChar char="•"/>
              <a:defRPr sz="1200">
                <a:solidFill>
                  <a:schemeClr val="accent5"/>
                </a:solidFill>
              </a:defRPr>
            </a:lvl3pPr>
            <a:lvl4pPr indent="-304800" lvl="3" marL="1828800" algn="l">
              <a:lnSpc>
                <a:spcPct val="150000"/>
              </a:lnSpc>
              <a:spcBef>
                <a:spcPts val="0"/>
              </a:spcBef>
              <a:spcAft>
                <a:spcPts val="0"/>
              </a:spcAft>
              <a:buClr>
                <a:schemeClr val="accent5"/>
              </a:buClr>
              <a:buSzPts val="1200"/>
              <a:buChar char="•"/>
              <a:defRPr sz="1200">
                <a:solidFill>
                  <a:schemeClr val="accent5"/>
                </a:solidFill>
              </a:defRPr>
            </a:lvl4pPr>
            <a:lvl5pPr indent="-304800" lvl="4" marL="2286000" algn="l">
              <a:lnSpc>
                <a:spcPct val="150000"/>
              </a:lnSpc>
              <a:spcBef>
                <a:spcPts val="0"/>
              </a:spcBef>
              <a:spcAft>
                <a:spcPts val="0"/>
              </a:spcAft>
              <a:buClr>
                <a:schemeClr val="dk2"/>
              </a:buClr>
              <a:buSzPts val="1200"/>
              <a:buChar char="•"/>
              <a:defRPr sz="12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9" name="Google Shape;79;p8"/>
          <p:cNvSpPr txBox="1"/>
          <p:nvPr>
            <p:ph idx="4" type="body"/>
          </p:nvPr>
        </p:nvSpPr>
        <p:spPr>
          <a:xfrm>
            <a:off x="4478274" y="2955798"/>
            <a:ext cx="3566100" cy="1262100"/>
          </a:xfrm>
          <a:prstGeom prst="rect">
            <a:avLst/>
          </a:prstGeom>
          <a:noFill/>
          <a:ln>
            <a:noFill/>
          </a:ln>
        </p:spPr>
        <p:txBody>
          <a:bodyPr anchorCtr="0" anchor="t" bIns="34275" lIns="68575" spcFirstLastPara="1" rIns="68575" wrap="square" tIns="34275">
            <a:noAutofit/>
          </a:bodyPr>
          <a:lstStyle>
            <a:lvl1pPr indent="-304800" lvl="0" marL="457200" algn="l">
              <a:lnSpc>
                <a:spcPct val="150000"/>
              </a:lnSpc>
              <a:spcBef>
                <a:spcPts val="0"/>
              </a:spcBef>
              <a:spcAft>
                <a:spcPts val="0"/>
              </a:spcAft>
              <a:buClr>
                <a:schemeClr val="accent5"/>
              </a:buClr>
              <a:buSzPts val="1200"/>
              <a:buChar char="•"/>
              <a:defRPr sz="1200">
                <a:solidFill>
                  <a:schemeClr val="accent5"/>
                </a:solidFill>
              </a:defRPr>
            </a:lvl1pPr>
            <a:lvl2pPr indent="-304800" lvl="1" marL="914400" algn="l">
              <a:lnSpc>
                <a:spcPct val="150000"/>
              </a:lnSpc>
              <a:spcBef>
                <a:spcPts val="0"/>
              </a:spcBef>
              <a:spcAft>
                <a:spcPts val="0"/>
              </a:spcAft>
              <a:buClr>
                <a:schemeClr val="accent5"/>
              </a:buClr>
              <a:buSzPts val="1200"/>
              <a:buChar char="•"/>
              <a:defRPr sz="1200">
                <a:solidFill>
                  <a:schemeClr val="accent5"/>
                </a:solidFill>
              </a:defRPr>
            </a:lvl2pPr>
            <a:lvl3pPr indent="-304800" lvl="2" marL="1371600" algn="l">
              <a:lnSpc>
                <a:spcPct val="150000"/>
              </a:lnSpc>
              <a:spcBef>
                <a:spcPts val="0"/>
              </a:spcBef>
              <a:spcAft>
                <a:spcPts val="0"/>
              </a:spcAft>
              <a:buClr>
                <a:schemeClr val="accent5"/>
              </a:buClr>
              <a:buSzPts val="1200"/>
              <a:buChar char="•"/>
              <a:defRPr sz="1200">
                <a:solidFill>
                  <a:schemeClr val="accent5"/>
                </a:solidFill>
              </a:defRPr>
            </a:lvl3pPr>
            <a:lvl4pPr indent="-304800" lvl="3" marL="1828800" algn="l">
              <a:lnSpc>
                <a:spcPct val="150000"/>
              </a:lnSpc>
              <a:spcBef>
                <a:spcPts val="0"/>
              </a:spcBef>
              <a:spcAft>
                <a:spcPts val="0"/>
              </a:spcAft>
              <a:buClr>
                <a:schemeClr val="accent5"/>
              </a:buClr>
              <a:buSzPts val="1200"/>
              <a:buChar char="•"/>
              <a:defRPr sz="1200">
                <a:solidFill>
                  <a:schemeClr val="accent5"/>
                </a:solidFill>
              </a:defRPr>
            </a:lvl4pPr>
            <a:lvl5pPr indent="-304800" lvl="4" marL="2286000" algn="l">
              <a:lnSpc>
                <a:spcPct val="150000"/>
              </a:lnSpc>
              <a:spcBef>
                <a:spcPts val="0"/>
              </a:spcBef>
              <a:spcAft>
                <a:spcPts val="0"/>
              </a:spcAft>
              <a:buClr>
                <a:schemeClr val="dk2"/>
              </a:buClr>
              <a:buSzPts val="1200"/>
              <a:buChar char="•"/>
              <a:defRPr sz="12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80" name="Google Shape;80;p8"/>
          <p:cNvGrpSpPr/>
          <p:nvPr/>
        </p:nvGrpSpPr>
        <p:grpSpPr>
          <a:xfrm>
            <a:off x="-21231" y="1885966"/>
            <a:ext cx="4249974" cy="0"/>
            <a:chOff x="5464255" y="5541151"/>
            <a:chExt cx="5666632" cy="0"/>
          </a:xfrm>
        </p:grpSpPr>
        <p:cxnSp>
          <p:nvCxnSpPr>
            <p:cNvPr id="81" name="Google Shape;81;p8"/>
            <p:cNvCxnSpPr/>
            <p:nvPr/>
          </p:nvCxnSpPr>
          <p:spPr>
            <a:xfrm>
              <a:off x="5464255" y="5541151"/>
              <a:ext cx="3991500" cy="0"/>
            </a:xfrm>
            <a:prstGeom prst="straightConnector1">
              <a:avLst/>
            </a:prstGeom>
            <a:noFill/>
            <a:ln cap="flat" cmpd="sng" w="57150">
              <a:solidFill>
                <a:schemeClr val="accent3"/>
              </a:solidFill>
              <a:prstDash val="solid"/>
              <a:miter lim="800000"/>
              <a:headEnd len="sm" w="sm" type="none"/>
              <a:tailEnd len="sm" w="sm" type="none"/>
            </a:ln>
          </p:spPr>
        </p:cxnSp>
        <p:cxnSp>
          <p:nvCxnSpPr>
            <p:cNvPr id="82" name="Google Shape;82;p8"/>
            <p:cNvCxnSpPr/>
            <p:nvPr/>
          </p:nvCxnSpPr>
          <p:spPr>
            <a:xfrm>
              <a:off x="9454487" y="5541151"/>
              <a:ext cx="1676400" cy="0"/>
            </a:xfrm>
            <a:prstGeom prst="straightConnector1">
              <a:avLst/>
            </a:prstGeom>
            <a:noFill/>
            <a:ln cap="flat" cmpd="sng" w="57150">
              <a:solidFill>
                <a:schemeClr val="accent5"/>
              </a:solidFill>
              <a:prstDash val="solid"/>
              <a:miter lim="800000"/>
              <a:headEnd len="sm" w="sm" type="none"/>
              <a:tailEnd len="sm" w="sm"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83" name="Shape 83"/>
        <p:cNvGrpSpPr/>
        <p:nvPr/>
      </p:nvGrpSpPr>
      <p:grpSpPr>
        <a:xfrm>
          <a:off x="0" y="0"/>
          <a:ext cx="0" cy="0"/>
          <a:chOff x="0" y="0"/>
          <a:chExt cx="0" cy="0"/>
        </a:xfrm>
      </p:grpSpPr>
      <p:sp>
        <p:nvSpPr>
          <p:cNvPr id="84" name="Google Shape;84;p9"/>
          <p:cNvSpPr txBox="1"/>
          <p:nvPr>
            <p:ph idx="11" type="ftr"/>
          </p:nvPr>
        </p:nvSpPr>
        <p:spPr>
          <a:xfrm>
            <a:off x="308610" y="226314"/>
            <a:ext cx="13716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9"/>
          <p:cNvSpPr txBox="1"/>
          <p:nvPr>
            <p:ph idx="12" type="sldNum"/>
          </p:nvPr>
        </p:nvSpPr>
        <p:spPr>
          <a:xfrm>
            <a:off x="7591806" y="226314"/>
            <a:ext cx="1254900" cy="2058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9"/>
          <p:cNvSpPr txBox="1"/>
          <p:nvPr>
            <p:ph type="title"/>
          </p:nvPr>
        </p:nvSpPr>
        <p:spPr>
          <a:xfrm>
            <a:off x="452628" y="1097280"/>
            <a:ext cx="8153700" cy="528000"/>
          </a:xfrm>
          <a:prstGeom prst="rect">
            <a:avLst/>
          </a:prstGeom>
          <a:noFill/>
          <a:ln>
            <a:noFill/>
          </a:ln>
        </p:spPr>
        <p:txBody>
          <a:bodyPr anchorCtr="0" anchor="t" bIns="34275" lIns="68575" spcFirstLastPara="1" rIns="68575" wrap="square" tIns="34275">
            <a:noAutofit/>
          </a:bodyPr>
          <a:lstStyle>
            <a:lvl1pPr lvl="0" algn="l">
              <a:lnSpc>
                <a:spcPct val="80000"/>
              </a:lnSpc>
              <a:spcBef>
                <a:spcPts val="0"/>
              </a:spcBef>
              <a:spcAft>
                <a:spcPts val="0"/>
              </a:spcAft>
              <a:buClr>
                <a:schemeClr val="dk2"/>
              </a:buClr>
              <a:buSzPts val="3800"/>
              <a:buFont typeface="Arial"/>
              <a:buNone/>
              <a:defRPr sz="3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9"/>
          <p:cNvSpPr txBox="1"/>
          <p:nvPr>
            <p:ph idx="1" type="body"/>
          </p:nvPr>
        </p:nvSpPr>
        <p:spPr>
          <a:xfrm>
            <a:off x="486918" y="2235708"/>
            <a:ext cx="2462100" cy="8298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2"/>
              </a:buClr>
              <a:buSzPts val="1700"/>
              <a:buNone/>
              <a:defRPr b="1" sz="1700">
                <a:solidFill>
                  <a:schemeClr val="dk2"/>
                </a:solidFill>
              </a:defRPr>
            </a:lvl1pPr>
            <a:lvl2pPr indent="-342900" lvl="1" marL="914400" algn="l">
              <a:lnSpc>
                <a:spcPct val="90000"/>
              </a:lnSpc>
              <a:spcBef>
                <a:spcPts val="400"/>
              </a:spcBef>
              <a:spcAft>
                <a:spcPts val="0"/>
              </a:spcAft>
              <a:buClr>
                <a:schemeClr val="lt1"/>
              </a:buClr>
              <a:buSzPts val="1800"/>
              <a:buChar char="•"/>
              <a:defRPr>
                <a:solidFill>
                  <a:schemeClr val="lt1"/>
                </a:solidFill>
              </a:defRPr>
            </a:lvl2pPr>
            <a:lvl3pPr indent="-323850" lvl="2" marL="1371600" algn="l">
              <a:lnSpc>
                <a:spcPct val="90000"/>
              </a:lnSpc>
              <a:spcBef>
                <a:spcPts val="400"/>
              </a:spcBef>
              <a:spcAft>
                <a:spcPts val="0"/>
              </a:spcAft>
              <a:buClr>
                <a:schemeClr val="lt1"/>
              </a:buClr>
              <a:buSzPts val="1500"/>
              <a:buChar char="•"/>
              <a:defRPr>
                <a:solidFill>
                  <a:schemeClr val="lt1"/>
                </a:solidFill>
              </a:defRPr>
            </a:lvl3pPr>
            <a:lvl4pPr indent="-317500" lvl="3" marL="1828800" algn="l">
              <a:lnSpc>
                <a:spcPct val="90000"/>
              </a:lnSpc>
              <a:spcBef>
                <a:spcPts val="400"/>
              </a:spcBef>
              <a:spcAft>
                <a:spcPts val="0"/>
              </a:spcAft>
              <a:buClr>
                <a:schemeClr val="lt1"/>
              </a:buClr>
              <a:buSzPts val="1400"/>
              <a:buChar char="•"/>
              <a:defRPr>
                <a:solidFill>
                  <a:schemeClr val="lt1"/>
                </a:solidFill>
              </a:defRPr>
            </a:lvl4pPr>
            <a:lvl5pPr indent="-304800" lvl="4" marL="2286000" algn="l">
              <a:lnSpc>
                <a:spcPct val="90000"/>
              </a:lnSpc>
              <a:spcBef>
                <a:spcPts val="400"/>
              </a:spcBef>
              <a:spcAft>
                <a:spcPts val="0"/>
              </a:spcAft>
              <a:buClr>
                <a:schemeClr val="lt1"/>
              </a:buClr>
              <a:buSzPts val="12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9"/>
          <p:cNvSpPr txBox="1"/>
          <p:nvPr>
            <p:ph idx="2" type="body"/>
          </p:nvPr>
        </p:nvSpPr>
        <p:spPr>
          <a:xfrm>
            <a:off x="3250692" y="2235708"/>
            <a:ext cx="2462100" cy="8298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2"/>
              </a:buClr>
              <a:buSzPts val="1700"/>
              <a:buNone/>
              <a:defRPr b="1" sz="1700">
                <a:solidFill>
                  <a:schemeClr val="dk2"/>
                </a:solidFill>
              </a:defRPr>
            </a:lvl1pPr>
            <a:lvl2pPr indent="-342900" lvl="1" marL="914400" algn="l">
              <a:lnSpc>
                <a:spcPct val="90000"/>
              </a:lnSpc>
              <a:spcBef>
                <a:spcPts val="400"/>
              </a:spcBef>
              <a:spcAft>
                <a:spcPts val="0"/>
              </a:spcAft>
              <a:buClr>
                <a:schemeClr val="lt1"/>
              </a:buClr>
              <a:buSzPts val="1800"/>
              <a:buChar char="•"/>
              <a:defRPr>
                <a:solidFill>
                  <a:schemeClr val="lt1"/>
                </a:solidFill>
              </a:defRPr>
            </a:lvl2pPr>
            <a:lvl3pPr indent="-323850" lvl="2" marL="1371600" algn="l">
              <a:lnSpc>
                <a:spcPct val="90000"/>
              </a:lnSpc>
              <a:spcBef>
                <a:spcPts val="400"/>
              </a:spcBef>
              <a:spcAft>
                <a:spcPts val="0"/>
              </a:spcAft>
              <a:buClr>
                <a:schemeClr val="lt1"/>
              </a:buClr>
              <a:buSzPts val="1500"/>
              <a:buChar char="•"/>
              <a:defRPr>
                <a:solidFill>
                  <a:schemeClr val="lt1"/>
                </a:solidFill>
              </a:defRPr>
            </a:lvl3pPr>
            <a:lvl4pPr indent="-317500" lvl="3" marL="1828800" algn="l">
              <a:lnSpc>
                <a:spcPct val="90000"/>
              </a:lnSpc>
              <a:spcBef>
                <a:spcPts val="400"/>
              </a:spcBef>
              <a:spcAft>
                <a:spcPts val="0"/>
              </a:spcAft>
              <a:buClr>
                <a:schemeClr val="lt1"/>
              </a:buClr>
              <a:buSzPts val="1400"/>
              <a:buChar char="•"/>
              <a:defRPr>
                <a:solidFill>
                  <a:schemeClr val="lt1"/>
                </a:solidFill>
              </a:defRPr>
            </a:lvl4pPr>
            <a:lvl5pPr indent="-304800" lvl="4" marL="2286000" algn="l">
              <a:lnSpc>
                <a:spcPct val="90000"/>
              </a:lnSpc>
              <a:spcBef>
                <a:spcPts val="400"/>
              </a:spcBef>
              <a:spcAft>
                <a:spcPts val="0"/>
              </a:spcAft>
              <a:buClr>
                <a:schemeClr val="lt1"/>
              </a:buClr>
              <a:buSzPts val="12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9"/>
          <p:cNvSpPr txBox="1"/>
          <p:nvPr>
            <p:ph idx="3" type="body"/>
          </p:nvPr>
        </p:nvSpPr>
        <p:spPr>
          <a:xfrm>
            <a:off x="274320" y="3086100"/>
            <a:ext cx="2462100" cy="731400"/>
          </a:xfrm>
          <a:prstGeom prst="rect">
            <a:avLst/>
          </a:prstGeom>
          <a:noFill/>
          <a:ln>
            <a:noFill/>
          </a:ln>
        </p:spPr>
        <p:txBody>
          <a:bodyPr anchorCtr="0" anchor="t" bIns="34275" lIns="68575" spcFirstLastPara="1" rIns="68575" wrap="square" tIns="34275">
            <a:noAutofit/>
          </a:bodyPr>
          <a:lstStyle>
            <a:lvl1pPr indent="-304800" lvl="0" marL="457200" algn="l">
              <a:lnSpc>
                <a:spcPct val="150000"/>
              </a:lnSpc>
              <a:spcBef>
                <a:spcPts val="0"/>
              </a:spcBef>
              <a:spcAft>
                <a:spcPts val="0"/>
              </a:spcAft>
              <a:buClr>
                <a:schemeClr val="dk2"/>
              </a:buClr>
              <a:buSzPts val="1200"/>
              <a:buChar char="•"/>
              <a:defRPr sz="1200">
                <a:solidFill>
                  <a:schemeClr val="dk2"/>
                </a:solidFill>
              </a:defRPr>
            </a:lvl1pPr>
            <a:lvl2pPr indent="-304800" lvl="1" marL="914400" algn="l">
              <a:lnSpc>
                <a:spcPct val="150000"/>
              </a:lnSpc>
              <a:spcBef>
                <a:spcPts val="0"/>
              </a:spcBef>
              <a:spcAft>
                <a:spcPts val="0"/>
              </a:spcAft>
              <a:buClr>
                <a:schemeClr val="dk2"/>
              </a:buClr>
              <a:buSzPts val="1200"/>
              <a:buChar char="•"/>
              <a:defRPr sz="1200">
                <a:solidFill>
                  <a:schemeClr val="dk2"/>
                </a:solidFill>
              </a:defRPr>
            </a:lvl2pPr>
            <a:lvl3pPr indent="-304800" lvl="2" marL="1371600" algn="l">
              <a:lnSpc>
                <a:spcPct val="150000"/>
              </a:lnSpc>
              <a:spcBef>
                <a:spcPts val="0"/>
              </a:spcBef>
              <a:spcAft>
                <a:spcPts val="0"/>
              </a:spcAft>
              <a:buClr>
                <a:schemeClr val="dk2"/>
              </a:buClr>
              <a:buSzPts val="1200"/>
              <a:buChar char="•"/>
              <a:defRPr sz="1200">
                <a:solidFill>
                  <a:schemeClr val="dk2"/>
                </a:solidFill>
              </a:defRPr>
            </a:lvl3pPr>
            <a:lvl4pPr indent="-304800" lvl="3" marL="1828800" algn="l">
              <a:lnSpc>
                <a:spcPct val="150000"/>
              </a:lnSpc>
              <a:spcBef>
                <a:spcPts val="0"/>
              </a:spcBef>
              <a:spcAft>
                <a:spcPts val="0"/>
              </a:spcAft>
              <a:buClr>
                <a:schemeClr val="dk2"/>
              </a:buClr>
              <a:buSzPts val="1200"/>
              <a:buChar char="•"/>
              <a:defRPr sz="1200">
                <a:solidFill>
                  <a:schemeClr val="dk2"/>
                </a:solidFill>
              </a:defRPr>
            </a:lvl4pPr>
            <a:lvl5pPr indent="-304800" lvl="4" marL="2286000" algn="l">
              <a:lnSpc>
                <a:spcPct val="150000"/>
              </a:lnSpc>
              <a:spcBef>
                <a:spcPts val="0"/>
              </a:spcBef>
              <a:spcAft>
                <a:spcPts val="0"/>
              </a:spcAft>
              <a:buClr>
                <a:schemeClr val="dk2"/>
              </a:buClr>
              <a:buSzPts val="1200"/>
              <a:buChar char="•"/>
              <a:defRPr sz="12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0" name="Google Shape;90;p9"/>
          <p:cNvSpPr txBox="1"/>
          <p:nvPr>
            <p:ph idx="4" type="body"/>
          </p:nvPr>
        </p:nvSpPr>
        <p:spPr>
          <a:xfrm>
            <a:off x="3003804" y="3086100"/>
            <a:ext cx="2462100" cy="731400"/>
          </a:xfrm>
          <a:prstGeom prst="rect">
            <a:avLst/>
          </a:prstGeom>
          <a:noFill/>
          <a:ln>
            <a:noFill/>
          </a:ln>
        </p:spPr>
        <p:txBody>
          <a:bodyPr anchorCtr="0" anchor="t" bIns="34275" lIns="68575" spcFirstLastPara="1" rIns="68575" wrap="square" tIns="34275">
            <a:noAutofit/>
          </a:bodyPr>
          <a:lstStyle>
            <a:lvl1pPr indent="-304800" lvl="0" marL="457200" algn="l">
              <a:lnSpc>
                <a:spcPct val="150000"/>
              </a:lnSpc>
              <a:spcBef>
                <a:spcPts val="0"/>
              </a:spcBef>
              <a:spcAft>
                <a:spcPts val="0"/>
              </a:spcAft>
              <a:buClr>
                <a:schemeClr val="dk2"/>
              </a:buClr>
              <a:buSzPts val="1200"/>
              <a:buChar char="•"/>
              <a:defRPr sz="1200">
                <a:solidFill>
                  <a:schemeClr val="dk2"/>
                </a:solidFill>
              </a:defRPr>
            </a:lvl1pPr>
            <a:lvl2pPr indent="-304800" lvl="1" marL="914400" algn="l">
              <a:lnSpc>
                <a:spcPct val="150000"/>
              </a:lnSpc>
              <a:spcBef>
                <a:spcPts val="0"/>
              </a:spcBef>
              <a:spcAft>
                <a:spcPts val="0"/>
              </a:spcAft>
              <a:buClr>
                <a:schemeClr val="dk2"/>
              </a:buClr>
              <a:buSzPts val="1200"/>
              <a:buChar char="•"/>
              <a:defRPr sz="1200">
                <a:solidFill>
                  <a:schemeClr val="dk2"/>
                </a:solidFill>
              </a:defRPr>
            </a:lvl2pPr>
            <a:lvl3pPr indent="-304800" lvl="2" marL="1371600" algn="l">
              <a:lnSpc>
                <a:spcPct val="150000"/>
              </a:lnSpc>
              <a:spcBef>
                <a:spcPts val="0"/>
              </a:spcBef>
              <a:spcAft>
                <a:spcPts val="0"/>
              </a:spcAft>
              <a:buClr>
                <a:schemeClr val="dk2"/>
              </a:buClr>
              <a:buSzPts val="1200"/>
              <a:buChar char="•"/>
              <a:defRPr sz="1200">
                <a:solidFill>
                  <a:schemeClr val="dk2"/>
                </a:solidFill>
              </a:defRPr>
            </a:lvl3pPr>
            <a:lvl4pPr indent="-304800" lvl="3" marL="1828800" algn="l">
              <a:lnSpc>
                <a:spcPct val="150000"/>
              </a:lnSpc>
              <a:spcBef>
                <a:spcPts val="0"/>
              </a:spcBef>
              <a:spcAft>
                <a:spcPts val="0"/>
              </a:spcAft>
              <a:buClr>
                <a:schemeClr val="dk2"/>
              </a:buClr>
              <a:buSzPts val="1200"/>
              <a:buChar char="•"/>
              <a:defRPr sz="1200">
                <a:solidFill>
                  <a:schemeClr val="dk2"/>
                </a:solidFill>
              </a:defRPr>
            </a:lvl4pPr>
            <a:lvl5pPr indent="-304800" lvl="4" marL="2286000" algn="l">
              <a:lnSpc>
                <a:spcPct val="150000"/>
              </a:lnSpc>
              <a:spcBef>
                <a:spcPts val="0"/>
              </a:spcBef>
              <a:spcAft>
                <a:spcPts val="0"/>
              </a:spcAft>
              <a:buClr>
                <a:schemeClr val="dk2"/>
              </a:buClr>
              <a:buSzPts val="1200"/>
              <a:buChar char="•"/>
              <a:defRPr sz="12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91" name="Google Shape;91;p9"/>
          <p:cNvGrpSpPr/>
          <p:nvPr/>
        </p:nvGrpSpPr>
        <p:grpSpPr>
          <a:xfrm>
            <a:off x="537607" y="1895099"/>
            <a:ext cx="8068857" cy="1173"/>
            <a:chOff x="2792270" y="5541172"/>
            <a:chExt cx="11391864" cy="158"/>
          </a:xfrm>
        </p:grpSpPr>
        <p:cxnSp>
          <p:nvCxnSpPr>
            <p:cNvPr id="92" name="Google Shape;92;p9"/>
            <p:cNvCxnSpPr/>
            <p:nvPr/>
          </p:nvCxnSpPr>
          <p:spPr>
            <a:xfrm>
              <a:off x="2792270" y="5541172"/>
              <a:ext cx="6760500" cy="0"/>
            </a:xfrm>
            <a:prstGeom prst="straightConnector1">
              <a:avLst/>
            </a:prstGeom>
            <a:noFill/>
            <a:ln cap="flat" cmpd="sng" w="57150">
              <a:solidFill>
                <a:schemeClr val="accent5"/>
              </a:solidFill>
              <a:prstDash val="solid"/>
              <a:miter lim="800000"/>
              <a:headEnd len="sm" w="sm" type="none"/>
              <a:tailEnd len="sm" w="sm" type="none"/>
            </a:ln>
          </p:spPr>
        </p:cxnSp>
        <p:cxnSp>
          <p:nvCxnSpPr>
            <p:cNvPr id="93" name="Google Shape;93;p9"/>
            <p:cNvCxnSpPr/>
            <p:nvPr/>
          </p:nvCxnSpPr>
          <p:spPr>
            <a:xfrm>
              <a:off x="9552734" y="5541330"/>
              <a:ext cx="4631400" cy="0"/>
            </a:xfrm>
            <a:prstGeom prst="straightConnector1">
              <a:avLst/>
            </a:prstGeom>
            <a:noFill/>
            <a:ln cap="flat" cmpd="sng" w="57150">
              <a:solidFill>
                <a:schemeClr val="dk2"/>
              </a:solidFill>
              <a:prstDash val="solid"/>
              <a:miter lim="800000"/>
              <a:headEnd len="sm" w="sm" type="none"/>
              <a:tailEnd len="sm" w="sm" type="none"/>
            </a:ln>
          </p:spPr>
        </p:cxnSp>
      </p:grpSp>
      <p:sp>
        <p:nvSpPr>
          <p:cNvPr id="94" name="Google Shape;94;p9"/>
          <p:cNvSpPr txBox="1"/>
          <p:nvPr>
            <p:ph idx="5" type="body"/>
          </p:nvPr>
        </p:nvSpPr>
        <p:spPr>
          <a:xfrm>
            <a:off x="6199632" y="2235708"/>
            <a:ext cx="2462100" cy="8298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2"/>
              </a:buClr>
              <a:buSzPts val="1700"/>
              <a:buNone/>
              <a:defRPr b="1" sz="1700">
                <a:solidFill>
                  <a:schemeClr val="dk2"/>
                </a:solidFill>
              </a:defRPr>
            </a:lvl1pPr>
            <a:lvl2pPr indent="-342900" lvl="1" marL="914400" algn="l">
              <a:lnSpc>
                <a:spcPct val="90000"/>
              </a:lnSpc>
              <a:spcBef>
                <a:spcPts val="400"/>
              </a:spcBef>
              <a:spcAft>
                <a:spcPts val="0"/>
              </a:spcAft>
              <a:buClr>
                <a:schemeClr val="lt1"/>
              </a:buClr>
              <a:buSzPts val="1800"/>
              <a:buChar char="•"/>
              <a:defRPr>
                <a:solidFill>
                  <a:schemeClr val="lt1"/>
                </a:solidFill>
              </a:defRPr>
            </a:lvl2pPr>
            <a:lvl3pPr indent="-323850" lvl="2" marL="1371600" algn="l">
              <a:lnSpc>
                <a:spcPct val="90000"/>
              </a:lnSpc>
              <a:spcBef>
                <a:spcPts val="400"/>
              </a:spcBef>
              <a:spcAft>
                <a:spcPts val="0"/>
              </a:spcAft>
              <a:buClr>
                <a:schemeClr val="lt1"/>
              </a:buClr>
              <a:buSzPts val="1500"/>
              <a:buChar char="•"/>
              <a:defRPr>
                <a:solidFill>
                  <a:schemeClr val="lt1"/>
                </a:solidFill>
              </a:defRPr>
            </a:lvl3pPr>
            <a:lvl4pPr indent="-317500" lvl="3" marL="1828800" algn="l">
              <a:lnSpc>
                <a:spcPct val="90000"/>
              </a:lnSpc>
              <a:spcBef>
                <a:spcPts val="400"/>
              </a:spcBef>
              <a:spcAft>
                <a:spcPts val="0"/>
              </a:spcAft>
              <a:buClr>
                <a:schemeClr val="lt1"/>
              </a:buClr>
              <a:buSzPts val="1400"/>
              <a:buChar char="•"/>
              <a:defRPr>
                <a:solidFill>
                  <a:schemeClr val="lt1"/>
                </a:solidFill>
              </a:defRPr>
            </a:lvl4pPr>
            <a:lvl5pPr indent="-304800" lvl="4" marL="2286000" algn="l">
              <a:lnSpc>
                <a:spcPct val="90000"/>
              </a:lnSpc>
              <a:spcBef>
                <a:spcPts val="400"/>
              </a:spcBef>
              <a:spcAft>
                <a:spcPts val="0"/>
              </a:spcAft>
              <a:buClr>
                <a:schemeClr val="lt1"/>
              </a:buClr>
              <a:buSzPts val="12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5" name="Google Shape;95;p9"/>
          <p:cNvSpPr txBox="1"/>
          <p:nvPr>
            <p:ph idx="6" type="body"/>
          </p:nvPr>
        </p:nvSpPr>
        <p:spPr>
          <a:xfrm>
            <a:off x="5980176" y="3086100"/>
            <a:ext cx="2462100" cy="731400"/>
          </a:xfrm>
          <a:prstGeom prst="rect">
            <a:avLst/>
          </a:prstGeom>
          <a:noFill/>
          <a:ln>
            <a:noFill/>
          </a:ln>
        </p:spPr>
        <p:txBody>
          <a:bodyPr anchorCtr="0" anchor="t" bIns="34275" lIns="68575" spcFirstLastPara="1" rIns="68575" wrap="square" tIns="34275">
            <a:noAutofit/>
          </a:bodyPr>
          <a:lstStyle>
            <a:lvl1pPr indent="-304800" lvl="0" marL="457200" algn="l">
              <a:lnSpc>
                <a:spcPct val="150000"/>
              </a:lnSpc>
              <a:spcBef>
                <a:spcPts val="0"/>
              </a:spcBef>
              <a:spcAft>
                <a:spcPts val="0"/>
              </a:spcAft>
              <a:buClr>
                <a:schemeClr val="dk2"/>
              </a:buClr>
              <a:buSzPts val="1200"/>
              <a:buChar char="•"/>
              <a:defRPr sz="1200">
                <a:solidFill>
                  <a:schemeClr val="dk2"/>
                </a:solidFill>
              </a:defRPr>
            </a:lvl1pPr>
            <a:lvl2pPr indent="-304800" lvl="1" marL="914400" algn="l">
              <a:lnSpc>
                <a:spcPct val="150000"/>
              </a:lnSpc>
              <a:spcBef>
                <a:spcPts val="0"/>
              </a:spcBef>
              <a:spcAft>
                <a:spcPts val="0"/>
              </a:spcAft>
              <a:buClr>
                <a:schemeClr val="dk2"/>
              </a:buClr>
              <a:buSzPts val="1200"/>
              <a:buChar char="•"/>
              <a:defRPr sz="1200">
                <a:solidFill>
                  <a:schemeClr val="dk2"/>
                </a:solidFill>
              </a:defRPr>
            </a:lvl2pPr>
            <a:lvl3pPr indent="-304800" lvl="2" marL="1371600" algn="l">
              <a:lnSpc>
                <a:spcPct val="150000"/>
              </a:lnSpc>
              <a:spcBef>
                <a:spcPts val="0"/>
              </a:spcBef>
              <a:spcAft>
                <a:spcPts val="0"/>
              </a:spcAft>
              <a:buClr>
                <a:schemeClr val="dk2"/>
              </a:buClr>
              <a:buSzPts val="1200"/>
              <a:buChar char="•"/>
              <a:defRPr sz="1200">
                <a:solidFill>
                  <a:schemeClr val="dk2"/>
                </a:solidFill>
              </a:defRPr>
            </a:lvl3pPr>
            <a:lvl4pPr indent="-304800" lvl="3" marL="1828800" algn="l">
              <a:lnSpc>
                <a:spcPct val="150000"/>
              </a:lnSpc>
              <a:spcBef>
                <a:spcPts val="0"/>
              </a:spcBef>
              <a:spcAft>
                <a:spcPts val="0"/>
              </a:spcAft>
              <a:buClr>
                <a:schemeClr val="dk2"/>
              </a:buClr>
              <a:buSzPts val="1200"/>
              <a:buChar char="•"/>
              <a:defRPr sz="1200">
                <a:solidFill>
                  <a:schemeClr val="dk2"/>
                </a:solidFill>
              </a:defRPr>
            </a:lvl4pPr>
            <a:lvl5pPr indent="-304800" lvl="4" marL="2286000" algn="l">
              <a:lnSpc>
                <a:spcPct val="150000"/>
              </a:lnSpc>
              <a:spcBef>
                <a:spcPts val="0"/>
              </a:spcBef>
              <a:spcAft>
                <a:spcPts val="0"/>
              </a:spcAft>
              <a:buClr>
                <a:schemeClr val="dk2"/>
              </a:buClr>
              <a:buSzPts val="1200"/>
              <a:buChar char="•"/>
              <a:defRPr sz="12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dark">
  <p:cSld name="Title and two column dark">
    <p:spTree>
      <p:nvGrpSpPr>
        <p:cNvPr id="96" name="Shape 96"/>
        <p:cNvGrpSpPr/>
        <p:nvPr/>
      </p:nvGrpSpPr>
      <p:grpSpPr>
        <a:xfrm>
          <a:off x="0" y="0"/>
          <a:ext cx="0" cy="0"/>
          <a:chOff x="0" y="0"/>
          <a:chExt cx="0" cy="0"/>
        </a:xfrm>
      </p:grpSpPr>
      <p:sp>
        <p:nvSpPr>
          <p:cNvPr id="97" name="Google Shape;97;p10"/>
          <p:cNvSpPr txBox="1"/>
          <p:nvPr>
            <p:ph idx="11" type="ftr"/>
          </p:nvPr>
        </p:nvSpPr>
        <p:spPr>
          <a:xfrm>
            <a:off x="308610" y="226314"/>
            <a:ext cx="13716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0"/>
          <p:cNvSpPr txBox="1"/>
          <p:nvPr>
            <p:ph idx="12" type="sldNum"/>
          </p:nvPr>
        </p:nvSpPr>
        <p:spPr>
          <a:xfrm>
            <a:off x="7591806" y="226314"/>
            <a:ext cx="1254900" cy="2058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10"/>
          <p:cNvSpPr/>
          <p:nvPr/>
        </p:nvSpPr>
        <p:spPr>
          <a:xfrm>
            <a:off x="0" y="541782"/>
            <a:ext cx="9144000" cy="40599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00" name="Google Shape;100;p10"/>
          <p:cNvCxnSpPr/>
          <p:nvPr/>
        </p:nvCxnSpPr>
        <p:spPr>
          <a:xfrm>
            <a:off x="3200400" y="1892808"/>
            <a:ext cx="5943600" cy="600"/>
          </a:xfrm>
          <a:prstGeom prst="straightConnector1">
            <a:avLst/>
          </a:prstGeom>
          <a:noFill/>
          <a:ln cap="flat" cmpd="sng" w="57150">
            <a:solidFill>
              <a:schemeClr val="accent3"/>
            </a:solidFill>
            <a:prstDash val="solid"/>
            <a:miter lim="800000"/>
            <a:headEnd len="sm" w="sm" type="none"/>
            <a:tailEnd len="sm" w="sm" type="none"/>
          </a:ln>
        </p:spPr>
      </p:cxnSp>
      <p:cxnSp>
        <p:nvCxnSpPr>
          <p:cNvPr id="101" name="Google Shape;101;p10"/>
          <p:cNvCxnSpPr/>
          <p:nvPr/>
        </p:nvCxnSpPr>
        <p:spPr>
          <a:xfrm>
            <a:off x="542538" y="1892808"/>
            <a:ext cx="2658000" cy="0"/>
          </a:xfrm>
          <a:prstGeom prst="straightConnector1">
            <a:avLst/>
          </a:prstGeom>
          <a:noFill/>
          <a:ln cap="flat" cmpd="sng" w="57150">
            <a:solidFill>
              <a:schemeClr val="accent5"/>
            </a:solidFill>
            <a:prstDash val="solid"/>
            <a:miter lim="800000"/>
            <a:headEnd len="sm" w="sm" type="none"/>
            <a:tailEnd len="sm" w="sm" type="none"/>
          </a:ln>
        </p:spPr>
      </p:cxnSp>
      <p:sp>
        <p:nvSpPr>
          <p:cNvPr id="102" name="Google Shape;102;p10"/>
          <p:cNvSpPr txBox="1"/>
          <p:nvPr>
            <p:ph type="title"/>
          </p:nvPr>
        </p:nvSpPr>
        <p:spPr>
          <a:xfrm>
            <a:off x="452628" y="1097280"/>
            <a:ext cx="7886700" cy="431400"/>
          </a:xfrm>
          <a:prstGeom prst="rect">
            <a:avLst/>
          </a:prstGeom>
          <a:noFill/>
          <a:ln>
            <a:noFill/>
          </a:ln>
        </p:spPr>
        <p:txBody>
          <a:bodyPr anchorCtr="0" anchor="t" bIns="34275" lIns="68575" spcFirstLastPara="1" rIns="68575" wrap="square" tIns="34275">
            <a:noAutofit/>
          </a:bodyPr>
          <a:lstStyle>
            <a:lvl1pPr lvl="0" algn="l">
              <a:lnSpc>
                <a:spcPct val="80000"/>
              </a:lnSpc>
              <a:spcBef>
                <a:spcPts val="0"/>
              </a:spcBef>
              <a:spcAft>
                <a:spcPts val="0"/>
              </a:spcAft>
              <a:buClr>
                <a:schemeClr val="lt1"/>
              </a:buClr>
              <a:buSzPts val="3800"/>
              <a:buFont typeface="Arial"/>
              <a:buNone/>
              <a:defRPr sz="38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3" name="Google Shape;103;p10"/>
          <p:cNvSpPr txBox="1"/>
          <p:nvPr>
            <p:ph idx="1" type="body"/>
          </p:nvPr>
        </p:nvSpPr>
        <p:spPr>
          <a:xfrm>
            <a:off x="486918" y="2228850"/>
            <a:ext cx="3621000" cy="3678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lt1"/>
              </a:buClr>
              <a:buSzPts val="1700"/>
              <a:buNone/>
              <a:defRPr b="1" sz="1700">
                <a:solidFill>
                  <a:schemeClr val="lt1"/>
                </a:solidFill>
              </a:defRPr>
            </a:lvl1pPr>
            <a:lvl2pPr indent="-342900" lvl="1" marL="914400" algn="l">
              <a:lnSpc>
                <a:spcPct val="90000"/>
              </a:lnSpc>
              <a:spcBef>
                <a:spcPts val="400"/>
              </a:spcBef>
              <a:spcAft>
                <a:spcPts val="0"/>
              </a:spcAft>
              <a:buClr>
                <a:schemeClr val="lt1"/>
              </a:buClr>
              <a:buSzPts val="1800"/>
              <a:buChar char="•"/>
              <a:defRPr>
                <a:solidFill>
                  <a:schemeClr val="lt1"/>
                </a:solidFill>
              </a:defRPr>
            </a:lvl2pPr>
            <a:lvl3pPr indent="-323850" lvl="2" marL="1371600" algn="l">
              <a:lnSpc>
                <a:spcPct val="90000"/>
              </a:lnSpc>
              <a:spcBef>
                <a:spcPts val="400"/>
              </a:spcBef>
              <a:spcAft>
                <a:spcPts val="0"/>
              </a:spcAft>
              <a:buClr>
                <a:schemeClr val="lt1"/>
              </a:buClr>
              <a:buSzPts val="1500"/>
              <a:buChar char="•"/>
              <a:defRPr>
                <a:solidFill>
                  <a:schemeClr val="lt1"/>
                </a:solidFill>
              </a:defRPr>
            </a:lvl3pPr>
            <a:lvl4pPr indent="-317500" lvl="3" marL="1828800" algn="l">
              <a:lnSpc>
                <a:spcPct val="90000"/>
              </a:lnSpc>
              <a:spcBef>
                <a:spcPts val="400"/>
              </a:spcBef>
              <a:spcAft>
                <a:spcPts val="0"/>
              </a:spcAft>
              <a:buClr>
                <a:schemeClr val="lt1"/>
              </a:buClr>
              <a:buSzPts val="1400"/>
              <a:buChar char="•"/>
              <a:defRPr>
                <a:solidFill>
                  <a:schemeClr val="lt1"/>
                </a:solidFill>
              </a:defRPr>
            </a:lvl4pPr>
            <a:lvl5pPr indent="-304800" lvl="4" marL="2286000" algn="l">
              <a:lnSpc>
                <a:spcPct val="90000"/>
              </a:lnSpc>
              <a:spcBef>
                <a:spcPts val="400"/>
              </a:spcBef>
              <a:spcAft>
                <a:spcPts val="0"/>
              </a:spcAft>
              <a:buClr>
                <a:schemeClr val="lt1"/>
              </a:buClr>
              <a:buSzPts val="12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4" name="Google Shape;104;p10"/>
          <p:cNvSpPr txBox="1"/>
          <p:nvPr>
            <p:ph idx="2" type="body"/>
          </p:nvPr>
        </p:nvSpPr>
        <p:spPr>
          <a:xfrm>
            <a:off x="4677156" y="2228850"/>
            <a:ext cx="3621000" cy="3678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lt1"/>
              </a:buClr>
              <a:buSzPts val="1700"/>
              <a:buNone/>
              <a:defRPr b="1" sz="1700">
                <a:solidFill>
                  <a:schemeClr val="lt1"/>
                </a:solidFill>
              </a:defRPr>
            </a:lvl1pPr>
            <a:lvl2pPr indent="-342900" lvl="1" marL="914400" algn="l">
              <a:lnSpc>
                <a:spcPct val="90000"/>
              </a:lnSpc>
              <a:spcBef>
                <a:spcPts val="400"/>
              </a:spcBef>
              <a:spcAft>
                <a:spcPts val="0"/>
              </a:spcAft>
              <a:buClr>
                <a:schemeClr val="lt1"/>
              </a:buClr>
              <a:buSzPts val="1800"/>
              <a:buChar char="•"/>
              <a:defRPr>
                <a:solidFill>
                  <a:schemeClr val="lt1"/>
                </a:solidFill>
              </a:defRPr>
            </a:lvl2pPr>
            <a:lvl3pPr indent="-323850" lvl="2" marL="1371600" algn="l">
              <a:lnSpc>
                <a:spcPct val="90000"/>
              </a:lnSpc>
              <a:spcBef>
                <a:spcPts val="400"/>
              </a:spcBef>
              <a:spcAft>
                <a:spcPts val="0"/>
              </a:spcAft>
              <a:buClr>
                <a:schemeClr val="lt1"/>
              </a:buClr>
              <a:buSzPts val="1500"/>
              <a:buChar char="•"/>
              <a:defRPr>
                <a:solidFill>
                  <a:schemeClr val="lt1"/>
                </a:solidFill>
              </a:defRPr>
            </a:lvl3pPr>
            <a:lvl4pPr indent="-317500" lvl="3" marL="1828800" algn="l">
              <a:lnSpc>
                <a:spcPct val="90000"/>
              </a:lnSpc>
              <a:spcBef>
                <a:spcPts val="400"/>
              </a:spcBef>
              <a:spcAft>
                <a:spcPts val="0"/>
              </a:spcAft>
              <a:buClr>
                <a:schemeClr val="lt1"/>
              </a:buClr>
              <a:buSzPts val="1400"/>
              <a:buChar char="•"/>
              <a:defRPr>
                <a:solidFill>
                  <a:schemeClr val="lt1"/>
                </a:solidFill>
              </a:defRPr>
            </a:lvl4pPr>
            <a:lvl5pPr indent="-304800" lvl="4" marL="2286000" algn="l">
              <a:lnSpc>
                <a:spcPct val="90000"/>
              </a:lnSpc>
              <a:spcBef>
                <a:spcPts val="400"/>
              </a:spcBef>
              <a:spcAft>
                <a:spcPts val="0"/>
              </a:spcAft>
              <a:buClr>
                <a:schemeClr val="lt1"/>
              </a:buClr>
              <a:buSzPts val="12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5" name="Google Shape;105;p10"/>
          <p:cNvSpPr txBox="1"/>
          <p:nvPr>
            <p:ph idx="3" type="body"/>
          </p:nvPr>
        </p:nvSpPr>
        <p:spPr>
          <a:xfrm>
            <a:off x="274320" y="2551176"/>
            <a:ext cx="3833700" cy="1262100"/>
          </a:xfrm>
          <a:prstGeom prst="rect">
            <a:avLst/>
          </a:prstGeom>
          <a:noFill/>
          <a:ln>
            <a:noFill/>
          </a:ln>
        </p:spPr>
        <p:txBody>
          <a:bodyPr anchorCtr="0" anchor="t" bIns="34275" lIns="68575" spcFirstLastPara="1" rIns="68575" wrap="square" tIns="34275">
            <a:noAutofit/>
          </a:bodyPr>
          <a:lstStyle>
            <a:lvl1pPr indent="-304800" lvl="0" marL="457200" algn="l">
              <a:lnSpc>
                <a:spcPct val="150000"/>
              </a:lnSpc>
              <a:spcBef>
                <a:spcPts val="0"/>
              </a:spcBef>
              <a:spcAft>
                <a:spcPts val="0"/>
              </a:spcAft>
              <a:buClr>
                <a:schemeClr val="lt1"/>
              </a:buClr>
              <a:buSzPts val="1200"/>
              <a:buChar char="•"/>
              <a:defRPr sz="1200">
                <a:solidFill>
                  <a:schemeClr val="lt1"/>
                </a:solidFill>
              </a:defRPr>
            </a:lvl1pPr>
            <a:lvl2pPr indent="-304800" lvl="1" marL="914400" algn="l">
              <a:lnSpc>
                <a:spcPct val="150000"/>
              </a:lnSpc>
              <a:spcBef>
                <a:spcPts val="0"/>
              </a:spcBef>
              <a:spcAft>
                <a:spcPts val="0"/>
              </a:spcAft>
              <a:buClr>
                <a:schemeClr val="lt1"/>
              </a:buClr>
              <a:buSzPts val="1200"/>
              <a:buChar char="•"/>
              <a:defRPr sz="1200">
                <a:solidFill>
                  <a:schemeClr val="lt1"/>
                </a:solidFill>
              </a:defRPr>
            </a:lvl2pPr>
            <a:lvl3pPr indent="-304800" lvl="2" marL="1371600" algn="l">
              <a:lnSpc>
                <a:spcPct val="150000"/>
              </a:lnSpc>
              <a:spcBef>
                <a:spcPts val="0"/>
              </a:spcBef>
              <a:spcAft>
                <a:spcPts val="0"/>
              </a:spcAft>
              <a:buClr>
                <a:schemeClr val="lt1"/>
              </a:buClr>
              <a:buSzPts val="1200"/>
              <a:buChar char="•"/>
              <a:defRPr sz="1200">
                <a:solidFill>
                  <a:schemeClr val="lt1"/>
                </a:solidFill>
              </a:defRPr>
            </a:lvl3pPr>
            <a:lvl4pPr indent="-304800" lvl="3" marL="1828800" algn="l">
              <a:lnSpc>
                <a:spcPct val="150000"/>
              </a:lnSpc>
              <a:spcBef>
                <a:spcPts val="0"/>
              </a:spcBef>
              <a:spcAft>
                <a:spcPts val="0"/>
              </a:spcAft>
              <a:buClr>
                <a:schemeClr val="lt1"/>
              </a:buClr>
              <a:buSzPts val="1200"/>
              <a:buChar char="•"/>
              <a:defRPr sz="1200">
                <a:solidFill>
                  <a:schemeClr val="lt1"/>
                </a:solidFill>
              </a:defRPr>
            </a:lvl4pPr>
            <a:lvl5pPr indent="-304800" lvl="4" marL="2286000" algn="l">
              <a:lnSpc>
                <a:spcPct val="150000"/>
              </a:lnSpc>
              <a:spcBef>
                <a:spcPts val="0"/>
              </a:spcBef>
              <a:spcAft>
                <a:spcPts val="0"/>
              </a:spcAft>
              <a:buClr>
                <a:schemeClr val="lt1"/>
              </a:buClr>
              <a:buSzPts val="1200"/>
              <a:buChar char="•"/>
              <a:defRPr sz="1200">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6" name="Google Shape;106;p10"/>
          <p:cNvSpPr txBox="1"/>
          <p:nvPr>
            <p:ph idx="4" type="body"/>
          </p:nvPr>
        </p:nvSpPr>
        <p:spPr>
          <a:xfrm>
            <a:off x="4457700" y="2551176"/>
            <a:ext cx="3833700" cy="1262100"/>
          </a:xfrm>
          <a:prstGeom prst="rect">
            <a:avLst/>
          </a:prstGeom>
          <a:noFill/>
          <a:ln>
            <a:noFill/>
          </a:ln>
        </p:spPr>
        <p:txBody>
          <a:bodyPr anchorCtr="0" anchor="t" bIns="34275" lIns="68575" spcFirstLastPara="1" rIns="68575" wrap="square" tIns="34275">
            <a:noAutofit/>
          </a:bodyPr>
          <a:lstStyle>
            <a:lvl1pPr indent="-304800" lvl="0" marL="457200" algn="l">
              <a:lnSpc>
                <a:spcPct val="150000"/>
              </a:lnSpc>
              <a:spcBef>
                <a:spcPts val="0"/>
              </a:spcBef>
              <a:spcAft>
                <a:spcPts val="0"/>
              </a:spcAft>
              <a:buClr>
                <a:schemeClr val="lt1"/>
              </a:buClr>
              <a:buSzPts val="1200"/>
              <a:buChar char="•"/>
              <a:defRPr sz="1200">
                <a:solidFill>
                  <a:schemeClr val="lt1"/>
                </a:solidFill>
              </a:defRPr>
            </a:lvl1pPr>
            <a:lvl2pPr indent="-304800" lvl="1" marL="914400" algn="l">
              <a:lnSpc>
                <a:spcPct val="150000"/>
              </a:lnSpc>
              <a:spcBef>
                <a:spcPts val="0"/>
              </a:spcBef>
              <a:spcAft>
                <a:spcPts val="0"/>
              </a:spcAft>
              <a:buClr>
                <a:schemeClr val="lt1"/>
              </a:buClr>
              <a:buSzPts val="1200"/>
              <a:buChar char="•"/>
              <a:defRPr sz="1200">
                <a:solidFill>
                  <a:schemeClr val="lt1"/>
                </a:solidFill>
              </a:defRPr>
            </a:lvl2pPr>
            <a:lvl3pPr indent="-304800" lvl="2" marL="1371600" algn="l">
              <a:lnSpc>
                <a:spcPct val="150000"/>
              </a:lnSpc>
              <a:spcBef>
                <a:spcPts val="0"/>
              </a:spcBef>
              <a:spcAft>
                <a:spcPts val="0"/>
              </a:spcAft>
              <a:buClr>
                <a:schemeClr val="lt1"/>
              </a:buClr>
              <a:buSzPts val="1200"/>
              <a:buChar char="•"/>
              <a:defRPr sz="1200">
                <a:solidFill>
                  <a:schemeClr val="lt1"/>
                </a:solidFill>
              </a:defRPr>
            </a:lvl3pPr>
            <a:lvl4pPr indent="-304800" lvl="3" marL="1828800" algn="l">
              <a:lnSpc>
                <a:spcPct val="150000"/>
              </a:lnSpc>
              <a:spcBef>
                <a:spcPts val="0"/>
              </a:spcBef>
              <a:spcAft>
                <a:spcPts val="0"/>
              </a:spcAft>
              <a:buClr>
                <a:schemeClr val="lt1"/>
              </a:buClr>
              <a:buSzPts val="1200"/>
              <a:buChar char="•"/>
              <a:defRPr sz="1200">
                <a:solidFill>
                  <a:schemeClr val="lt1"/>
                </a:solidFill>
              </a:defRPr>
            </a:lvl4pPr>
            <a:lvl5pPr indent="-304800" lvl="4" marL="2286000" algn="l">
              <a:lnSpc>
                <a:spcPct val="150000"/>
              </a:lnSpc>
              <a:spcBef>
                <a:spcPts val="0"/>
              </a:spcBef>
              <a:spcAft>
                <a:spcPts val="0"/>
              </a:spcAft>
              <a:buClr>
                <a:schemeClr val="lt1"/>
              </a:buClr>
              <a:buSzPts val="1200"/>
              <a:buChar char="•"/>
              <a:defRPr sz="1200">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5BEA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836525"/>
            <a:ext cx="7886700" cy="431400"/>
          </a:xfrm>
          <a:prstGeom prst="rect">
            <a:avLst/>
          </a:prstGeom>
          <a:noFill/>
          <a:ln>
            <a:noFill/>
          </a:ln>
        </p:spPr>
        <p:txBody>
          <a:bodyPr anchorCtr="0" anchor="t" bIns="34275" lIns="68575" spcFirstLastPara="1" rIns="68575" wrap="square" tIns="34275">
            <a:noAutofit/>
          </a:bodyPr>
          <a:lstStyle>
            <a:lvl1pPr lvl="0" marR="0" rtl="0" algn="l">
              <a:lnSpc>
                <a:spcPct val="80000"/>
              </a:lnSpc>
              <a:spcBef>
                <a:spcPts val="0"/>
              </a:spcBef>
              <a:spcAft>
                <a:spcPts val="0"/>
              </a:spcAft>
              <a:buClr>
                <a:schemeClr val="dk2"/>
              </a:buClr>
              <a:buSzPts val="3300"/>
              <a:buFont typeface="Arial"/>
              <a:buNone/>
              <a:defRPr b="0" i="0" sz="3300" u="none" cap="none" strike="noStrike">
                <a:solidFill>
                  <a:schemeClr val="dk2"/>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2"/>
              </a:buClr>
              <a:buSzPts val="2100"/>
              <a:buFont typeface="Arial"/>
              <a:buChar char="•"/>
              <a:defRPr b="0" i="0" sz="2100" u="none" cap="none" strike="noStrike">
                <a:solidFill>
                  <a:schemeClr val="dk2"/>
                </a:solidFill>
                <a:latin typeface="Arial"/>
                <a:ea typeface="Arial"/>
                <a:cs typeface="Arial"/>
                <a:sym typeface="Arial"/>
              </a:defRPr>
            </a:lvl1pPr>
            <a:lvl2pPr indent="-342900" lvl="1" marL="914400" marR="0" rtl="0" algn="l">
              <a:lnSpc>
                <a:spcPct val="90000"/>
              </a:lnSpc>
              <a:spcBef>
                <a:spcPts val="4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2pPr>
            <a:lvl3pPr indent="-323850" lvl="2" marL="1371600" marR="0" rtl="0" algn="l">
              <a:lnSpc>
                <a:spcPct val="90000"/>
              </a:lnSpc>
              <a:spcBef>
                <a:spcPts val="400"/>
              </a:spcBef>
              <a:spcAft>
                <a:spcPts val="0"/>
              </a:spcAft>
              <a:buClr>
                <a:schemeClr val="dk2"/>
              </a:buClr>
              <a:buSzPts val="1500"/>
              <a:buFont typeface="Arial"/>
              <a:buChar char="•"/>
              <a:defRPr b="0" i="0" sz="1500" u="none" cap="none" strike="noStrike">
                <a:solidFill>
                  <a:schemeClr val="dk2"/>
                </a:solidFill>
                <a:latin typeface="Arial"/>
                <a:ea typeface="Arial"/>
                <a:cs typeface="Arial"/>
                <a:sym typeface="Arial"/>
              </a:defRPr>
            </a:lvl3pPr>
            <a:lvl4pPr indent="-317500" lvl="3" marL="1828800" marR="0" rtl="0" algn="l">
              <a:lnSpc>
                <a:spcPct val="90000"/>
              </a:lnSpc>
              <a:spcBef>
                <a:spcPts val="4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04800" lvl="4" marL="2286000" marR="0" rtl="0" algn="l">
              <a:lnSpc>
                <a:spcPct val="90000"/>
              </a:lnSpc>
              <a:spcBef>
                <a:spcPts val="4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08610" y="226314"/>
            <a:ext cx="1371600" cy="2058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dk2"/>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7591806" y="226314"/>
            <a:ext cx="1254900" cy="2058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2"/>
                </a:solidFill>
                <a:latin typeface="Arial"/>
                <a:ea typeface="Arial"/>
                <a:cs typeface="Arial"/>
                <a:sym typeface="Arial"/>
              </a:defRPr>
            </a:lvl1pPr>
            <a:lvl2pPr indent="0" lvl="1" marL="0" marR="0" rtl="0" algn="r">
              <a:spcBef>
                <a:spcPts val="0"/>
              </a:spcBef>
              <a:buNone/>
              <a:defRPr b="0" i="0" sz="900" u="none" cap="none" strike="noStrike">
                <a:solidFill>
                  <a:schemeClr val="dk2"/>
                </a:solidFill>
                <a:latin typeface="Arial"/>
                <a:ea typeface="Arial"/>
                <a:cs typeface="Arial"/>
                <a:sym typeface="Arial"/>
              </a:defRPr>
            </a:lvl2pPr>
            <a:lvl3pPr indent="0" lvl="2" marL="0" marR="0" rtl="0" algn="r">
              <a:spcBef>
                <a:spcPts val="0"/>
              </a:spcBef>
              <a:buNone/>
              <a:defRPr b="0" i="0" sz="900" u="none" cap="none" strike="noStrike">
                <a:solidFill>
                  <a:schemeClr val="dk2"/>
                </a:solidFill>
                <a:latin typeface="Arial"/>
                <a:ea typeface="Arial"/>
                <a:cs typeface="Arial"/>
                <a:sym typeface="Arial"/>
              </a:defRPr>
            </a:lvl3pPr>
            <a:lvl4pPr indent="0" lvl="3" marL="0" marR="0" rtl="0" algn="r">
              <a:spcBef>
                <a:spcPts val="0"/>
              </a:spcBef>
              <a:buNone/>
              <a:defRPr b="0" i="0" sz="900" u="none" cap="none" strike="noStrike">
                <a:solidFill>
                  <a:schemeClr val="dk2"/>
                </a:solidFill>
                <a:latin typeface="Arial"/>
                <a:ea typeface="Arial"/>
                <a:cs typeface="Arial"/>
                <a:sym typeface="Arial"/>
              </a:defRPr>
            </a:lvl4pPr>
            <a:lvl5pPr indent="0" lvl="4" marL="0" marR="0" rtl="0" algn="r">
              <a:spcBef>
                <a:spcPts val="0"/>
              </a:spcBef>
              <a:buNone/>
              <a:defRPr b="0" i="0" sz="900" u="none" cap="none" strike="noStrike">
                <a:solidFill>
                  <a:schemeClr val="dk2"/>
                </a:solidFill>
                <a:latin typeface="Arial"/>
                <a:ea typeface="Arial"/>
                <a:cs typeface="Arial"/>
                <a:sym typeface="Arial"/>
              </a:defRPr>
            </a:lvl5pPr>
            <a:lvl6pPr indent="0" lvl="5" marL="0" marR="0" rtl="0" algn="r">
              <a:spcBef>
                <a:spcPts val="0"/>
              </a:spcBef>
              <a:buNone/>
              <a:defRPr b="0" i="0" sz="900" u="none" cap="none" strike="noStrike">
                <a:solidFill>
                  <a:schemeClr val="dk2"/>
                </a:solidFill>
                <a:latin typeface="Arial"/>
                <a:ea typeface="Arial"/>
                <a:cs typeface="Arial"/>
                <a:sym typeface="Arial"/>
              </a:defRPr>
            </a:lvl6pPr>
            <a:lvl7pPr indent="0" lvl="6" marL="0" marR="0" rtl="0" algn="r">
              <a:spcBef>
                <a:spcPts val="0"/>
              </a:spcBef>
              <a:buNone/>
              <a:defRPr b="0" i="0" sz="900" u="none" cap="none" strike="noStrike">
                <a:solidFill>
                  <a:schemeClr val="dk2"/>
                </a:solidFill>
                <a:latin typeface="Arial"/>
                <a:ea typeface="Arial"/>
                <a:cs typeface="Arial"/>
                <a:sym typeface="Arial"/>
              </a:defRPr>
            </a:lvl7pPr>
            <a:lvl8pPr indent="0" lvl="7" marL="0" marR="0" rtl="0" algn="r">
              <a:spcBef>
                <a:spcPts val="0"/>
              </a:spcBef>
              <a:buNone/>
              <a:defRPr b="0" i="0" sz="900" u="none" cap="none" strike="noStrike">
                <a:solidFill>
                  <a:schemeClr val="dk2"/>
                </a:solidFill>
                <a:latin typeface="Arial"/>
                <a:ea typeface="Arial"/>
                <a:cs typeface="Arial"/>
                <a:sym typeface="Arial"/>
              </a:defRPr>
            </a:lvl8pPr>
            <a:lvl9pPr indent="0" lvl="8" marL="0" marR="0" rtl="0" algn="r">
              <a:spcBef>
                <a:spcPts val="0"/>
              </a:spcBef>
              <a:buNone/>
              <a:defRPr b="0" i="0" sz="9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28.png"/><Relationship Id="rId7"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29.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6.png"/><Relationship Id="rId5" Type="http://schemas.openxmlformats.org/officeDocument/2006/relationships/image" Target="../media/image23.png"/><Relationship Id="rId6" Type="http://schemas.openxmlformats.org/officeDocument/2006/relationships/image" Target="../media/image13.png"/><Relationship Id="rId7" Type="http://schemas.openxmlformats.org/officeDocument/2006/relationships/image" Target="../media/image30.png"/><Relationship Id="rId8" Type="http://schemas.openxmlformats.org/officeDocument/2006/relationships/image" Target="../media/image24.png"/><Relationship Id="rId11" Type="http://schemas.openxmlformats.org/officeDocument/2006/relationships/image" Target="../media/image19.png"/><Relationship Id="rId10"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6"/>
          <p:cNvPicPr preferRelativeResize="0"/>
          <p:nvPr/>
        </p:nvPicPr>
        <p:blipFill rotWithShape="1">
          <a:blip r:embed="rId3">
            <a:alphaModFix/>
          </a:blip>
          <a:srcRect b="0" l="2371" r="2371" t="0"/>
          <a:stretch/>
        </p:blipFill>
        <p:spPr>
          <a:xfrm flipH="1">
            <a:off x="2214590" y="0"/>
            <a:ext cx="6929408" cy="5143501"/>
          </a:xfrm>
          <a:prstGeom prst="rect">
            <a:avLst/>
          </a:prstGeom>
          <a:noFill/>
          <a:ln>
            <a:noFill/>
          </a:ln>
          <a:effectLst>
            <a:outerShdw blurRad="57150" rotWithShape="0" algn="bl" dir="5400000" dist="19050">
              <a:srgbClr val="000000">
                <a:alpha val="50000"/>
              </a:srgbClr>
            </a:outerShdw>
          </a:effectLst>
        </p:spPr>
      </p:pic>
      <p:sp>
        <p:nvSpPr>
          <p:cNvPr id="197" name="Google Shape;197;p26"/>
          <p:cNvSpPr/>
          <p:nvPr/>
        </p:nvSpPr>
        <p:spPr>
          <a:xfrm rot="5400000">
            <a:off x="1428875" y="13850"/>
            <a:ext cx="3358800" cy="5026500"/>
          </a:xfrm>
          <a:prstGeom prst="rect">
            <a:avLst/>
          </a:prstGeom>
          <a:solidFill>
            <a:srgbClr val="908269">
              <a:alpha val="858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Arial"/>
              <a:ea typeface="Arial"/>
              <a:cs typeface="Arial"/>
              <a:sym typeface="Arial"/>
            </a:endParaRPr>
          </a:p>
        </p:txBody>
      </p:sp>
      <p:sp>
        <p:nvSpPr>
          <p:cNvPr id="198" name="Google Shape;198;p26"/>
          <p:cNvSpPr txBox="1"/>
          <p:nvPr>
            <p:ph idx="1" type="subTitle"/>
          </p:nvPr>
        </p:nvSpPr>
        <p:spPr>
          <a:xfrm>
            <a:off x="1907225" y="2876550"/>
            <a:ext cx="2402100" cy="1425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lt1"/>
              </a:buClr>
              <a:buSzPts val="1800"/>
              <a:buFont typeface="Calibri"/>
              <a:buNone/>
            </a:pPr>
            <a:r>
              <a:rPr b="1" i="1" lang="en" sz="1600">
                <a:solidFill>
                  <a:schemeClr val="lt2"/>
                </a:solidFill>
                <a:latin typeface="Calibri"/>
                <a:ea typeface="Calibri"/>
                <a:cs typeface="Calibri"/>
                <a:sym typeface="Calibri"/>
              </a:rPr>
              <a:t>TEAM 9</a:t>
            </a:r>
            <a:endParaRPr b="1" i="1" sz="1600">
              <a:solidFill>
                <a:schemeClr val="lt2"/>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b="1" lang="en" sz="1600">
                <a:solidFill>
                  <a:schemeClr val="lt2"/>
                </a:solidFill>
                <a:latin typeface="Calibri"/>
                <a:ea typeface="Calibri"/>
                <a:cs typeface="Calibri"/>
                <a:sym typeface="Calibri"/>
              </a:rPr>
              <a:t>Asish Addepalli</a:t>
            </a:r>
            <a:endParaRPr b="1" sz="1600">
              <a:solidFill>
                <a:schemeClr val="lt2"/>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b="1" lang="en" sz="1600">
                <a:solidFill>
                  <a:schemeClr val="lt2"/>
                </a:solidFill>
                <a:latin typeface="Calibri"/>
                <a:ea typeface="Calibri"/>
                <a:cs typeface="Calibri"/>
                <a:sym typeface="Calibri"/>
              </a:rPr>
              <a:t>Preethi Bachu</a:t>
            </a:r>
            <a:endParaRPr b="1" sz="1600">
              <a:solidFill>
                <a:schemeClr val="lt2"/>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b="1" lang="en" sz="1600">
                <a:solidFill>
                  <a:schemeClr val="lt2"/>
                </a:solidFill>
                <a:latin typeface="Calibri"/>
                <a:ea typeface="Calibri"/>
                <a:cs typeface="Calibri"/>
                <a:sym typeface="Calibri"/>
              </a:rPr>
              <a:t>Priyanka Mulagandla</a:t>
            </a:r>
            <a:endParaRPr b="1" sz="1600">
              <a:solidFill>
                <a:schemeClr val="lt2"/>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b="1" lang="en" sz="1600">
                <a:solidFill>
                  <a:schemeClr val="lt2"/>
                </a:solidFill>
                <a:latin typeface="Calibri"/>
                <a:ea typeface="Calibri"/>
                <a:cs typeface="Calibri"/>
                <a:sym typeface="Calibri"/>
              </a:rPr>
              <a:t>Travis Smith</a:t>
            </a:r>
            <a:endParaRPr sz="1600">
              <a:solidFill>
                <a:schemeClr val="lt2"/>
              </a:solidFill>
              <a:latin typeface="Calibri"/>
              <a:ea typeface="Calibri"/>
              <a:cs typeface="Calibri"/>
              <a:sym typeface="Calibri"/>
            </a:endParaRPr>
          </a:p>
          <a:p>
            <a:pPr indent="0" lvl="0" marL="0" rtl="0" algn="l">
              <a:lnSpc>
                <a:spcPct val="100000"/>
              </a:lnSpc>
              <a:spcBef>
                <a:spcPts val="0"/>
              </a:spcBef>
              <a:spcAft>
                <a:spcPts val="0"/>
              </a:spcAft>
              <a:buSzPts val="1200"/>
              <a:buNone/>
            </a:pPr>
            <a:r>
              <a:t/>
            </a:r>
            <a:endParaRPr sz="1600">
              <a:solidFill>
                <a:schemeClr val="lt2"/>
              </a:solidFill>
              <a:latin typeface="Calibri"/>
              <a:ea typeface="Calibri"/>
              <a:cs typeface="Calibri"/>
              <a:sym typeface="Calibri"/>
            </a:endParaRPr>
          </a:p>
        </p:txBody>
      </p:sp>
      <p:sp>
        <p:nvSpPr>
          <p:cNvPr id="199" name="Google Shape;199;p26"/>
          <p:cNvSpPr txBox="1"/>
          <p:nvPr>
            <p:ph type="ctrTitle"/>
          </p:nvPr>
        </p:nvSpPr>
        <p:spPr>
          <a:xfrm>
            <a:off x="812075" y="1000100"/>
            <a:ext cx="4592400" cy="1782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4000">
                <a:solidFill>
                  <a:schemeClr val="lt1"/>
                </a:solidFill>
                <a:latin typeface="Calibri"/>
                <a:ea typeface="Calibri"/>
                <a:cs typeface="Calibri"/>
                <a:sym typeface="Calibri"/>
              </a:rPr>
              <a:t>Predicting Loan Defaulters through Predictive Modelling</a:t>
            </a:r>
            <a:endParaRPr b="1" sz="40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5"/>
          <p:cNvSpPr/>
          <p:nvPr/>
        </p:nvSpPr>
        <p:spPr>
          <a:xfrm>
            <a:off x="1360125" y="2477088"/>
            <a:ext cx="6933600" cy="415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en" sz="1700">
                <a:solidFill>
                  <a:srgbClr val="666666"/>
                </a:solidFill>
                <a:latin typeface="Calibri"/>
                <a:ea typeface="Calibri"/>
                <a:cs typeface="Calibri"/>
                <a:sym typeface="Calibri"/>
              </a:rPr>
              <a:t>Powerful narratives: Conveying insights through data</a:t>
            </a:r>
            <a:endParaRPr sz="1700">
              <a:solidFill>
                <a:srgbClr val="666666"/>
              </a:solidFill>
              <a:latin typeface="Calibri"/>
              <a:ea typeface="Calibri"/>
              <a:cs typeface="Calibri"/>
              <a:sym typeface="Calibri"/>
            </a:endParaRPr>
          </a:p>
        </p:txBody>
      </p:sp>
      <p:sp>
        <p:nvSpPr>
          <p:cNvPr id="378" name="Google Shape;378;p35"/>
          <p:cNvSpPr/>
          <p:nvPr/>
        </p:nvSpPr>
        <p:spPr>
          <a:xfrm>
            <a:off x="1415175" y="470250"/>
            <a:ext cx="4694100" cy="6732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600">
                <a:solidFill>
                  <a:srgbClr val="262626"/>
                </a:solidFill>
                <a:latin typeface="Calibri"/>
                <a:ea typeface="Calibri"/>
                <a:cs typeface="Calibri"/>
                <a:sym typeface="Calibri"/>
              </a:rPr>
              <a:t>Our Learning Curve</a:t>
            </a:r>
            <a:endParaRPr sz="3600">
              <a:latin typeface="Calibri"/>
              <a:ea typeface="Calibri"/>
              <a:cs typeface="Calibri"/>
              <a:sym typeface="Calibri"/>
            </a:endParaRPr>
          </a:p>
        </p:txBody>
      </p:sp>
      <p:sp>
        <p:nvSpPr>
          <p:cNvPr id="379" name="Google Shape;379;p35"/>
          <p:cNvSpPr/>
          <p:nvPr/>
        </p:nvSpPr>
        <p:spPr>
          <a:xfrm>
            <a:off x="1360125" y="3215150"/>
            <a:ext cx="4804200" cy="4155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sz="1700">
                <a:solidFill>
                  <a:srgbClr val="666666"/>
                </a:solidFill>
                <a:latin typeface="Calibri"/>
                <a:ea typeface="Calibri"/>
                <a:cs typeface="Calibri"/>
                <a:sym typeface="Calibri"/>
              </a:rPr>
              <a:t>Harnessing team synergy: Embrace diverse expertise</a:t>
            </a:r>
            <a:endParaRPr sz="1700">
              <a:solidFill>
                <a:srgbClr val="666666"/>
              </a:solidFill>
              <a:latin typeface="Calibri"/>
              <a:ea typeface="Calibri"/>
              <a:cs typeface="Calibri"/>
              <a:sym typeface="Calibri"/>
            </a:endParaRPr>
          </a:p>
        </p:txBody>
      </p:sp>
      <p:sp>
        <p:nvSpPr>
          <p:cNvPr id="380" name="Google Shape;380;p35"/>
          <p:cNvSpPr txBox="1"/>
          <p:nvPr/>
        </p:nvSpPr>
        <p:spPr>
          <a:xfrm>
            <a:off x="1360125" y="1647225"/>
            <a:ext cx="4804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666666"/>
                </a:solidFill>
                <a:latin typeface="Calibri"/>
                <a:ea typeface="Calibri"/>
                <a:cs typeface="Calibri"/>
                <a:sym typeface="Calibri"/>
              </a:rPr>
              <a:t>Data prep crucial: small discrepancies, big problems</a:t>
            </a:r>
            <a:endParaRPr sz="1700">
              <a:solidFill>
                <a:srgbClr val="666666"/>
              </a:solidFill>
              <a:latin typeface="Calibri"/>
              <a:ea typeface="Calibri"/>
              <a:cs typeface="Calibri"/>
              <a:sym typeface="Calibri"/>
            </a:endParaRPr>
          </a:p>
        </p:txBody>
      </p:sp>
      <p:sp>
        <p:nvSpPr>
          <p:cNvPr id="381" name="Google Shape;381;p35"/>
          <p:cNvSpPr txBox="1"/>
          <p:nvPr/>
        </p:nvSpPr>
        <p:spPr>
          <a:xfrm>
            <a:off x="1360125" y="3932000"/>
            <a:ext cx="4694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666666"/>
                </a:solidFill>
                <a:latin typeface="Calibri"/>
                <a:ea typeface="Calibri"/>
                <a:cs typeface="Calibri"/>
                <a:sym typeface="Calibri"/>
              </a:rPr>
              <a:t>Project Clarity: Define Goals and Objectives</a:t>
            </a:r>
            <a:endParaRPr sz="1700">
              <a:solidFill>
                <a:srgbClr val="666666"/>
              </a:solidFill>
              <a:latin typeface="Calibri"/>
              <a:ea typeface="Calibri"/>
              <a:cs typeface="Calibri"/>
              <a:sym typeface="Calibri"/>
            </a:endParaRPr>
          </a:p>
        </p:txBody>
      </p:sp>
      <p:sp>
        <p:nvSpPr>
          <p:cNvPr id="382" name="Google Shape;382;p35"/>
          <p:cNvSpPr/>
          <p:nvPr/>
        </p:nvSpPr>
        <p:spPr>
          <a:xfrm>
            <a:off x="537900" y="1647225"/>
            <a:ext cx="607200" cy="499500"/>
          </a:xfrm>
          <a:prstGeom prst="rect">
            <a:avLst/>
          </a:pr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rtl="0" algn="l">
              <a:spcBef>
                <a:spcPts val="0"/>
              </a:spcBef>
              <a:spcAft>
                <a:spcPts val="0"/>
              </a:spcAft>
              <a:buNone/>
            </a:pPr>
            <a:r>
              <a:rPr b="1" lang="en" sz="3000">
                <a:solidFill>
                  <a:srgbClr val="262626"/>
                </a:solidFill>
                <a:latin typeface="Montserrat"/>
                <a:ea typeface="Montserrat"/>
                <a:cs typeface="Montserrat"/>
                <a:sym typeface="Montserrat"/>
              </a:rPr>
              <a:t> </a:t>
            </a:r>
            <a:r>
              <a:rPr b="1" lang="en" sz="3000">
                <a:solidFill>
                  <a:srgbClr val="262626"/>
                </a:solidFill>
                <a:latin typeface="Montserrat"/>
                <a:ea typeface="Montserrat"/>
                <a:cs typeface="Montserrat"/>
                <a:sym typeface="Montserrat"/>
              </a:rPr>
              <a:t>1</a:t>
            </a:r>
            <a:endParaRPr sz="1100">
              <a:solidFill>
                <a:schemeClr val="dk1"/>
              </a:solidFill>
            </a:endParaRPr>
          </a:p>
        </p:txBody>
      </p:sp>
      <p:sp>
        <p:nvSpPr>
          <p:cNvPr id="383" name="Google Shape;383;p35"/>
          <p:cNvSpPr/>
          <p:nvPr/>
        </p:nvSpPr>
        <p:spPr>
          <a:xfrm>
            <a:off x="547625" y="2411250"/>
            <a:ext cx="607200" cy="499500"/>
          </a:xfrm>
          <a:prstGeom prst="rect">
            <a:avLst/>
          </a:pr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rtl="0" algn="l">
              <a:spcBef>
                <a:spcPts val="0"/>
              </a:spcBef>
              <a:spcAft>
                <a:spcPts val="0"/>
              </a:spcAft>
              <a:buNone/>
            </a:pPr>
            <a:r>
              <a:rPr b="1" lang="en" sz="3000">
                <a:solidFill>
                  <a:srgbClr val="262626"/>
                </a:solidFill>
                <a:latin typeface="Montserrat"/>
                <a:ea typeface="Montserrat"/>
                <a:cs typeface="Montserrat"/>
                <a:sym typeface="Montserrat"/>
              </a:rPr>
              <a:t> 2</a:t>
            </a:r>
            <a:endParaRPr sz="1100">
              <a:solidFill>
                <a:schemeClr val="dk1"/>
              </a:solidFill>
            </a:endParaRPr>
          </a:p>
        </p:txBody>
      </p:sp>
      <p:sp>
        <p:nvSpPr>
          <p:cNvPr id="384" name="Google Shape;384;p35"/>
          <p:cNvSpPr/>
          <p:nvPr/>
        </p:nvSpPr>
        <p:spPr>
          <a:xfrm>
            <a:off x="547625" y="3160800"/>
            <a:ext cx="607200" cy="499500"/>
          </a:xfrm>
          <a:prstGeom prst="rect">
            <a:avLst/>
          </a:pr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rtl="0" algn="l">
              <a:spcBef>
                <a:spcPts val="0"/>
              </a:spcBef>
              <a:spcAft>
                <a:spcPts val="0"/>
              </a:spcAft>
              <a:buNone/>
            </a:pPr>
            <a:r>
              <a:rPr b="1" lang="en" sz="3000">
                <a:solidFill>
                  <a:srgbClr val="262626"/>
                </a:solidFill>
                <a:latin typeface="Montserrat"/>
                <a:ea typeface="Montserrat"/>
                <a:cs typeface="Montserrat"/>
                <a:sym typeface="Montserrat"/>
              </a:rPr>
              <a:t> 3</a:t>
            </a:r>
            <a:endParaRPr sz="1100">
              <a:solidFill>
                <a:schemeClr val="dk1"/>
              </a:solidFill>
            </a:endParaRPr>
          </a:p>
        </p:txBody>
      </p:sp>
      <p:sp>
        <p:nvSpPr>
          <p:cNvPr id="385" name="Google Shape;385;p35"/>
          <p:cNvSpPr/>
          <p:nvPr/>
        </p:nvSpPr>
        <p:spPr>
          <a:xfrm>
            <a:off x="547625" y="3897800"/>
            <a:ext cx="607200" cy="499500"/>
          </a:xfrm>
          <a:prstGeom prst="rect">
            <a:avLst/>
          </a:prstGeom>
          <a:noFill/>
          <a:ln cap="flat" cmpd="sng" w="285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rtl="0" algn="l">
              <a:spcBef>
                <a:spcPts val="0"/>
              </a:spcBef>
              <a:spcAft>
                <a:spcPts val="0"/>
              </a:spcAft>
              <a:buNone/>
            </a:pPr>
            <a:r>
              <a:rPr b="1" lang="en" sz="3000">
                <a:solidFill>
                  <a:srgbClr val="262626"/>
                </a:solidFill>
                <a:latin typeface="Montserrat"/>
                <a:ea typeface="Montserrat"/>
                <a:cs typeface="Montserrat"/>
                <a:sym typeface="Montserrat"/>
              </a:rPr>
              <a:t> 4</a:t>
            </a:r>
            <a:endParaRPr sz="1100">
              <a:solidFill>
                <a:schemeClr val="dk1"/>
              </a:solidFill>
            </a:endParaRPr>
          </a:p>
        </p:txBody>
      </p:sp>
      <p:pic>
        <p:nvPicPr>
          <p:cNvPr id="386" name="Google Shape;386;p35"/>
          <p:cNvPicPr preferRelativeResize="0"/>
          <p:nvPr/>
        </p:nvPicPr>
        <p:blipFill>
          <a:blip r:embed="rId3">
            <a:alphaModFix/>
          </a:blip>
          <a:stretch>
            <a:fillRect/>
          </a:stretch>
        </p:blipFill>
        <p:spPr>
          <a:xfrm>
            <a:off x="9400" y="-38075"/>
            <a:ext cx="1664225" cy="1664225"/>
          </a:xfrm>
          <a:prstGeom prst="rect">
            <a:avLst/>
          </a:prstGeom>
          <a:noFill/>
          <a:ln>
            <a:noFill/>
          </a:ln>
        </p:spPr>
      </p:pic>
      <p:pic>
        <p:nvPicPr>
          <p:cNvPr id="387" name="Google Shape;387;p35"/>
          <p:cNvPicPr preferRelativeResize="0"/>
          <p:nvPr/>
        </p:nvPicPr>
        <p:blipFill>
          <a:blip r:embed="rId4">
            <a:alphaModFix/>
          </a:blip>
          <a:stretch>
            <a:fillRect/>
          </a:stretch>
        </p:blipFill>
        <p:spPr>
          <a:xfrm>
            <a:off x="7626700" y="1342725"/>
            <a:ext cx="1342600" cy="1342600"/>
          </a:xfrm>
          <a:prstGeom prst="rect">
            <a:avLst/>
          </a:prstGeom>
          <a:noFill/>
          <a:ln>
            <a:noFill/>
          </a:ln>
        </p:spPr>
      </p:pic>
      <p:pic>
        <p:nvPicPr>
          <p:cNvPr id="388" name="Google Shape;388;p35"/>
          <p:cNvPicPr preferRelativeResize="0"/>
          <p:nvPr/>
        </p:nvPicPr>
        <p:blipFill>
          <a:blip r:embed="rId5">
            <a:alphaModFix/>
          </a:blip>
          <a:stretch>
            <a:fillRect/>
          </a:stretch>
        </p:blipFill>
        <p:spPr>
          <a:xfrm>
            <a:off x="5426850" y="1849175"/>
            <a:ext cx="3078575" cy="2048625"/>
          </a:xfrm>
          <a:prstGeom prst="rect">
            <a:avLst/>
          </a:prstGeom>
          <a:noFill/>
          <a:ln>
            <a:noFill/>
          </a:ln>
        </p:spPr>
      </p:pic>
      <p:pic>
        <p:nvPicPr>
          <p:cNvPr id="389" name="Google Shape;389;p35"/>
          <p:cNvPicPr preferRelativeResize="0"/>
          <p:nvPr/>
        </p:nvPicPr>
        <p:blipFill>
          <a:blip r:embed="rId6">
            <a:alphaModFix/>
          </a:blip>
          <a:stretch>
            <a:fillRect/>
          </a:stretch>
        </p:blipFill>
        <p:spPr>
          <a:xfrm>
            <a:off x="7178500" y="2571738"/>
            <a:ext cx="2057400" cy="2219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36"/>
          <p:cNvPicPr preferRelativeResize="0"/>
          <p:nvPr/>
        </p:nvPicPr>
        <p:blipFill>
          <a:blip r:embed="rId3">
            <a:alphaModFix/>
          </a:blip>
          <a:stretch>
            <a:fillRect/>
          </a:stretch>
        </p:blipFill>
        <p:spPr>
          <a:xfrm>
            <a:off x="-2703600" y="-35475"/>
            <a:ext cx="9218949" cy="5214425"/>
          </a:xfrm>
          <a:prstGeom prst="rect">
            <a:avLst/>
          </a:prstGeom>
          <a:noFill/>
          <a:ln>
            <a:noFill/>
          </a:ln>
        </p:spPr>
      </p:pic>
      <p:sp>
        <p:nvSpPr>
          <p:cNvPr id="395" name="Google Shape;395;p36"/>
          <p:cNvSpPr txBox="1"/>
          <p:nvPr/>
        </p:nvSpPr>
        <p:spPr>
          <a:xfrm>
            <a:off x="3319250" y="755388"/>
            <a:ext cx="4657500" cy="3632700"/>
          </a:xfrm>
          <a:prstGeom prst="rect">
            <a:avLst/>
          </a:prstGeom>
          <a:solidFill>
            <a:srgbClr val="6666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6" name="Google Shape;396;p36"/>
          <p:cNvSpPr txBox="1"/>
          <p:nvPr/>
        </p:nvSpPr>
        <p:spPr>
          <a:xfrm>
            <a:off x="2076200" y="1285875"/>
            <a:ext cx="7143600" cy="2196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4100">
                <a:solidFill>
                  <a:schemeClr val="lt1"/>
                </a:solidFill>
                <a:latin typeface="Calibri"/>
                <a:ea typeface="Calibri"/>
                <a:cs typeface="Calibri"/>
                <a:sym typeface="Calibri"/>
              </a:rPr>
              <a:t>Thank you!</a:t>
            </a:r>
            <a:endParaRPr b="1" sz="4100">
              <a:solidFill>
                <a:schemeClr val="lt1"/>
              </a:solidFill>
              <a:latin typeface="Calibri"/>
              <a:ea typeface="Calibri"/>
              <a:cs typeface="Calibri"/>
              <a:sym typeface="Calibri"/>
            </a:endParaRPr>
          </a:p>
          <a:p>
            <a:pPr indent="0" lvl="0" marL="0" marR="0" rtl="0" algn="ctr">
              <a:spcBef>
                <a:spcPts val="1000"/>
              </a:spcBef>
              <a:spcAft>
                <a:spcPts val="0"/>
              </a:spcAft>
              <a:buNone/>
            </a:pPr>
            <a:r>
              <a:rPr b="1" lang="en" sz="4100">
                <a:solidFill>
                  <a:schemeClr val="lt1"/>
                </a:solidFill>
                <a:latin typeface="Calibri"/>
                <a:ea typeface="Calibri"/>
                <a:cs typeface="Calibri"/>
                <a:sym typeface="Calibri"/>
              </a:rPr>
              <a:t>Questions?</a:t>
            </a:r>
            <a:endParaRPr b="1" i="0" sz="41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p:nvPr/>
        </p:nvSpPr>
        <p:spPr>
          <a:xfrm>
            <a:off x="4719938" y="909361"/>
            <a:ext cx="2130000" cy="3927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500">
                <a:solidFill>
                  <a:srgbClr val="3F3F3F"/>
                </a:solidFill>
                <a:latin typeface="Calibri"/>
                <a:ea typeface="Calibri"/>
                <a:cs typeface="Calibri"/>
                <a:sym typeface="Calibri"/>
              </a:rPr>
              <a:t>Business Understanding</a:t>
            </a:r>
            <a:endParaRPr b="1" sz="1500">
              <a:latin typeface="Calibri"/>
              <a:ea typeface="Calibri"/>
              <a:cs typeface="Calibri"/>
              <a:sym typeface="Calibri"/>
            </a:endParaRPr>
          </a:p>
        </p:txBody>
      </p:sp>
      <p:sp>
        <p:nvSpPr>
          <p:cNvPr id="206" name="Google Shape;206;p27"/>
          <p:cNvSpPr/>
          <p:nvPr/>
        </p:nvSpPr>
        <p:spPr>
          <a:xfrm>
            <a:off x="4719938" y="1419875"/>
            <a:ext cx="2130000" cy="3927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500">
                <a:solidFill>
                  <a:srgbClr val="3F3F3F"/>
                </a:solidFill>
                <a:latin typeface="Calibri"/>
                <a:ea typeface="Calibri"/>
                <a:cs typeface="Calibri"/>
                <a:sym typeface="Calibri"/>
              </a:rPr>
              <a:t>Business Case</a:t>
            </a:r>
            <a:endParaRPr b="1" sz="1500">
              <a:latin typeface="Calibri"/>
              <a:ea typeface="Calibri"/>
              <a:cs typeface="Calibri"/>
              <a:sym typeface="Calibri"/>
            </a:endParaRPr>
          </a:p>
        </p:txBody>
      </p:sp>
      <p:sp>
        <p:nvSpPr>
          <p:cNvPr id="207" name="Google Shape;207;p27"/>
          <p:cNvSpPr/>
          <p:nvPr/>
        </p:nvSpPr>
        <p:spPr>
          <a:xfrm>
            <a:off x="4719937" y="1922709"/>
            <a:ext cx="3269700" cy="3927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500">
                <a:solidFill>
                  <a:srgbClr val="3F3F3F"/>
                </a:solidFill>
                <a:latin typeface="Calibri"/>
                <a:ea typeface="Calibri"/>
                <a:cs typeface="Calibri"/>
                <a:sym typeface="Calibri"/>
              </a:rPr>
              <a:t>Data Understanding &amp; Preparation</a:t>
            </a:r>
            <a:endParaRPr b="1" sz="1500">
              <a:latin typeface="Calibri"/>
              <a:ea typeface="Calibri"/>
              <a:cs typeface="Calibri"/>
              <a:sym typeface="Calibri"/>
            </a:endParaRPr>
          </a:p>
        </p:txBody>
      </p:sp>
      <p:sp>
        <p:nvSpPr>
          <p:cNvPr id="208" name="Google Shape;208;p27"/>
          <p:cNvSpPr/>
          <p:nvPr/>
        </p:nvSpPr>
        <p:spPr>
          <a:xfrm>
            <a:off x="4719953" y="2425575"/>
            <a:ext cx="2590500" cy="3927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500">
                <a:solidFill>
                  <a:srgbClr val="3F3F3F"/>
                </a:solidFill>
                <a:latin typeface="Calibri"/>
                <a:ea typeface="Calibri"/>
                <a:cs typeface="Calibri"/>
                <a:sym typeface="Calibri"/>
              </a:rPr>
              <a:t>Data Modeling &amp; Evaluation</a:t>
            </a:r>
            <a:endParaRPr b="1" sz="1500">
              <a:latin typeface="Calibri"/>
              <a:ea typeface="Calibri"/>
              <a:cs typeface="Calibri"/>
              <a:sym typeface="Calibri"/>
            </a:endParaRPr>
          </a:p>
        </p:txBody>
      </p:sp>
      <p:sp>
        <p:nvSpPr>
          <p:cNvPr id="209" name="Google Shape;209;p27"/>
          <p:cNvSpPr/>
          <p:nvPr/>
        </p:nvSpPr>
        <p:spPr>
          <a:xfrm>
            <a:off x="4719938" y="2928400"/>
            <a:ext cx="2130000" cy="3927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500">
                <a:solidFill>
                  <a:srgbClr val="3F3F3F"/>
                </a:solidFill>
                <a:latin typeface="Calibri"/>
                <a:ea typeface="Calibri"/>
                <a:cs typeface="Calibri"/>
                <a:sym typeface="Calibri"/>
              </a:rPr>
              <a:t>Model Selection</a:t>
            </a:r>
            <a:endParaRPr b="1" sz="1500">
              <a:latin typeface="Calibri"/>
              <a:ea typeface="Calibri"/>
              <a:cs typeface="Calibri"/>
              <a:sym typeface="Calibri"/>
            </a:endParaRPr>
          </a:p>
        </p:txBody>
      </p:sp>
      <p:sp>
        <p:nvSpPr>
          <p:cNvPr id="210" name="Google Shape;210;p27"/>
          <p:cNvSpPr/>
          <p:nvPr/>
        </p:nvSpPr>
        <p:spPr>
          <a:xfrm>
            <a:off x="4719938" y="3431254"/>
            <a:ext cx="2485200" cy="3927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rgbClr val="000000"/>
              </a:buClr>
              <a:buFont typeface="Arial"/>
              <a:buNone/>
            </a:pPr>
            <a:r>
              <a:rPr b="1" lang="en" sz="1500">
                <a:solidFill>
                  <a:srgbClr val="3F3F3F"/>
                </a:solidFill>
                <a:latin typeface="Calibri"/>
                <a:ea typeface="Calibri"/>
                <a:cs typeface="Calibri"/>
                <a:sym typeface="Calibri"/>
              </a:rPr>
              <a:t>Deployment &amp; Estimated ROI</a:t>
            </a:r>
            <a:endParaRPr b="1" sz="1500">
              <a:latin typeface="Calibri"/>
              <a:ea typeface="Calibri"/>
              <a:cs typeface="Calibri"/>
              <a:sym typeface="Calibri"/>
            </a:endParaRPr>
          </a:p>
        </p:txBody>
      </p:sp>
      <p:sp>
        <p:nvSpPr>
          <p:cNvPr id="211" name="Google Shape;211;p27"/>
          <p:cNvSpPr/>
          <p:nvPr/>
        </p:nvSpPr>
        <p:spPr>
          <a:xfrm>
            <a:off x="4719938" y="3934102"/>
            <a:ext cx="2130000" cy="3927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500">
                <a:solidFill>
                  <a:srgbClr val="3F3F3F"/>
                </a:solidFill>
                <a:latin typeface="Calibri"/>
                <a:ea typeface="Calibri"/>
                <a:cs typeface="Calibri"/>
                <a:sym typeface="Calibri"/>
              </a:rPr>
              <a:t>Critical Reflection</a:t>
            </a:r>
            <a:endParaRPr b="1" sz="1500">
              <a:latin typeface="Calibri"/>
              <a:ea typeface="Calibri"/>
              <a:cs typeface="Calibri"/>
              <a:sym typeface="Calibri"/>
            </a:endParaRPr>
          </a:p>
        </p:txBody>
      </p:sp>
      <p:sp>
        <p:nvSpPr>
          <p:cNvPr id="212" name="Google Shape;212;p27"/>
          <p:cNvSpPr/>
          <p:nvPr/>
        </p:nvSpPr>
        <p:spPr>
          <a:xfrm>
            <a:off x="4719938" y="4389373"/>
            <a:ext cx="2130000" cy="3927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500">
                <a:solidFill>
                  <a:srgbClr val="3F3F3F"/>
                </a:solidFill>
                <a:latin typeface="Calibri"/>
                <a:ea typeface="Calibri"/>
                <a:cs typeface="Calibri"/>
                <a:sym typeface="Calibri"/>
              </a:rPr>
              <a:t>Q&amp;A</a:t>
            </a:r>
            <a:endParaRPr b="1" sz="1500">
              <a:latin typeface="Calibri"/>
              <a:ea typeface="Calibri"/>
              <a:cs typeface="Calibri"/>
              <a:sym typeface="Calibri"/>
            </a:endParaRPr>
          </a:p>
        </p:txBody>
      </p:sp>
      <p:pic>
        <p:nvPicPr>
          <p:cNvPr id="213" name="Google Shape;213;p27"/>
          <p:cNvPicPr preferRelativeResize="0"/>
          <p:nvPr/>
        </p:nvPicPr>
        <p:blipFill>
          <a:blip r:embed="rId3">
            <a:alphaModFix/>
          </a:blip>
          <a:stretch>
            <a:fillRect/>
          </a:stretch>
        </p:blipFill>
        <p:spPr>
          <a:xfrm>
            <a:off x="0" y="0"/>
            <a:ext cx="3664750" cy="5143500"/>
          </a:xfrm>
          <a:prstGeom prst="rect">
            <a:avLst/>
          </a:prstGeom>
          <a:noFill/>
          <a:ln>
            <a:noFill/>
          </a:ln>
        </p:spPr>
      </p:pic>
      <p:sp>
        <p:nvSpPr>
          <p:cNvPr id="214" name="Google Shape;214;p27"/>
          <p:cNvSpPr txBox="1"/>
          <p:nvPr/>
        </p:nvSpPr>
        <p:spPr>
          <a:xfrm>
            <a:off x="4026875" y="48975"/>
            <a:ext cx="1778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800">
                <a:solidFill>
                  <a:srgbClr val="5B0F00"/>
                </a:solidFill>
                <a:latin typeface="Calibri"/>
                <a:ea typeface="Calibri"/>
                <a:cs typeface="Calibri"/>
                <a:sym typeface="Calibri"/>
              </a:rPr>
              <a:t>Agenda</a:t>
            </a:r>
            <a:endParaRPr b="1" sz="3800">
              <a:solidFill>
                <a:srgbClr val="5B0F00"/>
              </a:solidFill>
              <a:latin typeface="Calibri"/>
              <a:ea typeface="Calibri"/>
              <a:cs typeface="Calibri"/>
              <a:sym typeface="Calibri"/>
            </a:endParaRPr>
          </a:p>
        </p:txBody>
      </p:sp>
      <p:sp>
        <p:nvSpPr>
          <p:cNvPr id="215" name="Google Shape;215;p27"/>
          <p:cNvSpPr/>
          <p:nvPr/>
        </p:nvSpPr>
        <p:spPr>
          <a:xfrm>
            <a:off x="4245900" y="949513"/>
            <a:ext cx="402300" cy="366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p>
        </p:txBody>
      </p:sp>
      <p:sp>
        <p:nvSpPr>
          <p:cNvPr id="216" name="Google Shape;216;p27"/>
          <p:cNvSpPr txBox="1"/>
          <p:nvPr/>
        </p:nvSpPr>
        <p:spPr>
          <a:xfrm>
            <a:off x="4306188" y="909338"/>
            <a:ext cx="28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alibri"/>
                <a:ea typeface="Calibri"/>
                <a:cs typeface="Calibri"/>
                <a:sym typeface="Calibri"/>
              </a:rPr>
              <a:t>1</a:t>
            </a:r>
            <a:endParaRPr b="1" sz="1600">
              <a:solidFill>
                <a:schemeClr val="lt1"/>
              </a:solidFill>
              <a:latin typeface="Calibri"/>
              <a:ea typeface="Calibri"/>
              <a:cs typeface="Calibri"/>
              <a:sym typeface="Calibri"/>
            </a:endParaRPr>
          </a:p>
        </p:txBody>
      </p:sp>
      <p:sp>
        <p:nvSpPr>
          <p:cNvPr id="217" name="Google Shape;217;p27"/>
          <p:cNvSpPr/>
          <p:nvPr/>
        </p:nvSpPr>
        <p:spPr>
          <a:xfrm>
            <a:off x="4245900" y="1444813"/>
            <a:ext cx="402300" cy="366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p>
        </p:txBody>
      </p:sp>
      <p:sp>
        <p:nvSpPr>
          <p:cNvPr id="218" name="Google Shape;218;p27"/>
          <p:cNvSpPr txBox="1"/>
          <p:nvPr/>
        </p:nvSpPr>
        <p:spPr>
          <a:xfrm>
            <a:off x="4306188" y="1404638"/>
            <a:ext cx="28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alibri"/>
                <a:ea typeface="Calibri"/>
                <a:cs typeface="Calibri"/>
                <a:sym typeface="Calibri"/>
              </a:rPr>
              <a:t>2</a:t>
            </a:r>
            <a:endParaRPr b="1" sz="1600">
              <a:solidFill>
                <a:schemeClr val="lt1"/>
              </a:solidFill>
              <a:latin typeface="Calibri"/>
              <a:ea typeface="Calibri"/>
              <a:cs typeface="Calibri"/>
              <a:sym typeface="Calibri"/>
            </a:endParaRPr>
          </a:p>
        </p:txBody>
      </p:sp>
      <p:sp>
        <p:nvSpPr>
          <p:cNvPr id="219" name="Google Shape;219;p27"/>
          <p:cNvSpPr/>
          <p:nvPr/>
        </p:nvSpPr>
        <p:spPr>
          <a:xfrm>
            <a:off x="4245900" y="1940113"/>
            <a:ext cx="402300" cy="366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p>
        </p:txBody>
      </p:sp>
      <p:sp>
        <p:nvSpPr>
          <p:cNvPr id="220" name="Google Shape;220;p27"/>
          <p:cNvSpPr txBox="1"/>
          <p:nvPr/>
        </p:nvSpPr>
        <p:spPr>
          <a:xfrm>
            <a:off x="4306188" y="1899938"/>
            <a:ext cx="28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alibri"/>
                <a:ea typeface="Calibri"/>
                <a:cs typeface="Calibri"/>
                <a:sym typeface="Calibri"/>
              </a:rPr>
              <a:t>3</a:t>
            </a:r>
            <a:endParaRPr b="1" sz="1600">
              <a:solidFill>
                <a:schemeClr val="lt1"/>
              </a:solidFill>
              <a:latin typeface="Calibri"/>
              <a:ea typeface="Calibri"/>
              <a:cs typeface="Calibri"/>
              <a:sym typeface="Calibri"/>
            </a:endParaRPr>
          </a:p>
        </p:txBody>
      </p:sp>
      <p:sp>
        <p:nvSpPr>
          <p:cNvPr id="221" name="Google Shape;221;p27"/>
          <p:cNvSpPr/>
          <p:nvPr/>
        </p:nvSpPr>
        <p:spPr>
          <a:xfrm>
            <a:off x="4245900" y="2429138"/>
            <a:ext cx="402300" cy="366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p>
        </p:txBody>
      </p:sp>
      <p:sp>
        <p:nvSpPr>
          <p:cNvPr id="222" name="Google Shape;222;p27"/>
          <p:cNvSpPr txBox="1"/>
          <p:nvPr/>
        </p:nvSpPr>
        <p:spPr>
          <a:xfrm>
            <a:off x="4306188" y="2388963"/>
            <a:ext cx="28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alibri"/>
                <a:ea typeface="Calibri"/>
                <a:cs typeface="Calibri"/>
                <a:sym typeface="Calibri"/>
              </a:rPr>
              <a:t>4</a:t>
            </a:r>
            <a:endParaRPr b="1" sz="1600">
              <a:solidFill>
                <a:schemeClr val="lt1"/>
              </a:solidFill>
              <a:latin typeface="Calibri"/>
              <a:ea typeface="Calibri"/>
              <a:cs typeface="Calibri"/>
              <a:sym typeface="Calibri"/>
            </a:endParaRPr>
          </a:p>
        </p:txBody>
      </p:sp>
      <p:sp>
        <p:nvSpPr>
          <p:cNvPr id="223" name="Google Shape;223;p27"/>
          <p:cNvSpPr/>
          <p:nvPr/>
        </p:nvSpPr>
        <p:spPr>
          <a:xfrm>
            <a:off x="4245900" y="2924438"/>
            <a:ext cx="402300" cy="366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p>
        </p:txBody>
      </p:sp>
      <p:sp>
        <p:nvSpPr>
          <p:cNvPr id="224" name="Google Shape;224;p27"/>
          <p:cNvSpPr txBox="1"/>
          <p:nvPr/>
        </p:nvSpPr>
        <p:spPr>
          <a:xfrm>
            <a:off x="4306188" y="2884263"/>
            <a:ext cx="28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alibri"/>
                <a:ea typeface="Calibri"/>
                <a:cs typeface="Calibri"/>
                <a:sym typeface="Calibri"/>
              </a:rPr>
              <a:t>5</a:t>
            </a:r>
            <a:endParaRPr b="1" sz="1600">
              <a:solidFill>
                <a:schemeClr val="lt1"/>
              </a:solidFill>
              <a:latin typeface="Calibri"/>
              <a:ea typeface="Calibri"/>
              <a:cs typeface="Calibri"/>
              <a:sym typeface="Calibri"/>
            </a:endParaRPr>
          </a:p>
        </p:txBody>
      </p:sp>
      <p:sp>
        <p:nvSpPr>
          <p:cNvPr id="225" name="Google Shape;225;p27"/>
          <p:cNvSpPr/>
          <p:nvPr/>
        </p:nvSpPr>
        <p:spPr>
          <a:xfrm>
            <a:off x="4245900" y="3419738"/>
            <a:ext cx="402300" cy="366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p>
        </p:txBody>
      </p:sp>
      <p:sp>
        <p:nvSpPr>
          <p:cNvPr id="226" name="Google Shape;226;p27"/>
          <p:cNvSpPr txBox="1"/>
          <p:nvPr/>
        </p:nvSpPr>
        <p:spPr>
          <a:xfrm>
            <a:off x="4306188" y="3379563"/>
            <a:ext cx="28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alibri"/>
                <a:ea typeface="Calibri"/>
                <a:cs typeface="Calibri"/>
                <a:sym typeface="Calibri"/>
              </a:rPr>
              <a:t>6</a:t>
            </a:r>
            <a:endParaRPr b="1" sz="1600">
              <a:solidFill>
                <a:schemeClr val="lt1"/>
              </a:solidFill>
              <a:latin typeface="Calibri"/>
              <a:ea typeface="Calibri"/>
              <a:cs typeface="Calibri"/>
              <a:sym typeface="Calibri"/>
            </a:endParaRPr>
          </a:p>
        </p:txBody>
      </p:sp>
      <p:sp>
        <p:nvSpPr>
          <p:cNvPr id="227" name="Google Shape;227;p27"/>
          <p:cNvSpPr/>
          <p:nvPr/>
        </p:nvSpPr>
        <p:spPr>
          <a:xfrm>
            <a:off x="4245900" y="3915038"/>
            <a:ext cx="402300" cy="366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p>
        </p:txBody>
      </p:sp>
      <p:sp>
        <p:nvSpPr>
          <p:cNvPr id="228" name="Google Shape;228;p27"/>
          <p:cNvSpPr txBox="1"/>
          <p:nvPr/>
        </p:nvSpPr>
        <p:spPr>
          <a:xfrm>
            <a:off x="4306188" y="3874863"/>
            <a:ext cx="28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alibri"/>
                <a:ea typeface="Calibri"/>
                <a:cs typeface="Calibri"/>
                <a:sym typeface="Calibri"/>
              </a:rPr>
              <a:t>7</a:t>
            </a:r>
            <a:endParaRPr b="1" sz="1600">
              <a:solidFill>
                <a:schemeClr val="lt1"/>
              </a:solidFill>
              <a:latin typeface="Calibri"/>
              <a:ea typeface="Calibri"/>
              <a:cs typeface="Calibri"/>
              <a:sym typeface="Calibri"/>
            </a:endParaRPr>
          </a:p>
        </p:txBody>
      </p:sp>
      <p:sp>
        <p:nvSpPr>
          <p:cNvPr id="229" name="Google Shape;229;p27"/>
          <p:cNvSpPr/>
          <p:nvPr/>
        </p:nvSpPr>
        <p:spPr>
          <a:xfrm>
            <a:off x="4245900" y="4410338"/>
            <a:ext cx="402300" cy="366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p>
        </p:txBody>
      </p:sp>
      <p:sp>
        <p:nvSpPr>
          <p:cNvPr id="230" name="Google Shape;230;p27"/>
          <p:cNvSpPr txBox="1"/>
          <p:nvPr/>
        </p:nvSpPr>
        <p:spPr>
          <a:xfrm>
            <a:off x="4306188" y="4370163"/>
            <a:ext cx="28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alibri"/>
                <a:ea typeface="Calibri"/>
                <a:cs typeface="Calibri"/>
                <a:sym typeface="Calibri"/>
              </a:rPr>
              <a:t>8</a:t>
            </a:r>
            <a:endParaRPr b="1" sz="16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p:nvPr/>
        </p:nvSpPr>
        <p:spPr>
          <a:xfrm>
            <a:off x="295154" y="525750"/>
            <a:ext cx="5538000" cy="4248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800">
                <a:solidFill>
                  <a:srgbClr val="5B0F00"/>
                </a:solidFill>
                <a:latin typeface="Calibri"/>
                <a:ea typeface="Calibri"/>
                <a:cs typeface="Calibri"/>
                <a:sym typeface="Calibri"/>
              </a:rPr>
              <a:t>Business Understanding</a:t>
            </a:r>
            <a:endParaRPr b="1" sz="3800">
              <a:solidFill>
                <a:srgbClr val="5B0F00"/>
              </a:solidFill>
              <a:latin typeface="Calibri"/>
              <a:ea typeface="Calibri"/>
              <a:cs typeface="Calibri"/>
              <a:sym typeface="Calibri"/>
            </a:endParaRPr>
          </a:p>
        </p:txBody>
      </p:sp>
      <p:sp>
        <p:nvSpPr>
          <p:cNvPr id="236" name="Google Shape;236;p28"/>
          <p:cNvSpPr txBox="1"/>
          <p:nvPr>
            <p:ph idx="1" type="body"/>
          </p:nvPr>
        </p:nvSpPr>
        <p:spPr>
          <a:xfrm>
            <a:off x="295150" y="1371025"/>
            <a:ext cx="4812000" cy="577200"/>
          </a:xfrm>
          <a:prstGeom prst="rect">
            <a:avLst/>
          </a:prstGeom>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b="1" lang="en" sz="1400">
                <a:solidFill>
                  <a:srgbClr val="000000"/>
                </a:solidFill>
              </a:rPr>
              <a:t>Retail loan industry -</a:t>
            </a:r>
            <a:r>
              <a:rPr b="1" lang="en" sz="1400">
                <a:solidFill>
                  <a:schemeClr val="dk1"/>
                </a:solidFill>
              </a:rPr>
              <a:t> </a:t>
            </a:r>
            <a:r>
              <a:rPr lang="en" sz="1400">
                <a:solidFill>
                  <a:srgbClr val="3F3F3F"/>
                </a:solidFill>
              </a:rPr>
              <a:t>Provides auto loans, personal loans, </a:t>
            </a:r>
            <a:endParaRPr sz="1400">
              <a:solidFill>
                <a:srgbClr val="3F3F3F"/>
              </a:solidFill>
            </a:endParaRPr>
          </a:p>
          <a:p>
            <a:pPr indent="457200" lvl="0" marL="1371600" rtl="0" algn="l">
              <a:lnSpc>
                <a:spcPct val="100000"/>
              </a:lnSpc>
              <a:spcBef>
                <a:spcPts val="0"/>
              </a:spcBef>
              <a:spcAft>
                <a:spcPts val="0"/>
              </a:spcAft>
              <a:buNone/>
            </a:pPr>
            <a:r>
              <a:rPr lang="en" sz="1400">
                <a:solidFill>
                  <a:srgbClr val="3F3F3F"/>
                </a:solidFill>
              </a:rPr>
              <a:t>mortgages, student loans</a:t>
            </a:r>
            <a:endParaRPr sz="1400">
              <a:solidFill>
                <a:srgbClr val="3F3F3F"/>
              </a:solidFill>
            </a:endParaRPr>
          </a:p>
        </p:txBody>
      </p:sp>
      <p:cxnSp>
        <p:nvCxnSpPr>
          <p:cNvPr id="237" name="Google Shape;237;p28"/>
          <p:cNvCxnSpPr/>
          <p:nvPr/>
        </p:nvCxnSpPr>
        <p:spPr>
          <a:xfrm>
            <a:off x="340678" y="2726438"/>
            <a:ext cx="823800" cy="0"/>
          </a:xfrm>
          <a:prstGeom prst="straightConnector1">
            <a:avLst/>
          </a:prstGeom>
          <a:noFill/>
          <a:ln cap="flat" cmpd="sng" w="28575">
            <a:solidFill>
              <a:schemeClr val="accent1"/>
            </a:solidFill>
            <a:prstDash val="solid"/>
            <a:round/>
            <a:headEnd len="med" w="med" type="none"/>
            <a:tailEnd len="med" w="med" type="none"/>
          </a:ln>
        </p:spPr>
      </p:cxnSp>
      <p:sp>
        <p:nvSpPr>
          <p:cNvPr id="238" name="Google Shape;238;p28"/>
          <p:cNvSpPr/>
          <p:nvPr/>
        </p:nvSpPr>
        <p:spPr>
          <a:xfrm>
            <a:off x="1164475" y="2543288"/>
            <a:ext cx="402300" cy="366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 name="Google Shape;239;p28"/>
          <p:cNvCxnSpPr/>
          <p:nvPr/>
        </p:nvCxnSpPr>
        <p:spPr>
          <a:xfrm>
            <a:off x="1566775" y="2725838"/>
            <a:ext cx="1359900" cy="1200"/>
          </a:xfrm>
          <a:prstGeom prst="straightConnector1">
            <a:avLst/>
          </a:prstGeom>
          <a:noFill/>
          <a:ln cap="flat" cmpd="sng" w="28575">
            <a:solidFill>
              <a:schemeClr val="accent1"/>
            </a:solidFill>
            <a:prstDash val="solid"/>
            <a:round/>
            <a:headEnd len="med" w="med" type="none"/>
            <a:tailEnd len="med" w="med" type="none"/>
          </a:ln>
        </p:spPr>
      </p:cxnSp>
      <p:cxnSp>
        <p:nvCxnSpPr>
          <p:cNvPr id="240" name="Google Shape;240;p28"/>
          <p:cNvCxnSpPr/>
          <p:nvPr/>
        </p:nvCxnSpPr>
        <p:spPr>
          <a:xfrm>
            <a:off x="3328975" y="2725838"/>
            <a:ext cx="1359900" cy="1200"/>
          </a:xfrm>
          <a:prstGeom prst="straightConnector1">
            <a:avLst/>
          </a:prstGeom>
          <a:noFill/>
          <a:ln cap="flat" cmpd="sng" w="28575">
            <a:solidFill>
              <a:schemeClr val="accent1"/>
            </a:solidFill>
            <a:prstDash val="solid"/>
            <a:round/>
            <a:headEnd len="med" w="med" type="none"/>
            <a:tailEnd len="med" w="med" type="none"/>
          </a:ln>
        </p:spPr>
      </p:cxnSp>
      <p:cxnSp>
        <p:nvCxnSpPr>
          <p:cNvPr id="241" name="Google Shape;241;p28"/>
          <p:cNvCxnSpPr/>
          <p:nvPr/>
        </p:nvCxnSpPr>
        <p:spPr>
          <a:xfrm>
            <a:off x="5091175" y="2726438"/>
            <a:ext cx="823800" cy="0"/>
          </a:xfrm>
          <a:prstGeom prst="straightConnector1">
            <a:avLst/>
          </a:prstGeom>
          <a:noFill/>
          <a:ln cap="flat" cmpd="sng" w="28575">
            <a:solidFill>
              <a:schemeClr val="accent1"/>
            </a:solidFill>
            <a:prstDash val="solid"/>
            <a:round/>
            <a:headEnd len="med" w="med" type="none"/>
            <a:tailEnd len="med" w="med" type="none"/>
          </a:ln>
        </p:spPr>
      </p:cxnSp>
      <p:sp>
        <p:nvSpPr>
          <p:cNvPr id="242" name="Google Shape;242;p28"/>
          <p:cNvSpPr/>
          <p:nvPr/>
        </p:nvSpPr>
        <p:spPr>
          <a:xfrm>
            <a:off x="2926675" y="2543288"/>
            <a:ext cx="402300" cy="366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p:nvPr/>
        </p:nvSpPr>
        <p:spPr>
          <a:xfrm>
            <a:off x="4688875" y="2543288"/>
            <a:ext cx="402300" cy="366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 name="Google Shape;244;p28"/>
          <p:cNvCxnSpPr/>
          <p:nvPr/>
        </p:nvCxnSpPr>
        <p:spPr>
          <a:xfrm>
            <a:off x="1375975" y="2903313"/>
            <a:ext cx="0" cy="335100"/>
          </a:xfrm>
          <a:prstGeom prst="straightConnector1">
            <a:avLst/>
          </a:prstGeom>
          <a:noFill/>
          <a:ln cap="flat" cmpd="sng" w="28575">
            <a:solidFill>
              <a:schemeClr val="accent1"/>
            </a:solidFill>
            <a:prstDash val="solid"/>
            <a:round/>
            <a:headEnd len="med" w="med" type="none"/>
            <a:tailEnd len="med" w="med" type="none"/>
          </a:ln>
        </p:spPr>
      </p:cxnSp>
      <p:cxnSp>
        <p:nvCxnSpPr>
          <p:cNvPr id="245" name="Google Shape;245;p28"/>
          <p:cNvCxnSpPr/>
          <p:nvPr/>
        </p:nvCxnSpPr>
        <p:spPr>
          <a:xfrm>
            <a:off x="3128575" y="2903313"/>
            <a:ext cx="0" cy="335100"/>
          </a:xfrm>
          <a:prstGeom prst="straightConnector1">
            <a:avLst/>
          </a:prstGeom>
          <a:noFill/>
          <a:ln cap="flat" cmpd="sng" w="28575">
            <a:solidFill>
              <a:schemeClr val="accent1"/>
            </a:solidFill>
            <a:prstDash val="solid"/>
            <a:round/>
            <a:headEnd len="med" w="med" type="none"/>
            <a:tailEnd len="med" w="med" type="none"/>
          </a:ln>
        </p:spPr>
      </p:cxnSp>
      <p:cxnSp>
        <p:nvCxnSpPr>
          <p:cNvPr id="246" name="Google Shape;246;p28"/>
          <p:cNvCxnSpPr/>
          <p:nvPr/>
        </p:nvCxnSpPr>
        <p:spPr>
          <a:xfrm>
            <a:off x="4881175" y="2903313"/>
            <a:ext cx="0" cy="335100"/>
          </a:xfrm>
          <a:prstGeom prst="straightConnector1">
            <a:avLst/>
          </a:prstGeom>
          <a:noFill/>
          <a:ln cap="flat" cmpd="sng" w="28575">
            <a:solidFill>
              <a:schemeClr val="accent1"/>
            </a:solidFill>
            <a:prstDash val="solid"/>
            <a:round/>
            <a:headEnd len="med" w="med" type="none"/>
            <a:tailEnd len="med" w="med" type="none"/>
          </a:ln>
        </p:spPr>
      </p:cxnSp>
      <p:sp>
        <p:nvSpPr>
          <p:cNvPr id="247" name="Google Shape;247;p28"/>
          <p:cNvSpPr txBox="1"/>
          <p:nvPr/>
        </p:nvSpPr>
        <p:spPr>
          <a:xfrm>
            <a:off x="520825" y="3121513"/>
            <a:ext cx="164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Submit Application</a:t>
            </a:r>
            <a:endParaRPr>
              <a:latin typeface="Calibri"/>
              <a:ea typeface="Calibri"/>
              <a:cs typeface="Calibri"/>
              <a:sym typeface="Calibri"/>
            </a:endParaRPr>
          </a:p>
        </p:txBody>
      </p:sp>
      <p:sp>
        <p:nvSpPr>
          <p:cNvPr id="248" name="Google Shape;248;p28"/>
          <p:cNvSpPr txBox="1"/>
          <p:nvPr/>
        </p:nvSpPr>
        <p:spPr>
          <a:xfrm>
            <a:off x="2328775" y="3121513"/>
            <a:ext cx="159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Lender Assessment</a:t>
            </a:r>
            <a:endParaRPr>
              <a:latin typeface="Calibri"/>
              <a:ea typeface="Calibri"/>
              <a:cs typeface="Calibri"/>
              <a:sym typeface="Calibri"/>
            </a:endParaRPr>
          </a:p>
        </p:txBody>
      </p:sp>
      <p:sp>
        <p:nvSpPr>
          <p:cNvPr id="249" name="Google Shape;249;p28"/>
          <p:cNvSpPr txBox="1"/>
          <p:nvPr/>
        </p:nvSpPr>
        <p:spPr>
          <a:xfrm>
            <a:off x="4090225" y="3121513"/>
            <a:ext cx="159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Loan Disbursement</a:t>
            </a:r>
            <a:endParaRPr>
              <a:latin typeface="Calibri"/>
              <a:ea typeface="Calibri"/>
              <a:cs typeface="Calibri"/>
              <a:sym typeface="Calibri"/>
            </a:endParaRPr>
          </a:p>
        </p:txBody>
      </p:sp>
      <p:sp>
        <p:nvSpPr>
          <p:cNvPr id="250" name="Google Shape;250;p28"/>
          <p:cNvSpPr txBox="1"/>
          <p:nvPr/>
        </p:nvSpPr>
        <p:spPr>
          <a:xfrm>
            <a:off x="1229563" y="2526338"/>
            <a:ext cx="2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Calibri"/>
                <a:ea typeface="Calibri"/>
                <a:cs typeface="Calibri"/>
                <a:sym typeface="Calibri"/>
              </a:rPr>
              <a:t>1</a:t>
            </a:r>
            <a:endParaRPr b="1">
              <a:solidFill>
                <a:schemeClr val="lt1"/>
              </a:solidFill>
              <a:latin typeface="Calibri"/>
              <a:ea typeface="Calibri"/>
              <a:cs typeface="Calibri"/>
              <a:sym typeface="Calibri"/>
            </a:endParaRPr>
          </a:p>
        </p:txBody>
      </p:sp>
      <p:sp>
        <p:nvSpPr>
          <p:cNvPr id="251" name="Google Shape;251;p28"/>
          <p:cNvSpPr txBox="1"/>
          <p:nvPr/>
        </p:nvSpPr>
        <p:spPr>
          <a:xfrm>
            <a:off x="2986963" y="2503113"/>
            <a:ext cx="2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Calibri"/>
                <a:ea typeface="Calibri"/>
                <a:cs typeface="Calibri"/>
                <a:sym typeface="Calibri"/>
              </a:rPr>
              <a:t>2</a:t>
            </a:r>
            <a:endParaRPr b="1">
              <a:solidFill>
                <a:schemeClr val="lt1"/>
              </a:solidFill>
              <a:latin typeface="Calibri"/>
              <a:ea typeface="Calibri"/>
              <a:cs typeface="Calibri"/>
              <a:sym typeface="Calibri"/>
            </a:endParaRPr>
          </a:p>
        </p:txBody>
      </p:sp>
      <p:sp>
        <p:nvSpPr>
          <p:cNvPr id="252" name="Google Shape;252;p28"/>
          <p:cNvSpPr txBox="1"/>
          <p:nvPr/>
        </p:nvSpPr>
        <p:spPr>
          <a:xfrm>
            <a:off x="4749163" y="2503113"/>
            <a:ext cx="2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Calibri"/>
                <a:ea typeface="Calibri"/>
                <a:cs typeface="Calibri"/>
                <a:sym typeface="Calibri"/>
              </a:rPr>
              <a:t>3</a:t>
            </a:r>
            <a:endParaRPr b="1">
              <a:solidFill>
                <a:schemeClr val="lt1"/>
              </a:solidFill>
              <a:latin typeface="Calibri"/>
              <a:ea typeface="Calibri"/>
              <a:cs typeface="Calibri"/>
              <a:sym typeface="Calibri"/>
            </a:endParaRPr>
          </a:p>
        </p:txBody>
      </p:sp>
      <p:sp>
        <p:nvSpPr>
          <p:cNvPr id="253" name="Google Shape;253;p28"/>
          <p:cNvSpPr txBox="1"/>
          <p:nvPr/>
        </p:nvSpPr>
        <p:spPr>
          <a:xfrm>
            <a:off x="4681200" y="6797863"/>
            <a:ext cx="2133600" cy="274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sz="1200">
                <a:solidFill>
                  <a:srgbClr val="898989"/>
                </a:solidFill>
              </a:rPr>
              <a:t>5/4/23</a:t>
            </a:r>
            <a:endParaRPr sz="1200">
              <a:solidFill>
                <a:srgbClr val="898989"/>
              </a:solidFill>
            </a:endParaRPr>
          </a:p>
        </p:txBody>
      </p:sp>
      <p:sp>
        <p:nvSpPr>
          <p:cNvPr id="254" name="Google Shape;254;p28"/>
          <p:cNvSpPr txBox="1"/>
          <p:nvPr/>
        </p:nvSpPr>
        <p:spPr>
          <a:xfrm>
            <a:off x="295150" y="1871725"/>
            <a:ext cx="256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The Loan application process -</a:t>
            </a:r>
            <a:endParaRPr b="1">
              <a:latin typeface="Calibri"/>
              <a:ea typeface="Calibri"/>
              <a:cs typeface="Calibri"/>
              <a:sym typeface="Calibri"/>
            </a:endParaRPr>
          </a:p>
        </p:txBody>
      </p:sp>
      <p:sp>
        <p:nvSpPr>
          <p:cNvPr id="255" name="Google Shape;255;p28"/>
          <p:cNvSpPr/>
          <p:nvPr/>
        </p:nvSpPr>
        <p:spPr>
          <a:xfrm>
            <a:off x="1014700" y="3942800"/>
            <a:ext cx="402300" cy="634800"/>
          </a:xfrm>
          <a:prstGeom prst="up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txBox="1"/>
          <p:nvPr/>
        </p:nvSpPr>
        <p:spPr>
          <a:xfrm>
            <a:off x="1496700" y="3942800"/>
            <a:ext cx="171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#1 way lenders make money </a:t>
            </a:r>
            <a:r>
              <a:rPr lang="en">
                <a:latin typeface="Calibri"/>
                <a:ea typeface="Calibri"/>
                <a:cs typeface="Calibri"/>
                <a:sym typeface="Calibri"/>
              </a:rPr>
              <a:t>	Charging interest</a:t>
            </a:r>
            <a:endParaRPr>
              <a:latin typeface="Calibri"/>
              <a:ea typeface="Calibri"/>
              <a:cs typeface="Calibri"/>
              <a:sym typeface="Calibri"/>
            </a:endParaRPr>
          </a:p>
        </p:txBody>
      </p:sp>
      <p:sp>
        <p:nvSpPr>
          <p:cNvPr id="257" name="Google Shape;257;p28"/>
          <p:cNvSpPr txBox="1"/>
          <p:nvPr/>
        </p:nvSpPr>
        <p:spPr>
          <a:xfrm>
            <a:off x="3693200" y="3924638"/>
            <a:ext cx="171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#1 way lenders </a:t>
            </a:r>
            <a:endParaRPr b="1">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lose money</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Loan defaults </a:t>
            </a:r>
            <a:endParaRPr>
              <a:latin typeface="Calibri"/>
              <a:ea typeface="Calibri"/>
              <a:cs typeface="Calibri"/>
              <a:sym typeface="Calibri"/>
            </a:endParaRPr>
          </a:p>
        </p:txBody>
      </p:sp>
      <p:sp>
        <p:nvSpPr>
          <p:cNvPr id="258" name="Google Shape;258;p28"/>
          <p:cNvSpPr/>
          <p:nvPr/>
        </p:nvSpPr>
        <p:spPr>
          <a:xfrm>
            <a:off x="3251050" y="4000400"/>
            <a:ext cx="402300" cy="5772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9" name="Google Shape;259;p28"/>
          <p:cNvPicPr preferRelativeResize="0"/>
          <p:nvPr/>
        </p:nvPicPr>
        <p:blipFill>
          <a:blip r:embed="rId3">
            <a:alphaModFix/>
          </a:blip>
          <a:stretch>
            <a:fillRect/>
          </a:stretch>
        </p:blipFill>
        <p:spPr>
          <a:xfrm>
            <a:off x="6065050" y="0"/>
            <a:ext cx="307895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29"/>
          <p:cNvPicPr preferRelativeResize="0"/>
          <p:nvPr>
            <p:ph idx="2" type="pic"/>
          </p:nvPr>
        </p:nvPicPr>
        <p:blipFill rotWithShape="1">
          <a:blip r:embed="rId3">
            <a:alphaModFix/>
          </a:blip>
          <a:srcRect b="0" l="6453" r="6453" t="0"/>
          <a:stretch/>
        </p:blipFill>
        <p:spPr>
          <a:xfrm>
            <a:off x="6008700" y="0"/>
            <a:ext cx="3135300" cy="2571600"/>
          </a:xfrm>
          <a:prstGeom prst="rect">
            <a:avLst/>
          </a:prstGeom>
          <a:solidFill>
            <a:srgbClr val="D8D8D8"/>
          </a:solidFill>
          <a:ln>
            <a:noFill/>
          </a:ln>
        </p:spPr>
      </p:pic>
      <p:sp>
        <p:nvSpPr>
          <p:cNvPr id="265" name="Google Shape;265;p29"/>
          <p:cNvSpPr/>
          <p:nvPr/>
        </p:nvSpPr>
        <p:spPr>
          <a:xfrm>
            <a:off x="248869" y="539100"/>
            <a:ext cx="3528900" cy="4248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800">
                <a:solidFill>
                  <a:srgbClr val="5B0F00"/>
                </a:solidFill>
                <a:latin typeface="Calibri"/>
                <a:ea typeface="Calibri"/>
                <a:cs typeface="Calibri"/>
                <a:sym typeface="Calibri"/>
              </a:rPr>
              <a:t>Business Case</a:t>
            </a:r>
            <a:endParaRPr b="1" sz="3800">
              <a:solidFill>
                <a:srgbClr val="5B0F00"/>
              </a:solidFill>
              <a:latin typeface="Calibri"/>
              <a:ea typeface="Calibri"/>
              <a:cs typeface="Calibri"/>
              <a:sym typeface="Calibri"/>
            </a:endParaRPr>
          </a:p>
        </p:txBody>
      </p:sp>
      <p:sp>
        <p:nvSpPr>
          <p:cNvPr id="266" name="Google Shape;266;p29"/>
          <p:cNvSpPr/>
          <p:nvPr/>
        </p:nvSpPr>
        <p:spPr>
          <a:xfrm>
            <a:off x="315250" y="1324926"/>
            <a:ext cx="1294800" cy="1408200"/>
          </a:xfrm>
          <a:prstGeom prst="rect">
            <a:avLst/>
          </a:prstGeom>
          <a:solidFill>
            <a:schemeClr val="accent5"/>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txBox="1"/>
          <p:nvPr/>
        </p:nvSpPr>
        <p:spPr>
          <a:xfrm>
            <a:off x="315250" y="1401117"/>
            <a:ext cx="838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Calibri"/>
                <a:ea typeface="Calibri"/>
                <a:cs typeface="Calibri"/>
                <a:sym typeface="Calibri"/>
              </a:rPr>
              <a:t>Who</a:t>
            </a:r>
            <a:endParaRPr b="1" sz="1800">
              <a:latin typeface="Calibri"/>
              <a:ea typeface="Calibri"/>
              <a:cs typeface="Calibri"/>
              <a:sym typeface="Calibri"/>
            </a:endParaRPr>
          </a:p>
        </p:txBody>
      </p:sp>
      <p:sp>
        <p:nvSpPr>
          <p:cNvPr id="268" name="Google Shape;268;p29"/>
          <p:cNvSpPr txBox="1"/>
          <p:nvPr/>
        </p:nvSpPr>
        <p:spPr>
          <a:xfrm>
            <a:off x="323397" y="1740409"/>
            <a:ext cx="12864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Calibri"/>
                <a:ea typeface="Calibri"/>
                <a:cs typeface="Calibri"/>
                <a:sym typeface="Calibri"/>
              </a:rPr>
              <a:t>The retail loan issuer</a:t>
            </a:r>
            <a:endParaRPr sz="1200">
              <a:latin typeface="Calibri"/>
              <a:ea typeface="Calibri"/>
              <a:cs typeface="Calibri"/>
              <a:sym typeface="Calibri"/>
            </a:endParaRPr>
          </a:p>
        </p:txBody>
      </p:sp>
      <p:sp>
        <p:nvSpPr>
          <p:cNvPr id="269" name="Google Shape;269;p29"/>
          <p:cNvSpPr/>
          <p:nvPr/>
        </p:nvSpPr>
        <p:spPr>
          <a:xfrm>
            <a:off x="1751425" y="1324926"/>
            <a:ext cx="1978800" cy="1408200"/>
          </a:xfrm>
          <a:prstGeom prst="rect">
            <a:avLst/>
          </a:prstGeom>
          <a:solidFill>
            <a:schemeClr val="accent5"/>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txBox="1"/>
          <p:nvPr/>
        </p:nvSpPr>
        <p:spPr>
          <a:xfrm>
            <a:off x="1751435" y="1401117"/>
            <a:ext cx="838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Calibri"/>
                <a:ea typeface="Calibri"/>
                <a:cs typeface="Calibri"/>
                <a:sym typeface="Calibri"/>
              </a:rPr>
              <a:t>What</a:t>
            </a:r>
            <a:endParaRPr b="1" sz="1800">
              <a:latin typeface="Calibri"/>
              <a:ea typeface="Calibri"/>
              <a:cs typeface="Calibri"/>
              <a:sym typeface="Calibri"/>
            </a:endParaRPr>
          </a:p>
        </p:txBody>
      </p:sp>
      <p:sp>
        <p:nvSpPr>
          <p:cNvPr id="271" name="Google Shape;271;p29"/>
          <p:cNvSpPr txBox="1"/>
          <p:nvPr/>
        </p:nvSpPr>
        <p:spPr>
          <a:xfrm>
            <a:off x="1764686" y="1708457"/>
            <a:ext cx="1965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Predict potential customers who will default to minimize default risk</a:t>
            </a:r>
            <a:endParaRPr sz="1200">
              <a:latin typeface="Calibri"/>
              <a:ea typeface="Calibri"/>
              <a:cs typeface="Calibri"/>
              <a:sym typeface="Calibri"/>
            </a:endParaRPr>
          </a:p>
        </p:txBody>
      </p:sp>
      <p:sp>
        <p:nvSpPr>
          <p:cNvPr id="272" name="Google Shape;272;p29"/>
          <p:cNvSpPr/>
          <p:nvPr/>
        </p:nvSpPr>
        <p:spPr>
          <a:xfrm>
            <a:off x="3836025" y="1317525"/>
            <a:ext cx="1978800" cy="1408200"/>
          </a:xfrm>
          <a:prstGeom prst="rect">
            <a:avLst/>
          </a:prstGeom>
          <a:solidFill>
            <a:schemeClr val="accent5"/>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txBox="1"/>
          <p:nvPr/>
        </p:nvSpPr>
        <p:spPr>
          <a:xfrm>
            <a:off x="3836035" y="1401117"/>
            <a:ext cx="89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Calibri"/>
                <a:ea typeface="Calibri"/>
                <a:cs typeface="Calibri"/>
                <a:sym typeface="Calibri"/>
              </a:rPr>
              <a:t>When</a:t>
            </a:r>
            <a:endParaRPr b="1" sz="1800">
              <a:latin typeface="Calibri"/>
              <a:ea typeface="Calibri"/>
              <a:cs typeface="Calibri"/>
              <a:sym typeface="Calibri"/>
            </a:endParaRPr>
          </a:p>
        </p:txBody>
      </p:sp>
      <p:sp>
        <p:nvSpPr>
          <p:cNvPr id="274" name="Google Shape;274;p29"/>
          <p:cNvSpPr txBox="1"/>
          <p:nvPr/>
        </p:nvSpPr>
        <p:spPr>
          <a:xfrm>
            <a:off x="3849275" y="1708450"/>
            <a:ext cx="1965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Continuously monitor during the loan approval process with interventions before issuing the loan</a:t>
            </a:r>
            <a:endParaRPr sz="1200">
              <a:latin typeface="Calibri"/>
              <a:ea typeface="Calibri"/>
              <a:cs typeface="Calibri"/>
              <a:sym typeface="Calibri"/>
            </a:endParaRPr>
          </a:p>
        </p:txBody>
      </p:sp>
      <p:sp>
        <p:nvSpPr>
          <p:cNvPr id="275" name="Google Shape;275;p29"/>
          <p:cNvSpPr/>
          <p:nvPr/>
        </p:nvSpPr>
        <p:spPr>
          <a:xfrm>
            <a:off x="315250" y="2870800"/>
            <a:ext cx="3135300" cy="1897800"/>
          </a:xfrm>
          <a:prstGeom prst="rect">
            <a:avLst/>
          </a:prstGeom>
          <a:solidFill>
            <a:schemeClr val="accent5"/>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txBox="1"/>
          <p:nvPr/>
        </p:nvSpPr>
        <p:spPr>
          <a:xfrm>
            <a:off x="323397" y="2870807"/>
            <a:ext cx="89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Calibri"/>
                <a:ea typeface="Calibri"/>
                <a:cs typeface="Calibri"/>
                <a:sym typeface="Calibri"/>
              </a:rPr>
              <a:t>Why</a:t>
            </a:r>
            <a:endParaRPr b="1" sz="1800">
              <a:latin typeface="Calibri"/>
              <a:ea typeface="Calibri"/>
              <a:cs typeface="Calibri"/>
              <a:sym typeface="Calibri"/>
            </a:endParaRPr>
          </a:p>
        </p:txBody>
      </p:sp>
      <p:sp>
        <p:nvSpPr>
          <p:cNvPr id="277" name="Google Shape;277;p29"/>
          <p:cNvSpPr txBox="1"/>
          <p:nvPr/>
        </p:nvSpPr>
        <p:spPr>
          <a:xfrm>
            <a:off x="315250" y="3261053"/>
            <a:ext cx="3135300" cy="1293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Calibri"/>
              <a:buChar char="●"/>
            </a:pPr>
            <a:r>
              <a:rPr lang="en" sz="1200">
                <a:latin typeface="Calibri"/>
                <a:ea typeface="Calibri"/>
                <a:cs typeface="Calibri"/>
                <a:sym typeface="Calibri"/>
              </a:rPr>
              <a:t>Increase profitability through reduced default rates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latin typeface="Calibri"/>
                <a:ea typeface="Calibri"/>
                <a:cs typeface="Calibri"/>
                <a:sym typeface="Calibri"/>
              </a:rPr>
              <a:t>Improve internal controls based on data-driven insights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latin typeface="Calibri"/>
                <a:ea typeface="Calibri"/>
                <a:cs typeface="Calibri"/>
                <a:sym typeface="Calibri"/>
              </a:rPr>
              <a:t>Maintain a healthy portfolio of investments</a:t>
            </a:r>
            <a:endParaRPr sz="1200">
              <a:latin typeface="Calibri"/>
              <a:ea typeface="Calibri"/>
              <a:cs typeface="Calibri"/>
              <a:sym typeface="Calibri"/>
            </a:endParaRPr>
          </a:p>
        </p:txBody>
      </p:sp>
      <p:sp>
        <p:nvSpPr>
          <p:cNvPr id="278" name="Google Shape;278;p29"/>
          <p:cNvSpPr/>
          <p:nvPr/>
        </p:nvSpPr>
        <p:spPr>
          <a:xfrm>
            <a:off x="3578475" y="2870725"/>
            <a:ext cx="2236500" cy="1897800"/>
          </a:xfrm>
          <a:prstGeom prst="rect">
            <a:avLst/>
          </a:prstGeom>
          <a:solidFill>
            <a:schemeClr val="accent5"/>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
          <p:cNvSpPr txBox="1"/>
          <p:nvPr/>
        </p:nvSpPr>
        <p:spPr>
          <a:xfrm>
            <a:off x="3588700" y="2870803"/>
            <a:ext cx="114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Calibri"/>
                <a:ea typeface="Calibri"/>
                <a:cs typeface="Calibri"/>
                <a:sym typeface="Calibri"/>
              </a:rPr>
              <a:t>How</a:t>
            </a:r>
            <a:endParaRPr b="1" sz="1800">
              <a:latin typeface="Calibri"/>
              <a:ea typeface="Calibri"/>
              <a:cs typeface="Calibri"/>
              <a:sym typeface="Calibri"/>
            </a:endParaRPr>
          </a:p>
        </p:txBody>
      </p:sp>
      <p:sp>
        <p:nvSpPr>
          <p:cNvPr id="280" name="Google Shape;280;p29"/>
          <p:cNvSpPr txBox="1"/>
          <p:nvPr/>
        </p:nvSpPr>
        <p:spPr>
          <a:xfrm>
            <a:off x="3578483" y="3271007"/>
            <a:ext cx="2236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Utilize loan applicant data and our predictive model</a:t>
            </a:r>
            <a:endParaRPr sz="1200">
              <a:latin typeface="Calibri"/>
              <a:ea typeface="Calibri"/>
              <a:cs typeface="Calibri"/>
              <a:sym typeface="Calibri"/>
            </a:endParaRPr>
          </a:p>
        </p:txBody>
      </p:sp>
      <p:pic>
        <p:nvPicPr>
          <p:cNvPr id="281" name="Google Shape;281;p29"/>
          <p:cNvPicPr preferRelativeResize="0"/>
          <p:nvPr/>
        </p:nvPicPr>
        <p:blipFill rotWithShape="1">
          <a:blip r:embed="rId4">
            <a:alphaModFix/>
          </a:blip>
          <a:srcRect b="4886" l="7070" r="6700" t="9541"/>
          <a:stretch/>
        </p:blipFill>
        <p:spPr>
          <a:xfrm>
            <a:off x="6008702" y="2571757"/>
            <a:ext cx="3135299" cy="25717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0"/>
          <p:cNvPicPr preferRelativeResize="0"/>
          <p:nvPr>
            <p:ph idx="2" type="pic"/>
          </p:nvPr>
        </p:nvPicPr>
        <p:blipFill rotWithShape="1">
          <a:blip r:embed="rId3">
            <a:alphaModFix/>
          </a:blip>
          <a:srcRect b="0" l="2024" r="2024" t="0"/>
          <a:stretch/>
        </p:blipFill>
        <p:spPr>
          <a:xfrm>
            <a:off x="6293847" y="3063250"/>
            <a:ext cx="2388600" cy="1564800"/>
          </a:xfrm>
          <a:prstGeom prst="rect">
            <a:avLst/>
          </a:prstGeom>
          <a:solidFill>
            <a:srgbClr val="D8D8D8"/>
          </a:solidFill>
          <a:ln>
            <a:noFill/>
          </a:ln>
        </p:spPr>
      </p:pic>
      <p:pic>
        <p:nvPicPr>
          <p:cNvPr id="287" name="Google Shape;287;p30"/>
          <p:cNvPicPr preferRelativeResize="0"/>
          <p:nvPr>
            <p:ph idx="3" type="pic"/>
          </p:nvPr>
        </p:nvPicPr>
        <p:blipFill rotWithShape="1">
          <a:blip r:embed="rId4">
            <a:alphaModFix/>
          </a:blip>
          <a:srcRect b="0" l="1996" r="1996" t="0"/>
          <a:stretch/>
        </p:blipFill>
        <p:spPr>
          <a:xfrm>
            <a:off x="537025" y="3063250"/>
            <a:ext cx="2429100" cy="1564800"/>
          </a:xfrm>
          <a:prstGeom prst="rect">
            <a:avLst/>
          </a:prstGeom>
          <a:solidFill>
            <a:srgbClr val="D8D8D8"/>
          </a:solidFill>
          <a:ln>
            <a:noFill/>
          </a:ln>
        </p:spPr>
      </p:pic>
      <p:pic>
        <p:nvPicPr>
          <p:cNvPr id="288" name="Google Shape;288;p30"/>
          <p:cNvPicPr preferRelativeResize="0"/>
          <p:nvPr>
            <p:ph idx="4" type="pic"/>
          </p:nvPr>
        </p:nvPicPr>
        <p:blipFill rotWithShape="1">
          <a:blip r:embed="rId5">
            <a:alphaModFix/>
          </a:blip>
          <a:srcRect b="0" l="2024" r="2024" t="0"/>
          <a:stretch/>
        </p:blipFill>
        <p:spPr>
          <a:xfrm>
            <a:off x="3445938" y="3063258"/>
            <a:ext cx="2429100" cy="1564800"/>
          </a:xfrm>
          <a:prstGeom prst="rect">
            <a:avLst/>
          </a:prstGeom>
          <a:solidFill>
            <a:srgbClr val="D8D8D8"/>
          </a:solidFill>
          <a:ln>
            <a:noFill/>
          </a:ln>
        </p:spPr>
      </p:pic>
      <p:sp>
        <p:nvSpPr>
          <p:cNvPr id="289" name="Google Shape;289;p30"/>
          <p:cNvSpPr/>
          <p:nvPr/>
        </p:nvSpPr>
        <p:spPr>
          <a:xfrm>
            <a:off x="304752" y="477950"/>
            <a:ext cx="8031900" cy="424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b="1" lang="en" sz="3800">
                <a:solidFill>
                  <a:srgbClr val="5B0F00"/>
                </a:solidFill>
                <a:latin typeface="Calibri"/>
                <a:ea typeface="Calibri"/>
                <a:cs typeface="Calibri"/>
                <a:sym typeface="Calibri"/>
              </a:rPr>
              <a:t>Data Understanding &amp; Preparation</a:t>
            </a:r>
            <a:endParaRPr sz="3800">
              <a:solidFill>
                <a:srgbClr val="5B0F00"/>
              </a:solidFill>
              <a:latin typeface="Calibri"/>
              <a:ea typeface="Calibri"/>
              <a:cs typeface="Calibri"/>
              <a:sym typeface="Calibri"/>
            </a:endParaRPr>
          </a:p>
        </p:txBody>
      </p:sp>
      <p:sp>
        <p:nvSpPr>
          <p:cNvPr id="290" name="Google Shape;290;p30"/>
          <p:cNvSpPr txBox="1"/>
          <p:nvPr/>
        </p:nvSpPr>
        <p:spPr>
          <a:xfrm>
            <a:off x="69439" y="1316052"/>
            <a:ext cx="515700" cy="570300"/>
          </a:xfrm>
          <a:prstGeom prst="rect">
            <a:avLst/>
          </a:prstGeom>
          <a:noFill/>
          <a:ln>
            <a:noFill/>
          </a:ln>
        </p:spPr>
        <p:txBody>
          <a:bodyPr anchorCtr="0" anchor="ctr" bIns="34275" lIns="68575" spcFirstLastPara="1" rIns="68575" wrap="square" tIns="34275">
            <a:noAutofit/>
          </a:bodyPr>
          <a:lstStyle/>
          <a:p>
            <a:pPr indent="0" lvl="0" marL="0" marR="0" rtl="0" algn="r">
              <a:lnSpc>
                <a:spcPct val="90000"/>
              </a:lnSpc>
              <a:spcBef>
                <a:spcPts val="0"/>
              </a:spcBef>
              <a:spcAft>
                <a:spcPts val="0"/>
              </a:spcAft>
              <a:buClr>
                <a:srgbClr val="262626"/>
              </a:buClr>
              <a:buSzPts val="2100"/>
              <a:buFont typeface="Calibri"/>
              <a:buNone/>
            </a:pPr>
            <a:r>
              <a:rPr b="1" lang="en" sz="2100">
                <a:solidFill>
                  <a:srgbClr val="262626"/>
                </a:solidFill>
                <a:latin typeface="Calibri"/>
                <a:ea typeface="Calibri"/>
                <a:cs typeface="Calibri"/>
                <a:sym typeface="Calibri"/>
              </a:rPr>
              <a:t>1</a:t>
            </a:r>
            <a:endParaRPr sz="1100">
              <a:latin typeface="Calibri"/>
              <a:ea typeface="Calibri"/>
              <a:cs typeface="Calibri"/>
              <a:sym typeface="Calibri"/>
            </a:endParaRPr>
          </a:p>
        </p:txBody>
      </p:sp>
      <p:sp>
        <p:nvSpPr>
          <p:cNvPr id="291" name="Google Shape;291;p30"/>
          <p:cNvSpPr txBox="1"/>
          <p:nvPr/>
        </p:nvSpPr>
        <p:spPr>
          <a:xfrm>
            <a:off x="966309" y="1384598"/>
            <a:ext cx="959100" cy="5703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rgbClr val="262626"/>
              </a:buClr>
              <a:buSzPts val="900"/>
              <a:buFont typeface="Arial"/>
              <a:buNone/>
            </a:pPr>
            <a:r>
              <a:t/>
            </a:r>
            <a:endParaRPr sz="1100"/>
          </a:p>
        </p:txBody>
      </p:sp>
      <p:sp>
        <p:nvSpPr>
          <p:cNvPr id="292" name="Google Shape;292;p30"/>
          <p:cNvSpPr/>
          <p:nvPr/>
        </p:nvSpPr>
        <p:spPr>
          <a:xfrm flipH="1" rot="5400000">
            <a:off x="367360" y="1663309"/>
            <a:ext cx="422700" cy="12900"/>
          </a:xfrm>
          <a:prstGeom prst="roundRect">
            <a:avLst>
              <a:gd fmla="val 50000" name="adj"/>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chemeClr val="accent4"/>
              </a:solidFill>
              <a:latin typeface="Calibri"/>
              <a:ea typeface="Calibri"/>
              <a:cs typeface="Calibri"/>
              <a:sym typeface="Calibri"/>
            </a:endParaRPr>
          </a:p>
        </p:txBody>
      </p:sp>
      <p:sp>
        <p:nvSpPr>
          <p:cNvPr id="293" name="Google Shape;293;p30"/>
          <p:cNvSpPr txBox="1"/>
          <p:nvPr/>
        </p:nvSpPr>
        <p:spPr>
          <a:xfrm>
            <a:off x="2966121" y="1367127"/>
            <a:ext cx="515700" cy="570300"/>
          </a:xfrm>
          <a:prstGeom prst="rect">
            <a:avLst/>
          </a:prstGeom>
          <a:noFill/>
          <a:ln>
            <a:noFill/>
          </a:ln>
        </p:spPr>
        <p:txBody>
          <a:bodyPr anchorCtr="0" anchor="ctr" bIns="34275" lIns="68575" spcFirstLastPara="1" rIns="68575" wrap="square" tIns="34275">
            <a:noAutofit/>
          </a:bodyPr>
          <a:lstStyle/>
          <a:p>
            <a:pPr indent="0" lvl="0" marL="0" marR="0" rtl="0" algn="r">
              <a:lnSpc>
                <a:spcPct val="90000"/>
              </a:lnSpc>
              <a:spcBef>
                <a:spcPts val="0"/>
              </a:spcBef>
              <a:spcAft>
                <a:spcPts val="0"/>
              </a:spcAft>
              <a:buClr>
                <a:srgbClr val="262626"/>
              </a:buClr>
              <a:buSzPts val="2100"/>
              <a:buFont typeface="Calibri"/>
              <a:buNone/>
            </a:pPr>
            <a:r>
              <a:rPr b="1" lang="en" sz="2100">
                <a:solidFill>
                  <a:srgbClr val="262626"/>
                </a:solidFill>
                <a:latin typeface="Calibri"/>
                <a:ea typeface="Calibri"/>
                <a:cs typeface="Calibri"/>
                <a:sym typeface="Calibri"/>
              </a:rPr>
              <a:t>2</a:t>
            </a:r>
            <a:endParaRPr b="1" sz="2100">
              <a:solidFill>
                <a:srgbClr val="262626"/>
              </a:solidFill>
              <a:latin typeface="Calibri"/>
              <a:ea typeface="Calibri"/>
              <a:cs typeface="Calibri"/>
              <a:sym typeface="Calibri"/>
            </a:endParaRPr>
          </a:p>
        </p:txBody>
      </p:sp>
      <p:sp>
        <p:nvSpPr>
          <p:cNvPr id="294" name="Google Shape;294;p30"/>
          <p:cNvSpPr txBox="1"/>
          <p:nvPr/>
        </p:nvSpPr>
        <p:spPr>
          <a:xfrm>
            <a:off x="6297775" y="1277550"/>
            <a:ext cx="2554500" cy="1487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rgbClr val="262626"/>
              </a:buClr>
              <a:buSzPts val="900"/>
              <a:buFont typeface="Arial"/>
              <a:buNone/>
            </a:pPr>
            <a:r>
              <a:rPr b="1" lang="en" sz="1600">
                <a:latin typeface="Calibri"/>
                <a:ea typeface="Calibri"/>
                <a:cs typeface="Calibri"/>
                <a:sym typeface="Calibri"/>
              </a:rPr>
              <a:t>DATA PREPARATION/ CLEANING</a:t>
            </a:r>
            <a:endParaRPr b="1" sz="16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
                <a:solidFill>
                  <a:schemeClr val="dk2"/>
                </a:solidFill>
                <a:latin typeface="Calibri"/>
                <a:ea typeface="Calibri"/>
                <a:cs typeface="Calibri"/>
                <a:sym typeface="Calibri"/>
              </a:rPr>
              <a:t>Removed</a:t>
            </a:r>
            <a:r>
              <a:rPr lang="en">
                <a:solidFill>
                  <a:schemeClr val="dk2"/>
                </a:solidFill>
                <a:latin typeface="Calibri"/>
                <a:ea typeface="Calibri"/>
                <a:cs typeface="Calibri"/>
                <a:sym typeface="Calibri"/>
              </a:rPr>
              <a:t> -  ID column  </a:t>
            </a:r>
            <a:endParaRPr>
              <a:solidFill>
                <a:schemeClr val="dk2"/>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
                <a:solidFill>
                  <a:schemeClr val="dk2"/>
                </a:solidFill>
                <a:latin typeface="Calibri"/>
                <a:ea typeface="Calibri"/>
                <a:cs typeface="Calibri"/>
                <a:sym typeface="Calibri"/>
              </a:rPr>
              <a:t>Modified</a:t>
            </a:r>
            <a:r>
              <a:rPr lang="en">
                <a:solidFill>
                  <a:schemeClr val="dk2"/>
                </a:solidFill>
                <a:latin typeface="Calibri"/>
                <a:ea typeface="Calibri"/>
                <a:cs typeface="Calibri"/>
                <a:sym typeface="Calibri"/>
              </a:rPr>
              <a:t> -  City column by removing unwanted numbers and characters</a:t>
            </a:r>
            <a:endParaRPr>
              <a:solidFill>
                <a:schemeClr val="dk2"/>
              </a:solidFill>
              <a:latin typeface="Calibri"/>
              <a:ea typeface="Calibri"/>
              <a:cs typeface="Calibri"/>
              <a:sym typeface="Calibri"/>
            </a:endParaRPr>
          </a:p>
        </p:txBody>
      </p:sp>
      <p:sp>
        <p:nvSpPr>
          <p:cNvPr id="295" name="Google Shape;295;p30"/>
          <p:cNvSpPr/>
          <p:nvPr/>
        </p:nvSpPr>
        <p:spPr>
          <a:xfrm flipH="1" rot="5400000">
            <a:off x="3276917" y="1600659"/>
            <a:ext cx="422700" cy="12900"/>
          </a:xfrm>
          <a:prstGeom prst="roundRect">
            <a:avLst>
              <a:gd fmla="val 50000" name="adj"/>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chemeClr val="accent4"/>
              </a:solidFill>
              <a:latin typeface="Calibri"/>
              <a:ea typeface="Calibri"/>
              <a:cs typeface="Calibri"/>
              <a:sym typeface="Calibri"/>
            </a:endParaRPr>
          </a:p>
        </p:txBody>
      </p:sp>
      <p:sp>
        <p:nvSpPr>
          <p:cNvPr id="296" name="Google Shape;296;p30"/>
          <p:cNvSpPr txBox="1"/>
          <p:nvPr/>
        </p:nvSpPr>
        <p:spPr>
          <a:xfrm>
            <a:off x="6039486" y="1306413"/>
            <a:ext cx="515700" cy="5703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262626"/>
              </a:buClr>
              <a:buSzPts val="2100"/>
              <a:buFont typeface="Calibri"/>
              <a:buNone/>
            </a:pPr>
            <a:r>
              <a:rPr b="1" lang="en" sz="2100">
                <a:solidFill>
                  <a:srgbClr val="262626"/>
                </a:solidFill>
                <a:latin typeface="Calibri"/>
                <a:ea typeface="Calibri"/>
                <a:cs typeface="Calibri"/>
                <a:sym typeface="Calibri"/>
              </a:rPr>
              <a:t>3</a:t>
            </a:r>
            <a:endParaRPr b="1" sz="2100">
              <a:solidFill>
                <a:srgbClr val="262626"/>
              </a:solidFill>
              <a:latin typeface="Calibri"/>
              <a:ea typeface="Calibri"/>
              <a:cs typeface="Calibri"/>
              <a:sym typeface="Calibri"/>
            </a:endParaRPr>
          </a:p>
        </p:txBody>
      </p:sp>
      <p:sp>
        <p:nvSpPr>
          <p:cNvPr id="297" name="Google Shape;297;p30"/>
          <p:cNvSpPr/>
          <p:nvPr/>
        </p:nvSpPr>
        <p:spPr>
          <a:xfrm flipH="1" rot="5400000">
            <a:off x="6092881" y="1585120"/>
            <a:ext cx="422700" cy="12900"/>
          </a:xfrm>
          <a:prstGeom prst="roundRect">
            <a:avLst>
              <a:gd fmla="val 50000" name="adj"/>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chemeClr val="accent4"/>
              </a:solidFill>
              <a:latin typeface="Calibri"/>
              <a:ea typeface="Calibri"/>
              <a:cs typeface="Calibri"/>
              <a:sym typeface="Calibri"/>
            </a:endParaRPr>
          </a:p>
        </p:txBody>
      </p:sp>
      <p:sp>
        <p:nvSpPr>
          <p:cNvPr id="298" name="Google Shape;298;p30"/>
          <p:cNvSpPr txBox="1"/>
          <p:nvPr/>
        </p:nvSpPr>
        <p:spPr>
          <a:xfrm>
            <a:off x="3552551" y="1249200"/>
            <a:ext cx="2429100" cy="171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600">
                <a:solidFill>
                  <a:srgbClr val="262626"/>
                </a:solidFill>
                <a:latin typeface="Calibri"/>
                <a:ea typeface="Calibri"/>
                <a:cs typeface="Calibri"/>
                <a:sym typeface="Calibri"/>
              </a:rPr>
              <a:t>UNDERSTANDING OUR DATA</a:t>
            </a:r>
            <a:endParaRPr b="1" sz="1600">
              <a:solidFill>
                <a:srgbClr val="262626"/>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
                <a:solidFill>
                  <a:schemeClr val="dk2"/>
                </a:solidFill>
                <a:latin typeface="Calibri"/>
                <a:ea typeface="Calibri"/>
                <a:cs typeface="Calibri"/>
                <a:sym typeface="Calibri"/>
              </a:rPr>
              <a:t>Features </a:t>
            </a:r>
            <a:r>
              <a:rPr lang="en">
                <a:solidFill>
                  <a:schemeClr val="dk2"/>
                </a:solidFill>
                <a:latin typeface="Calibri"/>
                <a:ea typeface="Calibri"/>
                <a:cs typeface="Calibri"/>
                <a:sym typeface="Calibri"/>
              </a:rPr>
              <a:t>-  13 (Categorical, Numeric)</a:t>
            </a:r>
            <a:endParaRPr>
              <a:solidFill>
                <a:schemeClr val="dk2"/>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
                <a:solidFill>
                  <a:schemeClr val="dk2"/>
                </a:solidFill>
                <a:latin typeface="Calibri"/>
                <a:ea typeface="Calibri"/>
                <a:cs typeface="Calibri"/>
                <a:sym typeface="Calibri"/>
              </a:rPr>
              <a:t>Base</a:t>
            </a:r>
            <a:r>
              <a:rPr lang="en">
                <a:solidFill>
                  <a:schemeClr val="dk2"/>
                </a:solidFill>
                <a:latin typeface="Calibri"/>
                <a:ea typeface="Calibri"/>
                <a:cs typeface="Calibri"/>
                <a:sym typeface="Calibri"/>
              </a:rPr>
              <a:t> </a:t>
            </a:r>
            <a:r>
              <a:rPr b="1" lang="en">
                <a:solidFill>
                  <a:schemeClr val="dk2"/>
                </a:solidFill>
                <a:latin typeface="Calibri"/>
                <a:ea typeface="Calibri"/>
                <a:cs typeface="Calibri"/>
                <a:sym typeface="Calibri"/>
              </a:rPr>
              <a:t>rate </a:t>
            </a:r>
            <a:r>
              <a:rPr lang="en">
                <a:solidFill>
                  <a:schemeClr val="dk2"/>
                </a:solidFill>
                <a:latin typeface="Calibri"/>
                <a:ea typeface="Calibri"/>
                <a:cs typeface="Calibri"/>
                <a:sym typeface="Calibri"/>
              </a:rPr>
              <a:t>-  12.3%</a:t>
            </a:r>
            <a:endParaRPr>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b="1" lang="en">
                <a:solidFill>
                  <a:schemeClr val="dk2"/>
                </a:solidFill>
                <a:latin typeface="Calibri"/>
                <a:ea typeface="Calibri"/>
                <a:cs typeface="Calibri"/>
                <a:sym typeface="Calibri"/>
              </a:rPr>
              <a:t>I</a:t>
            </a:r>
            <a:r>
              <a:rPr b="1" lang="en">
                <a:solidFill>
                  <a:schemeClr val="dk2"/>
                </a:solidFill>
                <a:latin typeface="Calibri"/>
                <a:ea typeface="Calibri"/>
                <a:cs typeface="Calibri"/>
                <a:sym typeface="Calibri"/>
              </a:rPr>
              <a:t>nstances </a:t>
            </a:r>
            <a:r>
              <a:rPr lang="en">
                <a:solidFill>
                  <a:schemeClr val="dk2"/>
                </a:solidFill>
                <a:latin typeface="Calibri"/>
                <a:ea typeface="Calibri"/>
                <a:cs typeface="Calibri"/>
                <a:sym typeface="Calibri"/>
              </a:rPr>
              <a:t>- </a:t>
            </a:r>
            <a:r>
              <a:rPr lang="en">
                <a:solidFill>
                  <a:schemeClr val="dk2"/>
                </a:solidFill>
                <a:latin typeface="Calibri"/>
                <a:ea typeface="Calibri"/>
                <a:cs typeface="Calibri"/>
                <a:sym typeface="Calibri"/>
              </a:rPr>
              <a:t>252,000 </a:t>
            </a:r>
            <a:endParaRPr>
              <a:solidFill>
                <a:schemeClr val="dk2"/>
              </a:solidFill>
              <a:latin typeface="Calibri"/>
              <a:ea typeface="Calibri"/>
              <a:cs typeface="Calibri"/>
              <a:sym typeface="Calibri"/>
            </a:endParaRPr>
          </a:p>
        </p:txBody>
      </p:sp>
      <p:sp>
        <p:nvSpPr>
          <p:cNvPr id="299" name="Google Shape;299;p30"/>
          <p:cNvSpPr txBox="1"/>
          <p:nvPr/>
        </p:nvSpPr>
        <p:spPr>
          <a:xfrm>
            <a:off x="585175" y="1249200"/>
            <a:ext cx="2554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Calibri"/>
                <a:ea typeface="Calibri"/>
                <a:cs typeface="Calibri"/>
                <a:sym typeface="Calibri"/>
              </a:rPr>
              <a:t>DATA SOURCING &amp; TECHNOLOGIES USED</a:t>
            </a:r>
            <a:endParaRPr b="1" sz="1600">
              <a:latin typeface="Calibri"/>
              <a:ea typeface="Calibri"/>
              <a:cs typeface="Calibri"/>
              <a:sym typeface="Calibri"/>
            </a:endParaRPr>
          </a:p>
          <a:p>
            <a:pPr indent="0" lvl="0" marL="0" rtl="0" algn="l">
              <a:spcBef>
                <a:spcPts val="0"/>
              </a:spcBef>
              <a:spcAft>
                <a:spcPts val="0"/>
              </a:spcAft>
              <a:buNone/>
            </a:pPr>
            <a:r>
              <a:rPr b="1" lang="en">
                <a:solidFill>
                  <a:schemeClr val="dk2"/>
                </a:solidFill>
                <a:latin typeface="Calibri"/>
                <a:ea typeface="Calibri"/>
                <a:cs typeface="Calibri"/>
                <a:sym typeface="Calibri"/>
              </a:rPr>
              <a:t>Source</a:t>
            </a:r>
            <a:r>
              <a:rPr lang="en">
                <a:solidFill>
                  <a:schemeClr val="dk2"/>
                </a:solidFill>
                <a:latin typeface="Calibri"/>
                <a:ea typeface="Calibri"/>
                <a:cs typeface="Calibri"/>
                <a:sym typeface="Calibri"/>
              </a:rPr>
              <a:t> - Kaggle</a:t>
            </a:r>
            <a:endParaRPr>
              <a:solidFill>
                <a:schemeClr val="dk2"/>
              </a:solidFill>
              <a:latin typeface="Calibri"/>
              <a:ea typeface="Calibri"/>
              <a:cs typeface="Calibri"/>
              <a:sym typeface="Calibri"/>
            </a:endParaRPr>
          </a:p>
          <a:p>
            <a:pPr indent="0" lvl="0" marL="0" rtl="0" algn="l">
              <a:spcBef>
                <a:spcPts val="0"/>
              </a:spcBef>
              <a:spcAft>
                <a:spcPts val="0"/>
              </a:spcAft>
              <a:buNone/>
            </a:pPr>
            <a:r>
              <a:rPr b="1" lang="en">
                <a:solidFill>
                  <a:schemeClr val="dk2"/>
                </a:solidFill>
                <a:latin typeface="Calibri"/>
                <a:ea typeface="Calibri"/>
                <a:cs typeface="Calibri"/>
                <a:sym typeface="Calibri"/>
              </a:rPr>
              <a:t>Technology</a:t>
            </a:r>
            <a:r>
              <a:rPr lang="en">
                <a:solidFill>
                  <a:schemeClr val="dk2"/>
                </a:solidFill>
                <a:latin typeface="Calibri"/>
                <a:ea typeface="Calibri"/>
                <a:cs typeface="Calibri"/>
                <a:sym typeface="Calibri"/>
              </a:rPr>
              <a:t> - Python, WEKA</a:t>
            </a:r>
            <a:endParaRPr b="1" sz="1500">
              <a:solidFill>
                <a:schemeClr val="dk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type="title"/>
          </p:nvPr>
        </p:nvSpPr>
        <p:spPr>
          <a:xfrm>
            <a:off x="280589" y="11"/>
            <a:ext cx="7886700" cy="733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sz="3500">
                <a:solidFill>
                  <a:schemeClr val="accent1"/>
                </a:solidFill>
                <a:latin typeface="Calibri"/>
                <a:ea typeface="Calibri"/>
                <a:cs typeface="Calibri"/>
                <a:sym typeface="Calibri"/>
              </a:rPr>
              <a:t>Data Modeling and Processing </a:t>
            </a:r>
            <a:endParaRPr b="1" sz="3500">
              <a:solidFill>
                <a:schemeClr val="accent1"/>
              </a:solidFill>
              <a:latin typeface="Calibri"/>
              <a:ea typeface="Calibri"/>
              <a:cs typeface="Calibri"/>
              <a:sym typeface="Calibri"/>
            </a:endParaRPr>
          </a:p>
        </p:txBody>
      </p:sp>
      <p:graphicFrame>
        <p:nvGraphicFramePr>
          <p:cNvPr id="305" name="Google Shape;305;p31"/>
          <p:cNvGraphicFramePr/>
          <p:nvPr/>
        </p:nvGraphicFramePr>
        <p:xfrm>
          <a:off x="555650" y="783125"/>
          <a:ext cx="3000000" cy="3000000"/>
        </p:xfrm>
        <a:graphic>
          <a:graphicData uri="http://schemas.openxmlformats.org/drawingml/2006/table">
            <a:tbl>
              <a:tblPr>
                <a:noFill/>
                <a:tableStyleId>{79F255F3-0915-4F0A-BEFD-4A3F89717697}</a:tableStyleId>
              </a:tblPr>
              <a:tblGrid>
                <a:gridCol w="1320825"/>
                <a:gridCol w="1346275"/>
                <a:gridCol w="903225"/>
                <a:gridCol w="878425"/>
                <a:gridCol w="3162900"/>
              </a:tblGrid>
              <a:tr h="413025">
                <a:tc>
                  <a:txBody>
                    <a:bodyPr/>
                    <a:lstStyle/>
                    <a:p>
                      <a:pPr indent="0" lvl="0" marL="0" rtl="0" algn="ctr">
                        <a:spcBef>
                          <a:spcPts val="0"/>
                        </a:spcBef>
                        <a:spcAft>
                          <a:spcPts val="0"/>
                        </a:spcAft>
                        <a:buNone/>
                      </a:pPr>
                      <a:r>
                        <a:rPr b="1" lang="en" sz="1200">
                          <a:solidFill>
                            <a:schemeClr val="dk1"/>
                          </a:solidFill>
                          <a:latin typeface="Calibri"/>
                          <a:ea typeface="Calibri"/>
                          <a:cs typeface="Calibri"/>
                          <a:sym typeface="Calibri"/>
                        </a:rPr>
                        <a:t>Classifier</a:t>
                      </a:r>
                      <a:endParaRPr b="1"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Calibri"/>
                          <a:ea typeface="Calibri"/>
                          <a:cs typeface="Calibri"/>
                          <a:sym typeface="Calibri"/>
                        </a:rPr>
                        <a:t>Target Variable</a:t>
                      </a:r>
                      <a:endParaRPr b="1"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Calibri"/>
                          <a:ea typeface="Calibri"/>
                          <a:cs typeface="Calibri"/>
                          <a:sym typeface="Calibri"/>
                        </a:rPr>
                        <a:t>Accuracy</a:t>
                      </a:r>
                      <a:endParaRPr b="1"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Calibri"/>
                          <a:ea typeface="Calibri"/>
                          <a:cs typeface="Calibri"/>
                          <a:sym typeface="Calibri"/>
                        </a:rPr>
                        <a:t>ROC</a:t>
                      </a:r>
                      <a:endParaRPr b="1"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Calibri"/>
                          <a:ea typeface="Calibri"/>
                          <a:cs typeface="Calibri"/>
                          <a:sym typeface="Calibri"/>
                        </a:rPr>
                        <a:t>Confusion Matrix</a:t>
                      </a:r>
                      <a:endParaRPr b="1"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89725">
                <a:tc>
                  <a:txBody>
                    <a:bodyPr/>
                    <a:lstStyle/>
                    <a:p>
                      <a:pPr indent="0" lvl="0" marL="0" rtl="0" algn="ctr">
                        <a:spcBef>
                          <a:spcPts val="0"/>
                        </a:spcBef>
                        <a:spcAft>
                          <a:spcPts val="0"/>
                        </a:spcAft>
                        <a:buNone/>
                      </a:pPr>
                      <a:r>
                        <a:rPr b="1" lang="en" sz="1200">
                          <a:solidFill>
                            <a:schemeClr val="dk1"/>
                          </a:solidFill>
                          <a:latin typeface="Calibri"/>
                          <a:ea typeface="Calibri"/>
                          <a:cs typeface="Calibri"/>
                          <a:sym typeface="Calibri"/>
                        </a:rPr>
                        <a:t>Logistic Regression</a:t>
                      </a:r>
                      <a:endParaRPr b="1"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Risk_Flag</a:t>
                      </a:r>
                      <a:endParaRPr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87.607%</a:t>
                      </a:r>
                      <a:endParaRPr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0.549</a:t>
                      </a:r>
                      <a:endParaRPr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21975">
                <a:tc>
                  <a:txBody>
                    <a:bodyPr/>
                    <a:lstStyle/>
                    <a:p>
                      <a:pPr indent="0" lvl="0" marL="0" rtl="0" algn="ctr">
                        <a:spcBef>
                          <a:spcPts val="0"/>
                        </a:spcBef>
                        <a:spcAft>
                          <a:spcPts val="0"/>
                        </a:spcAft>
                        <a:buNone/>
                      </a:pPr>
                      <a:r>
                        <a:rPr b="1" lang="en" sz="1200">
                          <a:solidFill>
                            <a:schemeClr val="dk1"/>
                          </a:solidFill>
                          <a:latin typeface="Calibri"/>
                          <a:ea typeface="Calibri"/>
                          <a:cs typeface="Calibri"/>
                          <a:sym typeface="Calibri"/>
                        </a:rPr>
                        <a:t>Random Forest</a:t>
                      </a:r>
                      <a:endParaRPr b="1"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BFBFBF"/>
                    </a:solidFill>
                  </a:tcPr>
                </a:tc>
                <a:tc>
                  <a:txBody>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Risk_Flag</a:t>
                      </a:r>
                      <a:endParaRPr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BFBFBF"/>
                    </a:solidFill>
                  </a:tcPr>
                </a:tc>
                <a:tc>
                  <a:txBody>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89.930%</a:t>
                      </a:r>
                      <a:endParaRPr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BFBFBF"/>
                    </a:solidFill>
                  </a:tcPr>
                </a:tc>
                <a:tc>
                  <a:txBody>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0.938</a:t>
                      </a:r>
                      <a:endParaRPr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BFBFBF"/>
                    </a:solidFill>
                  </a:tcPr>
                </a:tc>
                <a:tc>
                  <a:txBody>
                    <a:bodyPr/>
                    <a:lstStyle/>
                    <a:p>
                      <a:pPr indent="0" lvl="0" marL="0" rtl="0" algn="ctr">
                        <a:spcBef>
                          <a:spcPts val="0"/>
                        </a:spcBef>
                        <a:spcAft>
                          <a:spcPts val="0"/>
                        </a:spcAft>
                        <a:buNone/>
                      </a:pPr>
                      <a:r>
                        <a:t/>
                      </a:r>
                      <a:endParaRPr sz="1200">
                        <a:solidFill>
                          <a:schemeClr val="dk1"/>
                        </a:solidFill>
                        <a:highlight>
                          <a:schemeClr val="accent3"/>
                        </a:highlight>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28550">
                <a:tc>
                  <a:txBody>
                    <a:bodyPr/>
                    <a:lstStyle/>
                    <a:p>
                      <a:pPr indent="0" lvl="0" marL="0" marR="0" rtl="0" algn="ctr">
                        <a:lnSpc>
                          <a:spcPct val="100000"/>
                        </a:lnSpc>
                        <a:spcBef>
                          <a:spcPts val="0"/>
                        </a:spcBef>
                        <a:spcAft>
                          <a:spcPts val="0"/>
                        </a:spcAft>
                        <a:buNone/>
                      </a:pPr>
                      <a:r>
                        <a:rPr b="1" lang="en" sz="1200">
                          <a:solidFill>
                            <a:schemeClr val="dk1"/>
                          </a:solidFill>
                          <a:latin typeface="Calibri"/>
                          <a:ea typeface="Calibri"/>
                          <a:cs typeface="Calibri"/>
                          <a:sym typeface="Calibri"/>
                        </a:rPr>
                        <a:t>Decision Tree</a:t>
                      </a:r>
                      <a:endParaRPr b="1"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Calibri"/>
                          <a:ea typeface="Calibri"/>
                          <a:cs typeface="Calibri"/>
                          <a:sym typeface="Calibri"/>
                        </a:rPr>
                        <a:t>Risk_Flag</a:t>
                      </a:r>
                      <a:endParaRPr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Calibri"/>
                          <a:ea typeface="Calibri"/>
                          <a:cs typeface="Calibri"/>
                          <a:sym typeface="Calibri"/>
                        </a:rPr>
                        <a:t>88.217%</a:t>
                      </a:r>
                      <a:endParaRPr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Calibri"/>
                          <a:ea typeface="Calibri"/>
                          <a:cs typeface="Calibri"/>
                          <a:sym typeface="Calibri"/>
                        </a:rPr>
                        <a:t>0.852</a:t>
                      </a:r>
                      <a:endParaRPr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07225">
                <a:tc>
                  <a:txBody>
                    <a:bodyPr/>
                    <a:lstStyle/>
                    <a:p>
                      <a:pPr indent="0" lvl="0" marL="0" rtl="0" algn="ctr">
                        <a:spcBef>
                          <a:spcPts val="0"/>
                        </a:spcBef>
                        <a:spcAft>
                          <a:spcPts val="0"/>
                        </a:spcAft>
                        <a:buNone/>
                      </a:pPr>
                      <a:r>
                        <a:rPr b="1" lang="en" sz="1200">
                          <a:solidFill>
                            <a:schemeClr val="dk1"/>
                          </a:solidFill>
                          <a:latin typeface="Calibri"/>
                          <a:ea typeface="Calibri"/>
                          <a:cs typeface="Calibri"/>
                          <a:sym typeface="Calibri"/>
                        </a:rPr>
                        <a:t>KNN</a:t>
                      </a:r>
                      <a:endParaRPr b="1"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Risk_Flag</a:t>
                      </a:r>
                      <a:endParaRPr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88.148%</a:t>
                      </a:r>
                      <a:endParaRPr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0.630</a:t>
                      </a:r>
                      <a:endParaRPr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07225">
                <a:tc>
                  <a:txBody>
                    <a:bodyPr/>
                    <a:lstStyle/>
                    <a:p>
                      <a:pPr indent="0" lvl="0" marL="0" rtl="0" algn="ctr">
                        <a:spcBef>
                          <a:spcPts val="0"/>
                        </a:spcBef>
                        <a:spcAft>
                          <a:spcPts val="0"/>
                        </a:spcAft>
                        <a:buNone/>
                      </a:pPr>
                      <a:r>
                        <a:rPr b="1" lang="en" sz="1200">
                          <a:solidFill>
                            <a:schemeClr val="dk1"/>
                          </a:solidFill>
                          <a:latin typeface="Calibri"/>
                          <a:ea typeface="Calibri"/>
                          <a:cs typeface="Calibri"/>
                          <a:sym typeface="Calibri"/>
                        </a:rPr>
                        <a:t>Naive Bayes</a:t>
                      </a:r>
                      <a:endParaRPr b="1"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Risk_Flag</a:t>
                      </a:r>
                      <a:endParaRPr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87.647%</a:t>
                      </a:r>
                      <a:endParaRPr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0.548</a:t>
                      </a:r>
                      <a:endParaRPr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pic>
        <p:nvPicPr>
          <p:cNvPr id="306" name="Google Shape;306;p31"/>
          <p:cNvPicPr preferRelativeResize="0"/>
          <p:nvPr/>
        </p:nvPicPr>
        <p:blipFill rotWithShape="1">
          <a:blip r:embed="rId3">
            <a:alphaModFix/>
          </a:blip>
          <a:srcRect b="14965" l="0" r="0" t="0"/>
          <a:stretch/>
        </p:blipFill>
        <p:spPr>
          <a:xfrm>
            <a:off x="5353500" y="1355000"/>
            <a:ext cx="2603768" cy="540925"/>
          </a:xfrm>
          <a:prstGeom prst="rect">
            <a:avLst/>
          </a:prstGeom>
          <a:noFill/>
          <a:ln>
            <a:noFill/>
          </a:ln>
          <a:effectLst>
            <a:outerShdw blurRad="57150" rotWithShape="0" algn="bl" dir="5400000" dist="19050">
              <a:srgbClr val="000000">
                <a:alpha val="36000"/>
              </a:srgbClr>
            </a:outerShdw>
          </a:effectLst>
        </p:spPr>
      </p:pic>
      <p:pic>
        <p:nvPicPr>
          <p:cNvPr id="307" name="Google Shape;307;p31"/>
          <p:cNvPicPr preferRelativeResize="0"/>
          <p:nvPr/>
        </p:nvPicPr>
        <p:blipFill>
          <a:blip r:embed="rId4">
            <a:alphaModFix/>
          </a:blip>
          <a:stretch>
            <a:fillRect/>
          </a:stretch>
        </p:blipFill>
        <p:spPr>
          <a:xfrm>
            <a:off x="5353500" y="2099000"/>
            <a:ext cx="2603775" cy="540926"/>
          </a:xfrm>
          <a:prstGeom prst="rect">
            <a:avLst/>
          </a:prstGeom>
          <a:noFill/>
          <a:ln>
            <a:noFill/>
          </a:ln>
        </p:spPr>
      </p:pic>
      <p:pic>
        <p:nvPicPr>
          <p:cNvPr id="308" name="Google Shape;308;p31"/>
          <p:cNvPicPr preferRelativeResize="0"/>
          <p:nvPr/>
        </p:nvPicPr>
        <p:blipFill>
          <a:blip r:embed="rId5">
            <a:alphaModFix/>
          </a:blip>
          <a:stretch>
            <a:fillRect/>
          </a:stretch>
        </p:blipFill>
        <p:spPr>
          <a:xfrm>
            <a:off x="5324698" y="3500575"/>
            <a:ext cx="2603775" cy="512078"/>
          </a:xfrm>
          <a:prstGeom prst="rect">
            <a:avLst/>
          </a:prstGeom>
          <a:noFill/>
          <a:ln>
            <a:noFill/>
          </a:ln>
        </p:spPr>
      </p:pic>
      <p:pic>
        <p:nvPicPr>
          <p:cNvPr id="309" name="Google Shape;309;p31"/>
          <p:cNvPicPr preferRelativeResize="0"/>
          <p:nvPr/>
        </p:nvPicPr>
        <p:blipFill>
          <a:blip r:embed="rId6">
            <a:alphaModFix/>
          </a:blip>
          <a:stretch>
            <a:fillRect/>
          </a:stretch>
        </p:blipFill>
        <p:spPr>
          <a:xfrm>
            <a:off x="5322400" y="2842976"/>
            <a:ext cx="2642533" cy="540925"/>
          </a:xfrm>
          <a:prstGeom prst="rect">
            <a:avLst/>
          </a:prstGeom>
          <a:noFill/>
          <a:ln>
            <a:noFill/>
          </a:ln>
        </p:spPr>
      </p:pic>
      <p:pic>
        <p:nvPicPr>
          <p:cNvPr id="310" name="Google Shape;310;p31"/>
          <p:cNvPicPr preferRelativeResize="0"/>
          <p:nvPr/>
        </p:nvPicPr>
        <p:blipFill>
          <a:blip r:embed="rId7">
            <a:alphaModFix/>
          </a:blip>
          <a:stretch>
            <a:fillRect/>
          </a:stretch>
        </p:blipFill>
        <p:spPr>
          <a:xfrm>
            <a:off x="5322599" y="4262575"/>
            <a:ext cx="2621126" cy="51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2"/>
          <p:cNvSpPr txBox="1"/>
          <p:nvPr/>
        </p:nvSpPr>
        <p:spPr>
          <a:xfrm>
            <a:off x="149325" y="417125"/>
            <a:ext cx="6655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800">
                <a:solidFill>
                  <a:schemeClr val="accent1"/>
                </a:solidFill>
                <a:latin typeface="Calibri"/>
                <a:ea typeface="Calibri"/>
                <a:cs typeface="Calibri"/>
                <a:sym typeface="Calibri"/>
              </a:rPr>
              <a:t>Random Forest is the WINNER!</a:t>
            </a:r>
            <a:endParaRPr b="1" sz="3800">
              <a:solidFill>
                <a:schemeClr val="accent1"/>
              </a:solidFill>
              <a:latin typeface="Calibri"/>
              <a:ea typeface="Calibri"/>
              <a:cs typeface="Calibri"/>
              <a:sym typeface="Calibri"/>
            </a:endParaRPr>
          </a:p>
        </p:txBody>
      </p:sp>
      <p:grpSp>
        <p:nvGrpSpPr>
          <p:cNvPr id="316" name="Google Shape;316;p32"/>
          <p:cNvGrpSpPr/>
          <p:nvPr/>
        </p:nvGrpSpPr>
        <p:grpSpPr>
          <a:xfrm>
            <a:off x="224850" y="1274700"/>
            <a:ext cx="8839200" cy="3044600"/>
            <a:chOff x="152400" y="1636900"/>
            <a:chExt cx="8839200" cy="3044600"/>
          </a:xfrm>
        </p:grpSpPr>
        <p:pic>
          <p:nvPicPr>
            <p:cNvPr id="317" name="Google Shape;317;p32"/>
            <p:cNvPicPr preferRelativeResize="0"/>
            <p:nvPr/>
          </p:nvPicPr>
          <p:blipFill>
            <a:blip r:embed="rId3">
              <a:alphaModFix/>
            </a:blip>
            <a:stretch>
              <a:fillRect/>
            </a:stretch>
          </p:blipFill>
          <p:spPr>
            <a:xfrm>
              <a:off x="152400" y="2712100"/>
              <a:ext cx="8839199" cy="956666"/>
            </a:xfrm>
            <a:prstGeom prst="rect">
              <a:avLst/>
            </a:prstGeom>
            <a:noFill/>
            <a:ln>
              <a:noFill/>
            </a:ln>
          </p:spPr>
        </p:pic>
        <p:sp>
          <p:nvSpPr>
            <p:cNvPr id="318" name="Google Shape;318;p32"/>
            <p:cNvSpPr txBox="1"/>
            <p:nvPr/>
          </p:nvSpPr>
          <p:spPr>
            <a:xfrm>
              <a:off x="152400" y="1636900"/>
              <a:ext cx="1991100" cy="13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2"/>
                  </a:solidFill>
                  <a:latin typeface="Calibri"/>
                  <a:ea typeface="Calibri"/>
                  <a:cs typeface="Calibri"/>
                  <a:sym typeface="Calibri"/>
                </a:rPr>
                <a:t>Our Random Forest model reigns supreme with a whopping</a:t>
              </a:r>
              <a:r>
                <a:rPr b="1" lang="en" sz="1300">
                  <a:solidFill>
                    <a:schemeClr val="dk2"/>
                  </a:solidFill>
                  <a:latin typeface="Calibri"/>
                  <a:ea typeface="Calibri"/>
                  <a:cs typeface="Calibri"/>
                  <a:sym typeface="Calibri"/>
                </a:rPr>
                <a:t> 89.930% accuracy</a:t>
              </a:r>
              <a:r>
                <a:rPr lang="en" sz="1300">
                  <a:solidFill>
                    <a:schemeClr val="dk2"/>
                  </a:solidFill>
                  <a:latin typeface="Calibri"/>
                  <a:ea typeface="Calibri"/>
                  <a:cs typeface="Calibri"/>
                  <a:sym typeface="Calibri"/>
                </a:rPr>
                <a:t>!</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319" name="Google Shape;319;p32"/>
            <p:cNvSpPr txBox="1"/>
            <p:nvPr/>
          </p:nvSpPr>
          <p:spPr>
            <a:xfrm>
              <a:off x="2372650" y="3668775"/>
              <a:ext cx="19329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It also boasts the </a:t>
              </a:r>
              <a:r>
                <a:rPr b="1" lang="en" sz="1300">
                  <a:solidFill>
                    <a:schemeClr val="dk2"/>
                  </a:solidFill>
                  <a:latin typeface="Calibri"/>
                  <a:ea typeface="Calibri"/>
                  <a:cs typeface="Calibri"/>
                  <a:sym typeface="Calibri"/>
                </a:rPr>
                <a:t>highest area </a:t>
              </a:r>
              <a:r>
                <a:rPr lang="en" sz="1300">
                  <a:solidFill>
                    <a:schemeClr val="dk2"/>
                  </a:solidFill>
                  <a:latin typeface="Calibri"/>
                  <a:ea typeface="Calibri"/>
                  <a:cs typeface="Calibri"/>
                  <a:sym typeface="Calibri"/>
                </a:rPr>
                <a:t>under the ROC curve</a:t>
              </a:r>
              <a:endParaRPr sz="1300">
                <a:solidFill>
                  <a:schemeClr val="dk2"/>
                </a:solidFill>
                <a:latin typeface="Calibri"/>
                <a:ea typeface="Calibri"/>
                <a:cs typeface="Calibri"/>
                <a:sym typeface="Calibri"/>
              </a:endParaRPr>
            </a:p>
          </p:txBody>
        </p:sp>
        <p:sp>
          <p:nvSpPr>
            <p:cNvPr id="320" name="Google Shape;320;p32"/>
            <p:cNvSpPr txBox="1"/>
            <p:nvPr/>
          </p:nvSpPr>
          <p:spPr>
            <a:xfrm>
              <a:off x="4387025" y="1636900"/>
              <a:ext cx="24483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By using an ensemble of decision trees, It </a:t>
              </a:r>
              <a:r>
                <a:rPr b="1" lang="en" sz="1300">
                  <a:solidFill>
                    <a:schemeClr val="dk2"/>
                  </a:solidFill>
                  <a:latin typeface="Calibri"/>
                  <a:ea typeface="Calibri"/>
                  <a:cs typeface="Calibri"/>
                  <a:sym typeface="Calibri"/>
                </a:rPr>
                <a:t>reduces overfitting and improves generalization</a:t>
              </a:r>
              <a:r>
                <a:rPr lang="en" sz="1300">
                  <a:solidFill>
                    <a:schemeClr val="dk2"/>
                  </a:solidFill>
                  <a:latin typeface="Calibri"/>
                  <a:ea typeface="Calibri"/>
                  <a:cs typeface="Calibri"/>
                  <a:sym typeface="Calibri"/>
                </a:rPr>
                <a:t> for more</a:t>
              </a:r>
              <a:endParaRPr sz="1300">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reliable and robust predictions</a:t>
              </a:r>
              <a:endParaRPr sz="1300">
                <a:solidFill>
                  <a:schemeClr val="dk2"/>
                </a:solidFill>
                <a:latin typeface="Calibri"/>
                <a:ea typeface="Calibri"/>
                <a:cs typeface="Calibri"/>
                <a:sym typeface="Calibri"/>
              </a:endParaRPr>
            </a:p>
          </p:txBody>
        </p:sp>
        <p:sp>
          <p:nvSpPr>
            <p:cNvPr id="321" name="Google Shape;321;p32"/>
            <p:cNvSpPr txBox="1"/>
            <p:nvPr/>
          </p:nvSpPr>
          <p:spPr>
            <a:xfrm>
              <a:off x="6543300" y="3606300"/>
              <a:ext cx="24483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 It can handle both categorical and continuous features, making it a</a:t>
              </a:r>
              <a:r>
                <a:rPr b="1" lang="en" sz="1300">
                  <a:solidFill>
                    <a:schemeClr val="dk2"/>
                  </a:solidFill>
                  <a:latin typeface="Calibri"/>
                  <a:ea typeface="Calibri"/>
                  <a:cs typeface="Calibri"/>
                  <a:sym typeface="Calibri"/>
                </a:rPr>
                <a:t> versatile choice</a:t>
              </a:r>
              <a:r>
                <a:rPr lang="en" sz="1300">
                  <a:solidFill>
                    <a:schemeClr val="dk2"/>
                  </a:solidFill>
                  <a:latin typeface="Calibri"/>
                  <a:ea typeface="Calibri"/>
                  <a:cs typeface="Calibri"/>
                  <a:sym typeface="Calibri"/>
                </a:rPr>
                <a:t> for a wide range of datasets</a:t>
              </a:r>
              <a:endParaRPr sz="1300">
                <a:solidFill>
                  <a:schemeClr val="dk2"/>
                </a:solidFill>
                <a:latin typeface="Calibri"/>
                <a:ea typeface="Calibri"/>
                <a:cs typeface="Calibri"/>
                <a:sym typeface="Calibri"/>
              </a:endParaRPr>
            </a:p>
          </p:txBody>
        </p:sp>
      </p:grpSp>
      <p:pic>
        <p:nvPicPr>
          <p:cNvPr id="322" name="Google Shape;322;p32"/>
          <p:cNvPicPr preferRelativeResize="0"/>
          <p:nvPr/>
        </p:nvPicPr>
        <p:blipFill>
          <a:blip r:embed="rId4">
            <a:alphaModFix/>
          </a:blip>
          <a:stretch>
            <a:fillRect/>
          </a:stretch>
        </p:blipFill>
        <p:spPr>
          <a:xfrm>
            <a:off x="6214375" y="-130850"/>
            <a:ext cx="3403275" cy="226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33"/>
          <p:cNvPicPr preferRelativeResize="0"/>
          <p:nvPr>
            <p:ph idx="2" type="pic"/>
          </p:nvPr>
        </p:nvPicPr>
        <p:blipFill rotWithShape="1">
          <a:blip r:embed="rId3">
            <a:alphaModFix/>
          </a:blip>
          <a:srcRect b="0" l="20610" r="49195" t="0"/>
          <a:stretch/>
        </p:blipFill>
        <p:spPr>
          <a:xfrm>
            <a:off x="6814500" y="0"/>
            <a:ext cx="2329500" cy="5143500"/>
          </a:xfrm>
          <a:prstGeom prst="rect">
            <a:avLst/>
          </a:prstGeom>
          <a:solidFill>
            <a:srgbClr val="D8D8D8"/>
          </a:solidFill>
          <a:ln>
            <a:noFill/>
          </a:ln>
        </p:spPr>
      </p:pic>
      <p:sp>
        <p:nvSpPr>
          <p:cNvPr id="328" name="Google Shape;328;p33"/>
          <p:cNvSpPr/>
          <p:nvPr/>
        </p:nvSpPr>
        <p:spPr>
          <a:xfrm>
            <a:off x="304746" y="896750"/>
            <a:ext cx="4267200" cy="4248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2400">
                <a:solidFill>
                  <a:srgbClr val="262626"/>
                </a:solidFill>
                <a:latin typeface="Calibri"/>
                <a:ea typeface="Calibri"/>
                <a:cs typeface="Calibri"/>
                <a:sym typeface="Calibri"/>
              </a:rPr>
              <a:t>Deployment &amp; Looking ahead</a:t>
            </a:r>
            <a:endParaRPr sz="1100"/>
          </a:p>
        </p:txBody>
      </p:sp>
      <p:sp>
        <p:nvSpPr>
          <p:cNvPr id="329" name="Google Shape;329;p33"/>
          <p:cNvSpPr txBox="1"/>
          <p:nvPr>
            <p:ph idx="1" type="body"/>
          </p:nvPr>
        </p:nvSpPr>
        <p:spPr>
          <a:xfrm>
            <a:off x="311700" y="2701525"/>
            <a:ext cx="1842300" cy="400200"/>
          </a:xfrm>
          <a:prstGeom prst="rect">
            <a:avLst/>
          </a:prstGeom>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b="1" lang="en" sz="1800">
                <a:solidFill>
                  <a:srgbClr val="000000"/>
                </a:solidFill>
              </a:rPr>
              <a:t>Estimating ROI</a:t>
            </a:r>
            <a:endParaRPr sz="1800">
              <a:solidFill>
                <a:srgbClr val="000000"/>
              </a:solidFill>
            </a:endParaRPr>
          </a:p>
        </p:txBody>
      </p:sp>
      <p:sp>
        <p:nvSpPr>
          <p:cNvPr id="330" name="Google Shape;330;p33"/>
          <p:cNvSpPr/>
          <p:nvPr/>
        </p:nvSpPr>
        <p:spPr>
          <a:xfrm>
            <a:off x="404875" y="1559838"/>
            <a:ext cx="402300" cy="3663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3"/>
          <p:cNvSpPr txBox="1"/>
          <p:nvPr/>
        </p:nvSpPr>
        <p:spPr>
          <a:xfrm>
            <a:off x="857250" y="1439963"/>
            <a:ext cx="2271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Security and updates</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Data privacy and security ensured; model updated regularly</a:t>
            </a:r>
            <a:endParaRPr>
              <a:latin typeface="Calibri"/>
              <a:ea typeface="Calibri"/>
              <a:cs typeface="Calibri"/>
              <a:sym typeface="Calibri"/>
            </a:endParaRPr>
          </a:p>
        </p:txBody>
      </p:sp>
      <p:sp>
        <p:nvSpPr>
          <p:cNvPr id="332" name="Google Shape;332;p33"/>
          <p:cNvSpPr txBox="1"/>
          <p:nvPr/>
        </p:nvSpPr>
        <p:spPr>
          <a:xfrm>
            <a:off x="479875" y="1542900"/>
            <a:ext cx="2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Calibri"/>
                <a:ea typeface="Calibri"/>
                <a:cs typeface="Calibri"/>
                <a:sym typeface="Calibri"/>
              </a:rPr>
              <a:t>1</a:t>
            </a:r>
            <a:endParaRPr b="1">
              <a:solidFill>
                <a:schemeClr val="lt1"/>
              </a:solidFill>
              <a:latin typeface="Calibri"/>
              <a:ea typeface="Calibri"/>
              <a:cs typeface="Calibri"/>
              <a:sym typeface="Calibri"/>
            </a:endParaRPr>
          </a:p>
        </p:txBody>
      </p:sp>
      <p:sp>
        <p:nvSpPr>
          <p:cNvPr id="333" name="Google Shape;333;p33"/>
          <p:cNvSpPr/>
          <p:nvPr/>
        </p:nvSpPr>
        <p:spPr>
          <a:xfrm>
            <a:off x="3253925" y="1559850"/>
            <a:ext cx="402300" cy="3663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3"/>
          <p:cNvSpPr txBox="1"/>
          <p:nvPr/>
        </p:nvSpPr>
        <p:spPr>
          <a:xfrm>
            <a:off x="3706300" y="1439975"/>
            <a:ext cx="2648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Compliance and risk management</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Legal/regulatory requirements considered; risk management plan established</a:t>
            </a:r>
            <a:endParaRPr>
              <a:latin typeface="Calibri"/>
              <a:ea typeface="Calibri"/>
              <a:cs typeface="Calibri"/>
              <a:sym typeface="Calibri"/>
            </a:endParaRPr>
          </a:p>
        </p:txBody>
      </p:sp>
      <p:sp>
        <p:nvSpPr>
          <p:cNvPr id="335" name="Google Shape;335;p33"/>
          <p:cNvSpPr txBox="1"/>
          <p:nvPr/>
        </p:nvSpPr>
        <p:spPr>
          <a:xfrm>
            <a:off x="3328925" y="1542913"/>
            <a:ext cx="2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Calibri"/>
                <a:ea typeface="Calibri"/>
                <a:cs typeface="Calibri"/>
                <a:sym typeface="Calibri"/>
              </a:rPr>
              <a:t>2</a:t>
            </a:r>
            <a:endParaRPr b="1">
              <a:solidFill>
                <a:schemeClr val="lt1"/>
              </a:solidFill>
              <a:latin typeface="Calibri"/>
              <a:ea typeface="Calibri"/>
              <a:cs typeface="Calibri"/>
              <a:sym typeface="Calibri"/>
            </a:endParaRPr>
          </a:p>
        </p:txBody>
      </p:sp>
      <p:sp>
        <p:nvSpPr>
          <p:cNvPr id="336" name="Google Shape;336;p33"/>
          <p:cNvSpPr/>
          <p:nvPr/>
        </p:nvSpPr>
        <p:spPr>
          <a:xfrm>
            <a:off x="404875" y="3242188"/>
            <a:ext cx="402300" cy="3663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3"/>
          <p:cNvSpPr txBox="1"/>
          <p:nvPr/>
        </p:nvSpPr>
        <p:spPr>
          <a:xfrm>
            <a:off x="857250" y="3122313"/>
            <a:ext cx="227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latin typeface="Calibri"/>
                <a:ea typeface="Calibri"/>
                <a:cs typeface="Calibri"/>
                <a:sym typeface="Calibri"/>
              </a:rPr>
              <a:t>Cost savings</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Reduced loan defaults</a:t>
            </a:r>
            <a:endParaRPr>
              <a:latin typeface="Calibri"/>
              <a:ea typeface="Calibri"/>
              <a:cs typeface="Calibri"/>
              <a:sym typeface="Calibri"/>
            </a:endParaRPr>
          </a:p>
        </p:txBody>
      </p:sp>
      <p:sp>
        <p:nvSpPr>
          <p:cNvPr id="338" name="Google Shape;338;p33"/>
          <p:cNvSpPr txBox="1"/>
          <p:nvPr/>
        </p:nvSpPr>
        <p:spPr>
          <a:xfrm>
            <a:off x="479875" y="3225250"/>
            <a:ext cx="2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Calibri"/>
                <a:ea typeface="Calibri"/>
                <a:cs typeface="Calibri"/>
                <a:sym typeface="Calibri"/>
              </a:rPr>
              <a:t>1</a:t>
            </a:r>
            <a:endParaRPr b="1">
              <a:solidFill>
                <a:schemeClr val="lt1"/>
              </a:solidFill>
              <a:latin typeface="Calibri"/>
              <a:ea typeface="Calibri"/>
              <a:cs typeface="Calibri"/>
              <a:sym typeface="Calibri"/>
            </a:endParaRPr>
          </a:p>
        </p:txBody>
      </p:sp>
      <p:sp>
        <p:nvSpPr>
          <p:cNvPr id="339" name="Google Shape;339;p33"/>
          <p:cNvSpPr/>
          <p:nvPr/>
        </p:nvSpPr>
        <p:spPr>
          <a:xfrm>
            <a:off x="3253925" y="3242200"/>
            <a:ext cx="402300" cy="3663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3"/>
          <p:cNvSpPr txBox="1"/>
          <p:nvPr/>
        </p:nvSpPr>
        <p:spPr>
          <a:xfrm>
            <a:off x="3706300" y="3122325"/>
            <a:ext cx="264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latin typeface="Calibri"/>
                <a:ea typeface="Calibri"/>
                <a:cs typeface="Calibri"/>
                <a:sym typeface="Calibri"/>
              </a:rPr>
              <a:t>Increased profits</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Improved risk assessment</a:t>
            </a:r>
            <a:endParaRPr>
              <a:latin typeface="Calibri"/>
              <a:ea typeface="Calibri"/>
              <a:cs typeface="Calibri"/>
              <a:sym typeface="Calibri"/>
            </a:endParaRPr>
          </a:p>
        </p:txBody>
      </p:sp>
      <p:sp>
        <p:nvSpPr>
          <p:cNvPr id="341" name="Google Shape;341;p33"/>
          <p:cNvSpPr txBox="1"/>
          <p:nvPr/>
        </p:nvSpPr>
        <p:spPr>
          <a:xfrm>
            <a:off x="3328925" y="3225263"/>
            <a:ext cx="2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Calibri"/>
                <a:ea typeface="Calibri"/>
                <a:cs typeface="Calibri"/>
                <a:sym typeface="Calibri"/>
              </a:rPr>
              <a:t>2</a:t>
            </a:r>
            <a:endParaRPr b="1">
              <a:solidFill>
                <a:schemeClr val="lt1"/>
              </a:solidFill>
              <a:latin typeface="Calibri"/>
              <a:ea typeface="Calibri"/>
              <a:cs typeface="Calibri"/>
              <a:sym typeface="Calibri"/>
            </a:endParaRPr>
          </a:p>
        </p:txBody>
      </p:sp>
      <p:sp>
        <p:nvSpPr>
          <p:cNvPr id="342" name="Google Shape;342;p33"/>
          <p:cNvSpPr/>
          <p:nvPr/>
        </p:nvSpPr>
        <p:spPr>
          <a:xfrm>
            <a:off x="404875" y="4004188"/>
            <a:ext cx="402300" cy="3663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3"/>
          <p:cNvSpPr txBox="1"/>
          <p:nvPr/>
        </p:nvSpPr>
        <p:spPr>
          <a:xfrm>
            <a:off x="857250" y="3884313"/>
            <a:ext cx="227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Lower expenses</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Reduced loan approval costs</a:t>
            </a:r>
            <a:endParaRPr>
              <a:latin typeface="Calibri"/>
              <a:ea typeface="Calibri"/>
              <a:cs typeface="Calibri"/>
              <a:sym typeface="Calibri"/>
            </a:endParaRPr>
          </a:p>
        </p:txBody>
      </p:sp>
      <p:sp>
        <p:nvSpPr>
          <p:cNvPr id="344" name="Google Shape;344;p33"/>
          <p:cNvSpPr txBox="1"/>
          <p:nvPr/>
        </p:nvSpPr>
        <p:spPr>
          <a:xfrm>
            <a:off x="479875" y="3987250"/>
            <a:ext cx="2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Calibri"/>
                <a:ea typeface="Calibri"/>
                <a:cs typeface="Calibri"/>
                <a:sym typeface="Calibri"/>
              </a:rPr>
              <a:t>3</a:t>
            </a:r>
            <a:endParaRPr b="1">
              <a:solidFill>
                <a:schemeClr val="lt1"/>
              </a:solidFill>
              <a:latin typeface="Calibri"/>
              <a:ea typeface="Calibri"/>
              <a:cs typeface="Calibri"/>
              <a:sym typeface="Calibri"/>
            </a:endParaRPr>
          </a:p>
        </p:txBody>
      </p:sp>
      <p:sp>
        <p:nvSpPr>
          <p:cNvPr id="345" name="Google Shape;345;p33"/>
          <p:cNvSpPr/>
          <p:nvPr/>
        </p:nvSpPr>
        <p:spPr>
          <a:xfrm>
            <a:off x="3253925" y="4004200"/>
            <a:ext cx="402300" cy="3663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3"/>
          <p:cNvSpPr txBox="1"/>
          <p:nvPr/>
        </p:nvSpPr>
        <p:spPr>
          <a:xfrm>
            <a:off x="3706300" y="3884325"/>
            <a:ext cx="2648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Investment</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Model development, deployment, and maintenance</a:t>
            </a:r>
            <a:endParaRPr>
              <a:latin typeface="Calibri"/>
              <a:ea typeface="Calibri"/>
              <a:cs typeface="Calibri"/>
              <a:sym typeface="Calibri"/>
            </a:endParaRPr>
          </a:p>
        </p:txBody>
      </p:sp>
      <p:sp>
        <p:nvSpPr>
          <p:cNvPr id="347" name="Google Shape;347;p33"/>
          <p:cNvSpPr txBox="1"/>
          <p:nvPr/>
        </p:nvSpPr>
        <p:spPr>
          <a:xfrm>
            <a:off x="3328925" y="3987263"/>
            <a:ext cx="2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Calibri"/>
                <a:ea typeface="Calibri"/>
                <a:cs typeface="Calibri"/>
                <a:sym typeface="Calibri"/>
              </a:rPr>
              <a:t>4</a:t>
            </a:r>
            <a:endParaRPr b="1">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4"/>
          <p:cNvSpPr/>
          <p:nvPr/>
        </p:nvSpPr>
        <p:spPr>
          <a:xfrm>
            <a:off x="304738" y="668143"/>
            <a:ext cx="2533800" cy="14940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100"/>
          </a:p>
        </p:txBody>
      </p:sp>
      <p:sp>
        <p:nvSpPr>
          <p:cNvPr id="353" name="Google Shape;353;p34"/>
          <p:cNvSpPr/>
          <p:nvPr/>
        </p:nvSpPr>
        <p:spPr>
          <a:xfrm>
            <a:off x="304743" y="243350"/>
            <a:ext cx="2490300" cy="4248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2900">
                <a:solidFill>
                  <a:srgbClr val="262626"/>
                </a:solidFill>
                <a:latin typeface="Calibri"/>
                <a:ea typeface="Calibri"/>
                <a:cs typeface="Calibri"/>
                <a:sym typeface="Calibri"/>
              </a:rPr>
              <a:t>Reflection</a:t>
            </a:r>
            <a:endParaRPr b="1" sz="2900">
              <a:latin typeface="Calibri"/>
              <a:ea typeface="Calibri"/>
              <a:cs typeface="Calibri"/>
              <a:sym typeface="Calibri"/>
            </a:endParaRPr>
          </a:p>
        </p:txBody>
      </p:sp>
      <p:sp>
        <p:nvSpPr>
          <p:cNvPr id="354" name="Google Shape;354;p34"/>
          <p:cNvSpPr txBox="1"/>
          <p:nvPr>
            <p:ph idx="1" type="body"/>
          </p:nvPr>
        </p:nvSpPr>
        <p:spPr>
          <a:xfrm>
            <a:off x="307225" y="734775"/>
            <a:ext cx="8684700" cy="4248900"/>
          </a:xfrm>
          <a:prstGeom prst="rect">
            <a:avLst/>
          </a:prstGeom>
        </p:spPr>
        <p:txBody>
          <a:bodyPr anchorCtr="0" anchor="t" bIns="34275" lIns="68575" spcFirstLastPara="1" rIns="68575" wrap="square" tIns="34275">
            <a:noAutofit/>
          </a:bodyPr>
          <a:lstStyle/>
          <a:p>
            <a:pPr indent="457200" lvl="0" marL="1371600" rtl="0" algn="l">
              <a:spcBef>
                <a:spcPts val="800"/>
              </a:spcBef>
              <a:spcAft>
                <a:spcPts val="0"/>
              </a:spcAft>
              <a:buNone/>
            </a:pPr>
            <a:r>
              <a:rPr b="1" lang="en" sz="1500">
                <a:solidFill>
                  <a:schemeClr val="accent1"/>
                </a:solidFill>
                <a:latin typeface="Calibri"/>
                <a:ea typeface="Calibri"/>
                <a:cs typeface="Calibri"/>
                <a:sym typeface="Calibri"/>
              </a:rPr>
              <a:t>Deployment considerations</a:t>
            </a:r>
            <a:endParaRPr b="1" sz="1500">
              <a:solidFill>
                <a:schemeClr val="accent1"/>
              </a:solidFill>
              <a:latin typeface="Calibri"/>
              <a:ea typeface="Calibri"/>
              <a:cs typeface="Calibri"/>
              <a:sym typeface="Calibri"/>
            </a:endParaRPr>
          </a:p>
          <a:p>
            <a:pPr indent="0" lvl="0" marL="0" rtl="0" algn="l">
              <a:spcBef>
                <a:spcPts val="800"/>
              </a:spcBef>
              <a:spcAft>
                <a:spcPts val="0"/>
              </a:spcAft>
              <a:buNone/>
            </a:pPr>
            <a:r>
              <a:t/>
            </a:r>
            <a:endParaRPr b="1" sz="1500">
              <a:latin typeface="Calibri"/>
              <a:ea typeface="Calibri"/>
              <a:cs typeface="Calibri"/>
              <a:sym typeface="Calibri"/>
            </a:endParaRPr>
          </a:p>
          <a:p>
            <a:pPr indent="0" lvl="0" marL="0" rtl="0" algn="l">
              <a:spcBef>
                <a:spcPts val="800"/>
              </a:spcBef>
              <a:spcAft>
                <a:spcPts val="0"/>
              </a:spcAft>
              <a:buNone/>
            </a:pPr>
            <a:r>
              <a:t/>
            </a:r>
            <a:endParaRPr b="1" sz="1500">
              <a:latin typeface="Calibri"/>
              <a:ea typeface="Calibri"/>
              <a:cs typeface="Calibri"/>
              <a:sym typeface="Calibri"/>
            </a:endParaRPr>
          </a:p>
          <a:p>
            <a:pPr indent="0" lvl="0" marL="0" rtl="0" algn="l">
              <a:spcBef>
                <a:spcPts val="800"/>
              </a:spcBef>
              <a:spcAft>
                <a:spcPts val="0"/>
              </a:spcAft>
              <a:buNone/>
            </a:pPr>
            <a:r>
              <a:t/>
            </a:r>
            <a:endParaRPr b="1" sz="1500">
              <a:latin typeface="Calibri"/>
              <a:ea typeface="Calibri"/>
              <a:cs typeface="Calibri"/>
              <a:sym typeface="Calibri"/>
            </a:endParaRPr>
          </a:p>
          <a:p>
            <a:pPr indent="0" lvl="0" marL="0" rtl="0" algn="l">
              <a:spcBef>
                <a:spcPts val="800"/>
              </a:spcBef>
              <a:spcAft>
                <a:spcPts val="0"/>
              </a:spcAft>
              <a:buClr>
                <a:schemeClr val="dk1"/>
              </a:buClr>
              <a:buSzPts val="1100"/>
              <a:buFont typeface="Arial"/>
              <a:buNone/>
            </a:pPr>
            <a:r>
              <a:t/>
            </a:r>
            <a:endParaRPr b="1" sz="1500">
              <a:latin typeface="Calibri"/>
              <a:ea typeface="Calibri"/>
              <a:cs typeface="Calibri"/>
              <a:sym typeface="Calibri"/>
            </a:endParaRPr>
          </a:p>
          <a:p>
            <a:pPr indent="0" lvl="0" marL="5943600" rtl="0" algn="l">
              <a:spcBef>
                <a:spcPts val="800"/>
              </a:spcBef>
              <a:spcAft>
                <a:spcPts val="0"/>
              </a:spcAft>
              <a:buNone/>
            </a:pPr>
            <a:r>
              <a:rPr b="1" lang="en" sz="1500">
                <a:solidFill>
                  <a:schemeClr val="accent1"/>
                </a:solidFill>
                <a:latin typeface="Calibri"/>
                <a:ea typeface="Calibri"/>
                <a:cs typeface="Calibri"/>
                <a:sym typeface="Calibri"/>
              </a:rPr>
              <a:t>Ethical considerations</a:t>
            </a:r>
            <a:endParaRPr b="1" sz="1500">
              <a:solidFill>
                <a:schemeClr val="accent1"/>
              </a:solidFill>
              <a:latin typeface="Calibri"/>
              <a:ea typeface="Calibri"/>
              <a:cs typeface="Calibri"/>
              <a:sym typeface="Calibri"/>
            </a:endParaRPr>
          </a:p>
          <a:p>
            <a:pPr indent="0" lvl="0" marL="0" rtl="0" algn="l">
              <a:spcBef>
                <a:spcPts val="800"/>
              </a:spcBef>
              <a:spcAft>
                <a:spcPts val="0"/>
              </a:spcAft>
              <a:buNone/>
            </a:pPr>
            <a:r>
              <a:t/>
            </a:r>
            <a:endParaRPr sz="1500">
              <a:latin typeface="Calibri"/>
              <a:ea typeface="Calibri"/>
              <a:cs typeface="Calibri"/>
              <a:sym typeface="Calibri"/>
            </a:endParaRPr>
          </a:p>
          <a:p>
            <a:pPr indent="0" lvl="0" marL="0" rtl="0" algn="l">
              <a:spcBef>
                <a:spcPts val="800"/>
              </a:spcBef>
              <a:spcAft>
                <a:spcPts val="0"/>
              </a:spcAft>
              <a:buNone/>
            </a:pPr>
            <a:r>
              <a:t/>
            </a:r>
            <a:endParaRPr sz="1500">
              <a:latin typeface="Calibri"/>
              <a:ea typeface="Calibri"/>
              <a:cs typeface="Calibri"/>
              <a:sym typeface="Calibri"/>
            </a:endParaRPr>
          </a:p>
          <a:p>
            <a:pPr indent="457200" lvl="0" marL="914400" rtl="0" algn="l">
              <a:spcBef>
                <a:spcPts val="800"/>
              </a:spcBef>
              <a:spcAft>
                <a:spcPts val="0"/>
              </a:spcAft>
              <a:buNone/>
            </a:pPr>
            <a:r>
              <a:rPr b="1" lang="en" sz="1500">
                <a:solidFill>
                  <a:schemeClr val="accent1"/>
                </a:solidFill>
                <a:latin typeface="Calibri"/>
                <a:ea typeface="Calibri"/>
                <a:cs typeface="Calibri"/>
                <a:sym typeface="Calibri"/>
              </a:rPr>
              <a:t>Risks and Mitigation</a:t>
            </a:r>
            <a:endParaRPr sz="1500">
              <a:solidFill>
                <a:schemeClr val="accent1"/>
              </a:solidFill>
              <a:latin typeface="Calibri"/>
              <a:ea typeface="Calibri"/>
              <a:cs typeface="Calibri"/>
              <a:sym typeface="Calibri"/>
            </a:endParaRPr>
          </a:p>
          <a:p>
            <a:pPr indent="0" lvl="0" marL="0" rtl="0" algn="l">
              <a:spcBef>
                <a:spcPts val="800"/>
              </a:spcBef>
              <a:spcAft>
                <a:spcPts val="0"/>
              </a:spcAft>
              <a:buNone/>
            </a:pPr>
            <a:r>
              <a:t/>
            </a:r>
            <a:endParaRPr sz="1500">
              <a:latin typeface="Calibri"/>
              <a:ea typeface="Calibri"/>
              <a:cs typeface="Calibri"/>
              <a:sym typeface="Calibri"/>
            </a:endParaRPr>
          </a:p>
        </p:txBody>
      </p:sp>
      <p:pic>
        <p:nvPicPr>
          <p:cNvPr id="355" name="Google Shape;355;p34"/>
          <p:cNvPicPr preferRelativeResize="0"/>
          <p:nvPr/>
        </p:nvPicPr>
        <p:blipFill>
          <a:blip r:embed="rId3">
            <a:alphaModFix/>
          </a:blip>
          <a:stretch>
            <a:fillRect/>
          </a:stretch>
        </p:blipFill>
        <p:spPr>
          <a:xfrm>
            <a:off x="3787427" y="1161649"/>
            <a:ext cx="867175" cy="867175"/>
          </a:xfrm>
          <a:prstGeom prst="rect">
            <a:avLst/>
          </a:prstGeom>
          <a:noFill/>
          <a:ln>
            <a:noFill/>
          </a:ln>
        </p:spPr>
      </p:pic>
      <p:pic>
        <p:nvPicPr>
          <p:cNvPr id="356" name="Google Shape;356;p34"/>
          <p:cNvPicPr preferRelativeResize="0"/>
          <p:nvPr/>
        </p:nvPicPr>
        <p:blipFill>
          <a:blip r:embed="rId4">
            <a:alphaModFix/>
          </a:blip>
          <a:stretch>
            <a:fillRect/>
          </a:stretch>
        </p:blipFill>
        <p:spPr>
          <a:xfrm>
            <a:off x="830919" y="1028319"/>
            <a:ext cx="1133825" cy="1133825"/>
          </a:xfrm>
          <a:prstGeom prst="rect">
            <a:avLst/>
          </a:prstGeom>
          <a:noFill/>
          <a:ln>
            <a:noFill/>
          </a:ln>
        </p:spPr>
      </p:pic>
      <p:pic>
        <p:nvPicPr>
          <p:cNvPr id="357" name="Google Shape;357;p34"/>
          <p:cNvPicPr preferRelativeResize="0"/>
          <p:nvPr/>
        </p:nvPicPr>
        <p:blipFill>
          <a:blip r:embed="rId5">
            <a:alphaModFix/>
          </a:blip>
          <a:stretch>
            <a:fillRect/>
          </a:stretch>
        </p:blipFill>
        <p:spPr>
          <a:xfrm>
            <a:off x="2309173" y="1161650"/>
            <a:ext cx="1133825" cy="1133825"/>
          </a:xfrm>
          <a:prstGeom prst="rect">
            <a:avLst/>
          </a:prstGeom>
          <a:noFill/>
          <a:ln>
            <a:noFill/>
          </a:ln>
        </p:spPr>
      </p:pic>
      <p:pic>
        <p:nvPicPr>
          <p:cNvPr id="358" name="Google Shape;358;p34"/>
          <p:cNvPicPr preferRelativeResize="0"/>
          <p:nvPr/>
        </p:nvPicPr>
        <p:blipFill>
          <a:blip r:embed="rId6">
            <a:alphaModFix/>
          </a:blip>
          <a:stretch>
            <a:fillRect/>
          </a:stretch>
        </p:blipFill>
        <p:spPr>
          <a:xfrm>
            <a:off x="7916825" y="2595200"/>
            <a:ext cx="867175" cy="867175"/>
          </a:xfrm>
          <a:prstGeom prst="rect">
            <a:avLst/>
          </a:prstGeom>
          <a:noFill/>
          <a:ln>
            <a:noFill/>
          </a:ln>
        </p:spPr>
      </p:pic>
      <p:pic>
        <p:nvPicPr>
          <p:cNvPr id="359" name="Google Shape;359;p34"/>
          <p:cNvPicPr preferRelativeResize="0"/>
          <p:nvPr/>
        </p:nvPicPr>
        <p:blipFill>
          <a:blip r:embed="rId7">
            <a:alphaModFix/>
          </a:blip>
          <a:stretch>
            <a:fillRect/>
          </a:stretch>
        </p:blipFill>
        <p:spPr>
          <a:xfrm>
            <a:off x="6598850" y="2571750"/>
            <a:ext cx="833175" cy="855706"/>
          </a:xfrm>
          <a:prstGeom prst="rect">
            <a:avLst/>
          </a:prstGeom>
          <a:noFill/>
          <a:ln>
            <a:noFill/>
          </a:ln>
        </p:spPr>
      </p:pic>
      <p:pic>
        <p:nvPicPr>
          <p:cNvPr id="360" name="Google Shape;360;p34"/>
          <p:cNvPicPr preferRelativeResize="0"/>
          <p:nvPr/>
        </p:nvPicPr>
        <p:blipFill>
          <a:blip r:embed="rId8">
            <a:alphaModFix/>
          </a:blip>
          <a:stretch>
            <a:fillRect/>
          </a:stretch>
        </p:blipFill>
        <p:spPr>
          <a:xfrm>
            <a:off x="5302775" y="2595200"/>
            <a:ext cx="867175" cy="867175"/>
          </a:xfrm>
          <a:prstGeom prst="rect">
            <a:avLst/>
          </a:prstGeom>
          <a:noFill/>
          <a:ln>
            <a:noFill/>
          </a:ln>
        </p:spPr>
      </p:pic>
      <p:pic>
        <p:nvPicPr>
          <p:cNvPr id="361" name="Google Shape;361;p34"/>
          <p:cNvPicPr preferRelativeResize="0"/>
          <p:nvPr/>
        </p:nvPicPr>
        <p:blipFill>
          <a:blip r:embed="rId9">
            <a:alphaModFix/>
          </a:blip>
          <a:stretch>
            <a:fillRect/>
          </a:stretch>
        </p:blipFill>
        <p:spPr>
          <a:xfrm>
            <a:off x="2367775" y="3790788"/>
            <a:ext cx="867175" cy="867175"/>
          </a:xfrm>
          <a:prstGeom prst="rect">
            <a:avLst/>
          </a:prstGeom>
          <a:noFill/>
          <a:ln>
            <a:noFill/>
          </a:ln>
        </p:spPr>
      </p:pic>
      <p:pic>
        <p:nvPicPr>
          <p:cNvPr id="362" name="Google Shape;362;p34"/>
          <p:cNvPicPr preferRelativeResize="0"/>
          <p:nvPr/>
        </p:nvPicPr>
        <p:blipFill>
          <a:blip r:embed="rId10">
            <a:alphaModFix/>
          </a:blip>
          <a:stretch>
            <a:fillRect/>
          </a:stretch>
        </p:blipFill>
        <p:spPr>
          <a:xfrm>
            <a:off x="3787425" y="3614125"/>
            <a:ext cx="1220500" cy="1220500"/>
          </a:xfrm>
          <a:prstGeom prst="rect">
            <a:avLst/>
          </a:prstGeom>
          <a:noFill/>
          <a:ln>
            <a:noFill/>
          </a:ln>
        </p:spPr>
      </p:pic>
      <p:pic>
        <p:nvPicPr>
          <p:cNvPr id="363" name="Google Shape;363;p34"/>
          <p:cNvPicPr preferRelativeResize="0"/>
          <p:nvPr/>
        </p:nvPicPr>
        <p:blipFill>
          <a:blip r:embed="rId11">
            <a:alphaModFix/>
          </a:blip>
          <a:stretch>
            <a:fillRect/>
          </a:stretch>
        </p:blipFill>
        <p:spPr>
          <a:xfrm>
            <a:off x="531399" y="3657463"/>
            <a:ext cx="1133825" cy="1133825"/>
          </a:xfrm>
          <a:prstGeom prst="rect">
            <a:avLst/>
          </a:prstGeom>
          <a:noFill/>
          <a:ln>
            <a:noFill/>
          </a:ln>
        </p:spPr>
      </p:pic>
      <p:sp>
        <p:nvSpPr>
          <p:cNvPr id="364" name="Google Shape;364;p34"/>
          <p:cNvSpPr txBox="1"/>
          <p:nvPr/>
        </p:nvSpPr>
        <p:spPr>
          <a:xfrm>
            <a:off x="922050" y="2199675"/>
            <a:ext cx="984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434343"/>
                </a:solidFill>
                <a:latin typeface="Calibri"/>
                <a:ea typeface="Calibri"/>
                <a:cs typeface="Calibri"/>
                <a:sym typeface="Calibri"/>
              </a:rPr>
              <a:t>Integration</a:t>
            </a:r>
            <a:endParaRPr sz="1100">
              <a:solidFill>
                <a:srgbClr val="434343"/>
              </a:solidFill>
              <a:latin typeface="Calibri"/>
              <a:ea typeface="Calibri"/>
              <a:cs typeface="Calibri"/>
              <a:sym typeface="Calibri"/>
            </a:endParaRPr>
          </a:p>
        </p:txBody>
      </p:sp>
      <p:sp>
        <p:nvSpPr>
          <p:cNvPr id="365" name="Google Shape;365;p34"/>
          <p:cNvSpPr txBox="1"/>
          <p:nvPr/>
        </p:nvSpPr>
        <p:spPr>
          <a:xfrm>
            <a:off x="2469725" y="2199675"/>
            <a:ext cx="867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434343"/>
                </a:solidFill>
                <a:latin typeface="Calibri"/>
                <a:ea typeface="Calibri"/>
                <a:cs typeface="Calibri"/>
                <a:sym typeface="Calibri"/>
              </a:rPr>
              <a:t>Training</a:t>
            </a:r>
            <a:endParaRPr sz="1100">
              <a:solidFill>
                <a:srgbClr val="434343"/>
              </a:solidFill>
              <a:latin typeface="Calibri"/>
              <a:ea typeface="Calibri"/>
              <a:cs typeface="Calibri"/>
              <a:sym typeface="Calibri"/>
            </a:endParaRPr>
          </a:p>
        </p:txBody>
      </p:sp>
      <p:sp>
        <p:nvSpPr>
          <p:cNvPr id="366" name="Google Shape;366;p34"/>
          <p:cNvSpPr txBox="1"/>
          <p:nvPr/>
        </p:nvSpPr>
        <p:spPr>
          <a:xfrm>
            <a:off x="3816500" y="2199675"/>
            <a:ext cx="984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434343"/>
                </a:solidFill>
                <a:latin typeface="Calibri"/>
                <a:ea typeface="Calibri"/>
                <a:cs typeface="Calibri"/>
                <a:sym typeface="Calibri"/>
              </a:rPr>
              <a:t>Monitoring</a:t>
            </a:r>
            <a:endParaRPr sz="1100">
              <a:solidFill>
                <a:srgbClr val="434343"/>
              </a:solidFill>
              <a:latin typeface="Calibri"/>
              <a:ea typeface="Calibri"/>
              <a:cs typeface="Calibri"/>
              <a:sym typeface="Calibri"/>
            </a:endParaRPr>
          </a:p>
        </p:txBody>
      </p:sp>
      <p:sp>
        <p:nvSpPr>
          <p:cNvPr id="367" name="Google Shape;367;p34"/>
          <p:cNvSpPr txBox="1"/>
          <p:nvPr/>
        </p:nvSpPr>
        <p:spPr>
          <a:xfrm>
            <a:off x="5399700" y="3512900"/>
            <a:ext cx="884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434343"/>
                </a:solidFill>
                <a:latin typeface="Calibri"/>
                <a:ea typeface="Calibri"/>
                <a:cs typeface="Calibri"/>
                <a:sym typeface="Calibri"/>
              </a:rPr>
              <a:t>Fairness</a:t>
            </a:r>
            <a:endParaRPr sz="1100">
              <a:solidFill>
                <a:srgbClr val="434343"/>
              </a:solidFill>
              <a:latin typeface="Calibri"/>
              <a:ea typeface="Calibri"/>
              <a:cs typeface="Calibri"/>
              <a:sym typeface="Calibri"/>
            </a:endParaRPr>
          </a:p>
        </p:txBody>
      </p:sp>
      <p:sp>
        <p:nvSpPr>
          <p:cNvPr id="368" name="Google Shape;368;p34"/>
          <p:cNvSpPr txBox="1"/>
          <p:nvPr/>
        </p:nvSpPr>
        <p:spPr>
          <a:xfrm>
            <a:off x="6763150" y="3512900"/>
            <a:ext cx="867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434343"/>
                </a:solidFill>
                <a:latin typeface="Calibri"/>
                <a:ea typeface="Calibri"/>
                <a:cs typeface="Calibri"/>
                <a:sym typeface="Calibri"/>
              </a:rPr>
              <a:t>Privacy</a:t>
            </a:r>
            <a:endParaRPr sz="1100">
              <a:solidFill>
                <a:srgbClr val="434343"/>
              </a:solidFill>
              <a:latin typeface="Calibri"/>
              <a:ea typeface="Calibri"/>
              <a:cs typeface="Calibri"/>
              <a:sym typeface="Calibri"/>
            </a:endParaRPr>
          </a:p>
        </p:txBody>
      </p:sp>
      <p:sp>
        <p:nvSpPr>
          <p:cNvPr id="369" name="Google Shape;369;p34"/>
          <p:cNvSpPr txBox="1"/>
          <p:nvPr/>
        </p:nvSpPr>
        <p:spPr>
          <a:xfrm>
            <a:off x="7916825" y="3512900"/>
            <a:ext cx="1220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434343"/>
                </a:solidFill>
                <a:latin typeface="Calibri"/>
                <a:ea typeface="Calibri"/>
                <a:cs typeface="Calibri"/>
                <a:sym typeface="Calibri"/>
              </a:rPr>
              <a:t>Transparency</a:t>
            </a:r>
            <a:endParaRPr sz="1100">
              <a:solidFill>
                <a:srgbClr val="434343"/>
              </a:solidFill>
              <a:latin typeface="Calibri"/>
              <a:ea typeface="Calibri"/>
              <a:cs typeface="Calibri"/>
              <a:sym typeface="Calibri"/>
            </a:endParaRPr>
          </a:p>
        </p:txBody>
      </p:sp>
      <p:sp>
        <p:nvSpPr>
          <p:cNvPr id="370" name="Google Shape;370;p34"/>
          <p:cNvSpPr txBox="1"/>
          <p:nvPr/>
        </p:nvSpPr>
        <p:spPr>
          <a:xfrm>
            <a:off x="531388" y="4706700"/>
            <a:ext cx="1220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434343"/>
                </a:solidFill>
                <a:latin typeface="Calibri"/>
                <a:ea typeface="Calibri"/>
                <a:cs typeface="Calibri"/>
                <a:sym typeface="Calibri"/>
              </a:rPr>
              <a:t>Overfitting</a:t>
            </a:r>
            <a:endParaRPr sz="1100">
              <a:solidFill>
                <a:srgbClr val="434343"/>
              </a:solidFill>
              <a:latin typeface="Calibri"/>
              <a:ea typeface="Calibri"/>
              <a:cs typeface="Calibri"/>
              <a:sym typeface="Calibri"/>
            </a:endParaRPr>
          </a:p>
        </p:txBody>
      </p:sp>
      <p:sp>
        <p:nvSpPr>
          <p:cNvPr id="371" name="Google Shape;371;p34"/>
          <p:cNvSpPr txBox="1"/>
          <p:nvPr/>
        </p:nvSpPr>
        <p:spPr>
          <a:xfrm>
            <a:off x="2060213" y="4706700"/>
            <a:ext cx="1375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434343"/>
                </a:solidFill>
                <a:latin typeface="Calibri"/>
                <a:ea typeface="Calibri"/>
                <a:cs typeface="Calibri"/>
                <a:sym typeface="Calibri"/>
              </a:rPr>
              <a:t>Incorrect Predictions</a:t>
            </a:r>
            <a:endParaRPr sz="1100">
              <a:solidFill>
                <a:srgbClr val="434343"/>
              </a:solidFill>
              <a:latin typeface="Calibri"/>
              <a:ea typeface="Calibri"/>
              <a:cs typeface="Calibri"/>
              <a:sym typeface="Calibri"/>
            </a:endParaRPr>
          </a:p>
        </p:txBody>
      </p:sp>
      <p:sp>
        <p:nvSpPr>
          <p:cNvPr id="372" name="Google Shape;372;p34"/>
          <p:cNvSpPr txBox="1"/>
          <p:nvPr/>
        </p:nvSpPr>
        <p:spPr>
          <a:xfrm>
            <a:off x="4038225" y="4706700"/>
            <a:ext cx="1433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434343"/>
                </a:solidFill>
                <a:latin typeface="Calibri"/>
                <a:ea typeface="Calibri"/>
                <a:cs typeface="Calibri"/>
                <a:sym typeface="Calibri"/>
              </a:rPr>
              <a:t>Legal Compliance</a:t>
            </a:r>
            <a:endParaRPr sz="1100">
              <a:solidFill>
                <a:srgbClr val="434343"/>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