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April 17,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524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64E15-D636-5154-702D-0175DB71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Face detection using ESP32, Python and OpenCV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EE25-5283-C2F6-14DC-EA05A103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300"/>
              <a:t>Satya Divya Maddipudi</a:t>
            </a:r>
          </a:p>
          <a:p>
            <a:pPr algn="l"/>
            <a:r>
              <a:rPr lang="en-US" sz="1300"/>
              <a:t>Preethi Billa</a:t>
            </a:r>
          </a:p>
          <a:p>
            <a:pPr algn="l"/>
            <a:r>
              <a:rPr lang="en-US" sz="1300"/>
              <a:t>Niranjan Reddy Masapeta</a:t>
            </a: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eadboard elettronica">
            <a:extLst>
              <a:ext uri="{FF2B5EF4-FFF2-40B4-BE49-F238E27FC236}">
                <a16:creationId xmlns:a16="http://schemas.microsoft.com/office/drawing/2014/main" id="{B4CA0820-0280-8FC1-A829-AAC4C95E9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r="32893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47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ED5D2-8030-BEEA-69D8-E185374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EC4F-8200-E0B9-09B9-07FABA5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r>
              <a:rPr lang="en-US" sz="1800"/>
              <a:t>ESP32 is a low cost and low power microcontroller used to small to medium IoT projects.</a:t>
            </a:r>
          </a:p>
          <a:p>
            <a:r>
              <a:rPr lang="en-US" sz="1800"/>
              <a:t>ESP32 is the successor of highly successful ESP8266 microcontroller with increased CPU cores, faster Wi-Fi and higher clock frequency.</a:t>
            </a:r>
          </a:p>
          <a:p>
            <a:r>
              <a:rPr lang="en-US" sz="1800"/>
              <a:t>Face detection is one of the most important research areas in modern Machine Learning used in face recognition, facial biometric authentication, liveness detection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66560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EB4E0-B898-9720-4B1B-DC3D8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34D2-C19C-DFC4-7C4E-467C7B54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r>
              <a:rPr lang="en-US" sz="1800"/>
              <a:t>Build a face detection model using Python and OpenCV library.</a:t>
            </a:r>
          </a:p>
          <a:p>
            <a:r>
              <a:rPr lang="en-US" sz="1800"/>
              <a:t>Connect a camera module to ESP32 microcontroller to stream video.</a:t>
            </a:r>
          </a:p>
          <a:p>
            <a:r>
              <a:rPr lang="en-US" sz="1800"/>
              <a:t>Using the face detection algorithm, detect faces in the stream generated by ESP32 camera</a:t>
            </a:r>
          </a:p>
        </p:txBody>
      </p:sp>
    </p:spTree>
    <p:extLst>
      <p:ext uri="{BB962C8B-B14F-4D97-AF65-F5344CB8AC3E}">
        <p14:creationId xmlns:p14="http://schemas.microsoft.com/office/powerpoint/2010/main" val="398931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16470-D847-E298-9F2E-EFE58E47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5A172C-6670-481A-CE64-C0648989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5" y="716798"/>
            <a:ext cx="11270875" cy="38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8D6E-26CE-6CA2-DD75-58832FD9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2D4C-35EB-14EF-CD21-D03FBEAF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r>
              <a:rPr lang="en-US" sz="1800"/>
              <a:t>ESP32 microcontroller</a:t>
            </a:r>
          </a:p>
          <a:p>
            <a:r>
              <a:rPr lang="en-US" sz="1800"/>
              <a:t>OV2640 Camera</a:t>
            </a:r>
          </a:p>
          <a:p>
            <a:r>
              <a:rPr lang="en-US" sz="1800"/>
              <a:t>Python</a:t>
            </a:r>
          </a:p>
          <a:p>
            <a:r>
              <a:rPr lang="en-US" sz="1800"/>
              <a:t>OpenCV</a:t>
            </a:r>
          </a:p>
          <a:p>
            <a:r>
              <a:rPr lang="en-US" sz="1800"/>
              <a:t>Arduino IDE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325561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GradientRiseVTI</vt:lpstr>
      <vt:lpstr>Face detection using ESP32, Python and OpenCV</vt:lpstr>
      <vt:lpstr>Introduction</vt:lpstr>
      <vt:lpstr>Project deliverables</vt:lpstr>
      <vt:lpstr>Project architecture</vt:lpstr>
      <vt:lpstr>Project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using ESP32, Python and OpenCV</dc:title>
  <dc:creator>Niranjan Reddy Masapeta</dc:creator>
  <cp:lastModifiedBy>Niranjan Reddy Masapeta</cp:lastModifiedBy>
  <cp:revision>1</cp:revision>
  <dcterms:created xsi:type="dcterms:W3CDTF">2023-04-17T17:49:47Z</dcterms:created>
  <dcterms:modified xsi:type="dcterms:W3CDTF">2023-04-17T18:39:08Z</dcterms:modified>
</cp:coreProperties>
</file>