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70" d="100"/>
          <a:sy n="7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8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025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0318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494026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154942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8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3089231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986082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207802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609094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9777393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30644276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674373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6419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681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8304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597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1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4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7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969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1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4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7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69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5930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6732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5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765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657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86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00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85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17610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1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7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95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hyperlink" Target="http://b.sc" TargetMode="Externa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flipH="1" rot="10800000">
            <a:off x="2582846" y="5885386"/>
            <a:ext cx="930211" cy="9813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flipH="1" rot="10800000">
            <a:off x="5975301" y="3313588"/>
            <a:ext cx="11067300" cy="550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Nandha Kumar.M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0" y="2722390"/>
            <a:ext cx="121920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1058055" y="3023581"/>
            <a:ext cx="42798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-289700" y="2807095"/>
            <a:ext cx="10788901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587566" y="2728510"/>
            <a:ext cx="12192000" cy="463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1524000" y="3068086"/>
            <a:ext cx="8055300" cy="23545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 :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S.PREETHI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NM ID: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F7116A812DF3B7BA03C40C0B02DE6D52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 : </a:t>
            </a:r>
            <a:r>
              <a:rPr lang="en-US" altLang="zh-CN" sz="2400" b="1" i="0" u="sng" strike="noStrike" kern="0" cap="none" spc="0" baseline="0">
                <a:solidFill>
                  <a:schemeClr val="hlink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  <a:hlinkClick r:id="rId2"/>
              </a:rPr>
              <a:t>B.SC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Computer Science 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 : KAAMADHENU ARTS AND SCIENCE COLLEGE/BHARATHIYAR UNIVERSITY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23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335823" y="26934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9774" y="1399713"/>
            <a:ext cx="964815" cy="4999525"/>
          </a:xfrm>
          <a:prstGeom prst="rect"/>
          <a:noFill/>
          <a:ln w="12700" cmpd="sng" cap="flat">
            <a:noFill/>
            <a:prstDash val="solid"/>
            <a:round/>
          </a:ln>
        </p:spPr>
      </p:pic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rcRect t="39316" b="12302" r="8438"/>
          <a:stretch>
            <a:fillRect/>
          </a:stretch>
        </p:blipFill>
        <p:spPr>
          <a:xfrm rot="0">
            <a:off x="3781367" y="1428030"/>
            <a:ext cx="3697926" cy="173947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66915" y="3916741"/>
            <a:ext cx="2342074" cy="182390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1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933984" y="3944363"/>
            <a:ext cx="2293120" cy="17134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530334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flipH="1" rot="0">
            <a:off x="0" y="450677"/>
            <a:ext cx="521820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997650" y="1774950"/>
            <a:ext cx="8807400" cy="3078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This portfolio project helped me apply my knowledge of HTML, CSS, and JavaScript while improving my design and problem-solving skills.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It serves as a foundation for my professional career and will be continuously updated with new projects, skills, and achievements.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project not only strengthens my web development expertise but also acts as a gateway for opportunities in internships and future employment.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2196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9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7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4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7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3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1265570" y="2755606"/>
            <a:ext cx="8996101" cy="1630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Personal Portfolio Website – Showcasing Skills and Achievements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50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1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79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8" y="3819342"/>
            <a:ext cx="3734988" cy="2847964"/>
            <a:chOff x="47628" y="3819342"/>
            <a:chExt cx="3734988" cy="2847964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27166" y="6270759"/>
              <a:ext cx="3355452" cy="279389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8" y="3819342"/>
              <a:ext cx="1569902" cy="2847964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129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27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823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51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flipH="1" rot="0">
            <a:off x="1401173" y="2505936"/>
            <a:ext cx="6959400" cy="3078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8256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  <p:txBody>
            <a:bodyPr vert="horz" wrap="square" lIns="0" tIns="0" rIns="0" bIns="0" anchor="t" anchorCtr="0">
              <a:prstTxWarp prst="textNoShape"/>
            </a:bodyPr>
            <a:lstStyle/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1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endParaRPr>
            </a:p>
          </p:txBody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778879" y="2067488"/>
            <a:ext cx="7198500" cy="3440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This project is a personal Portfolio Website designed and developed by </a:t>
            </a: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</a:rPr>
              <a:t>Preethi.</a:t>
            </a:r>
            <a:endParaRPr lang="en-US" altLang="zh-CN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It highlights my skills, education, projects, and achievements in a visually appealing and interactive format.</a:t>
            </a:r>
            <a:endParaRPr lang="en-US" altLang="zh-CN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itchFamily="0" charset="0"/>
              <a:buChar char="●"/>
            </a:pPr>
            <a:r>
              <a:rPr lang="en-US" altLang="zh-CN" sz="2400" b="1" i="1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goal is to provide recruiters, peers, and professionals with an overview of my abilities and accomplishments in the field of software development and web technologies.</a:t>
            </a:r>
            <a:endParaRPr lang="zh-CN" altLang="en-US" sz="2400" b="1" i="1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841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566843" y="2642475"/>
            <a:ext cx="6696000" cy="2849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Recruiters &amp; Hiring Managers – to evaluate my skills and experience.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Peers &amp; Collaborators – to connect for projects, hackathons, or open-source contributions.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Faculty &amp; Mentors – to assess my learning journey and growth.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itchFamily="0" charset="0"/>
              <a:buChar char="●"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General Audience – anyone interested in exploring my work and achievements.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6490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2766450" y="2549738"/>
            <a:ext cx="6659100" cy="2849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Frontend: HTML, CSS, JavaScript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Programming Languages: C, C++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Design: Responsive Web Design principles, modern UI layouts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Database Knowledge: Basic MySQL (future expansion for dynamic portfolio)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Other Tools: VS Code, GitHub for version control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rot="0">
            <a:off x="1" y="2579913"/>
            <a:ext cx="2143124" cy="2740932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47438188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-2" y="439209"/>
            <a:ext cx="8794800" cy="613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363299" y="1458599"/>
            <a:ext cx="10152300" cy="49834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The portfolio follows a clean, modern, and responsive layout with the following sections: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Home/About Me – Introduction and personal summary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Skills – Technical expertise with icons and highlights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Education – Academic background and learning highlights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Projects – Showcasing completed projects with descriptions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5. Achievements – Certifications, competitions, and milestones</a:t>
            </a: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6. Contact – Links to email and social profiles</a:t>
            </a:r>
            <a:endParaRPr lang="zh-CN" altLang="en-US" sz="18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56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112207" y="334388"/>
            <a:ext cx="10681201" cy="723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55324" y="1882375"/>
            <a:ext cx="10038001" cy="3449924"/>
          </a:xfrm>
          <a:prstGeom prst="rect"/>
          <a:noFill/>
          <a:ln w="95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🎨 Responsive Design – Optimized for mobile, tablet, and desktop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🖼️ Project Showcase – Highlights mini-projects with details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🔗 Navigation Bar – Smooth scrolling to sections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🌐 Social Links – Easy connection via email or GitHub/LinkedIn</a:t>
            </a: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⚡ Interactive Elements – Hover effects, animations, and engaging UI</a:t>
            </a:r>
            <a:endParaRPr lang="zh-CN" altLang="en-US" sz="24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3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2025-09-19T09:14:03Z</dcterms:modified>
</cp:coreProperties>
</file>