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5FD637-2280-4725-B638-A67212B1D8B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BCD502B-35CA-4BA7-B337-EC1F97EB3E6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Deploy AWS infrastructure with Terraform &amp; CloudFormation</a:t>
          </a:r>
          <a:endParaRPr lang="en-US"/>
        </a:p>
      </dgm:t>
    </dgm:pt>
    <dgm:pt modelId="{E0DC1EEF-5DFA-46D6-AE78-57FD3241DC9C}" type="parTrans" cxnId="{551AFCF2-0444-4250-BE28-4560CCA5DCAF}">
      <dgm:prSet/>
      <dgm:spPr/>
      <dgm:t>
        <a:bodyPr/>
        <a:lstStyle/>
        <a:p>
          <a:endParaRPr lang="en-US"/>
        </a:p>
      </dgm:t>
    </dgm:pt>
    <dgm:pt modelId="{FD0572F4-24AC-4BFC-A1C4-B48BA794E401}" type="sibTrans" cxnId="{551AFCF2-0444-4250-BE28-4560CCA5DCAF}">
      <dgm:prSet/>
      <dgm:spPr/>
      <dgm:t>
        <a:bodyPr/>
        <a:lstStyle/>
        <a:p>
          <a:endParaRPr lang="en-US"/>
        </a:p>
      </dgm:t>
    </dgm:pt>
    <dgm:pt modelId="{90FEC2F5-84CD-4B13-9D50-3EF070F7A3C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Services: EC2 Instance, RDS Database, S3 Buckets</a:t>
          </a:r>
          <a:endParaRPr lang="en-US"/>
        </a:p>
      </dgm:t>
    </dgm:pt>
    <dgm:pt modelId="{E7B08503-E620-40C0-9B94-E261B57801F5}" type="parTrans" cxnId="{98AF5E06-8716-44A4-974B-AC3E14ED5D2A}">
      <dgm:prSet/>
      <dgm:spPr/>
      <dgm:t>
        <a:bodyPr/>
        <a:lstStyle/>
        <a:p>
          <a:endParaRPr lang="en-US"/>
        </a:p>
      </dgm:t>
    </dgm:pt>
    <dgm:pt modelId="{2DCA63A6-28A5-47B0-B202-973E5F59E23A}" type="sibTrans" cxnId="{98AF5E06-8716-44A4-974B-AC3E14ED5D2A}">
      <dgm:prSet/>
      <dgm:spPr/>
      <dgm:t>
        <a:bodyPr/>
        <a:lstStyle/>
        <a:p>
          <a:endParaRPr lang="en-US"/>
        </a:p>
      </dgm:t>
    </dgm:pt>
    <dgm:pt modelId="{29255E3A-7693-45CC-9FEE-29C229EF4F1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 Infrastructure as Code best practices</a:t>
          </a:r>
          <a:endParaRPr lang="en-US"/>
        </a:p>
      </dgm:t>
    </dgm:pt>
    <dgm:pt modelId="{77AE1925-79D5-42CB-9E9B-B70A98E333D1}" type="parTrans" cxnId="{D7F0ACDE-A01F-4A82-BDEA-D341E629172D}">
      <dgm:prSet/>
      <dgm:spPr/>
      <dgm:t>
        <a:bodyPr/>
        <a:lstStyle/>
        <a:p>
          <a:endParaRPr lang="en-US"/>
        </a:p>
      </dgm:t>
    </dgm:pt>
    <dgm:pt modelId="{95D93997-84F9-450A-A6F3-1DD2EAB0BC7B}" type="sibTrans" cxnId="{D7F0ACDE-A01F-4A82-BDEA-D341E629172D}">
      <dgm:prSet/>
      <dgm:spPr/>
      <dgm:t>
        <a:bodyPr/>
        <a:lstStyle/>
        <a:p>
          <a:endParaRPr lang="en-US"/>
        </a:p>
      </dgm:t>
    </dgm:pt>
    <dgm:pt modelId="{6EE92B94-3440-4BEA-80A6-5677A7062FAA}" type="pres">
      <dgm:prSet presAssocID="{445FD637-2280-4725-B638-A67212B1D8B6}" presName="root" presStyleCnt="0">
        <dgm:presLayoutVars>
          <dgm:dir/>
          <dgm:resizeHandles val="exact"/>
        </dgm:presLayoutVars>
      </dgm:prSet>
      <dgm:spPr/>
    </dgm:pt>
    <dgm:pt modelId="{EC15B2C8-7FE8-47AD-9F94-E3C7C915AE58}" type="pres">
      <dgm:prSet presAssocID="{CBCD502B-35CA-4BA7-B337-EC1F97EB3E65}" presName="compNode" presStyleCnt="0"/>
      <dgm:spPr/>
    </dgm:pt>
    <dgm:pt modelId="{1105ABC9-8FDF-40C6-AF98-F177A528C908}" type="pres">
      <dgm:prSet presAssocID="{CBCD502B-35CA-4BA7-B337-EC1F97EB3E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3499F32-1F48-4B16-A06E-29F24CDD0457}" type="pres">
      <dgm:prSet presAssocID="{CBCD502B-35CA-4BA7-B337-EC1F97EB3E65}" presName="spaceRect" presStyleCnt="0"/>
      <dgm:spPr/>
    </dgm:pt>
    <dgm:pt modelId="{8D70F969-13BD-4F7C-9DAE-162EC11C4461}" type="pres">
      <dgm:prSet presAssocID="{CBCD502B-35CA-4BA7-B337-EC1F97EB3E65}" presName="textRect" presStyleLbl="revTx" presStyleIdx="0" presStyleCnt="3">
        <dgm:presLayoutVars>
          <dgm:chMax val="1"/>
          <dgm:chPref val="1"/>
        </dgm:presLayoutVars>
      </dgm:prSet>
      <dgm:spPr/>
    </dgm:pt>
    <dgm:pt modelId="{48CDFCE4-0A71-44CA-AB0C-64505E23F8BF}" type="pres">
      <dgm:prSet presAssocID="{FD0572F4-24AC-4BFC-A1C4-B48BA794E401}" presName="sibTrans" presStyleCnt="0"/>
      <dgm:spPr/>
    </dgm:pt>
    <dgm:pt modelId="{E70F96E3-FB92-404F-A358-B482EA3BC0E3}" type="pres">
      <dgm:prSet presAssocID="{90FEC2F5-84CD-4B13-9D50-3EF070F7A3CD}" presName="compNode" presStyleCnt="0"/>
      <dgm:spPr/>
    </dgm:pt>
    <dgm:pt modelId="{D6819491-95ED-4D7C-A60A-AED5F9525774}" type="pres">
      <dgm:prSet presAssocID="{90FEC2F5-84CD-4B13-9D50-3EF070F7A3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AAEE71-1F50-45FB-A887-64A921ACD92F}" type="pres">
      <dgm:prSet presAssocID="{90FEC2F5-84CD-4B13-9D50-3EF070F7A3CD}" presName="spaceRect" presStyleCnt="0"/>
      <dgm:spPr/>
    </dgm:pt>
    <dgm:pt modelId="{8E49E254-1635-446C-BED1-FAA098972E8B}" type="pres">
      <dgm:prSet presAssocID="{90FEC2F5-84CD-4B13-9D50-3EF070F7A3CD}" presName="textRect" presStyleLbl="revTx" presStyleIdx="1" presStyleCnt="3">
        <dgm:presLayoutVars>
          <dgm:chMax val="1"/>
          <dgm:chPref val="1"/>
        </dgm:presLayoutVars>
      </dgm:prSet>
      <dgm:spPr/>
    </dgm:pt>
    <dgm:pt modelId="{7E2374C5-ED84-410C-928B-31BE44F4DCFA}" type="pres">
      <dgm:prSet presAssocID="{2DCA63A6-28A5-47B0-B202-973E5F59E23A}" presName="sibTrans" presStyleCnt="0"/>
      <dgm:spPr/>
    </dgm:pt>
    <dgm:pt modelId="{7032BADC-3F7D-4D93-9054-B02BB960FFD2}" type="pres">
      <dgm:prSet presAssocID="{29255E3A-7693-45CC-9FEE-29C229EF4F15}" presName="compNode" presStyleCnt="0"/>
      <dgm:spPr/>
    </dgm:pt>
    <dgm:pt modelId="{5C0C6032-033D-45CE-9F15-9CC4780B8013}" type="pres">
      <dgm:prSet presAssocID="{29255E3A-7693-45CC-9FEE-29C229EF4F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ADEF94-BF3F-4FB0-95CF-5B753058FB9D}" type="pres">
      <dgm:prSet presAssocID="{29255E3A-7693-45CC-9FEE-29C229EF4F15}" presName="spaceRect" presStyleCnt="0"/>
      <dgm:spPr/>
    </dgm:pt>
    <dgm:pt modelId="{EB675F29-88EB-4787-832A-6B52CEF5EAE1}" type="pres">
      <dgm:prSet presAssocID="{29255E3A-7693-45CC-9FEE-29C229EF4F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AF5E06-8716-44A4-974B-AC3E14ED5D2A}" srcId="{445FD637-2280-4725-B638-A67212B1D8B6}" destId="{90FEC2F5-84CD-4B13-9D50-3EF070F7A3CD}" srcOrd="1" destOrd="0" parTransId="{E7B08503-E620-40C0-9B94-E261B57801F5}" sibTransId="{2DCA63A6-28A5-47B0-B202-973E5F59E23A}"/>
    <dgm:cxn modelId="{5AF0D163-AB8A-4155-8B3C-EC5818D47CA6}" type="presOf" srcId="{CBCD502B-35CA-4BA7-B337-EC1F97EB3E65}" destId="{8D70F969-13BD-4F7C-9DAE-162EC11C4461}" srcOrd="0" destOrd="0" presId="urn:microsoft.com/office/officeart/2018/2/layout/IconLabelList"/>
    <dgm:cxn modelId="{BB5DB76E-78EA-4097-A366-4255F3CC0F26}" type="presOf" srcId="{90FEC2F5-84CD-4B13-9D50-3EF070F7A3CD}" destId="{8E49E254-1635-446C-BED1-FAA098972E8B}" srcOrd="0" destOrd="0" presId="urn:microsoft.com/office/officeart/2018/2/layout/IconLabelList"/>
    <dgm:cxn modelId="{3AE64AA3-ED25-4772-BF37-2883C297DEDB}" type="presOf" srcId="{29255E3A-7693-45CC-9FEE-29C229EF4F15}" destId="{EB675F29-88EB-4787-832A-6B52CEF5EAE1}" srcOrd="0" destOrd="0" presId="urn:microsoft.com/office/officeart/2018/2/layout/IconLabelList"/>
    <dgm:cxn modelId="{D7F0ACDE-A01F-4A82-BDEA-D341E629172D}" srcId="{445FD637-2280-4725-B638-A67212B1D8B6}" destId="{29255E3A-7693-45CC-9FEE-29C229EF4F15}" srcOrd="2" destOrd="0" parTransId="{77AE1925-79D5-42CB-9E9B-B70A98E333D1}" sibTransId="{95D93997-84F9-450A-A6F3-1DD2EAB0BC7B}"/>
    <dgm:cxn modelId="{A6B1C8EC-CCCB-443E-A20A-0EDCE08D6216}" type="presOf" srcId="{445FD637-2280-4725-B638-A67212B1D8B6}" destId="{6EE92B94-3440-4BEA-80A6-5677A7062FAA}" srcOrd="0" destOrd="0" presId="urn:microsoft.com/office/officeart/2018/2/layout/IconLabelList"/>
    <dgm:cxn modelId="{551AFCF2-0444-4250-BE28-4560CCA5DCAF}" srcId="{445FD637-2280-4725-B638-A67212B1D8B6}" destId="{CBCD502B-35CA-4BA7-B337-EC1F97EB3E65}" srcOrd="0" destOrd="0" parTransId="{E0DC1EEF-5DFA-46D6-AE78-57FD3241DC9C}" sibTransId="{FD0572F4-24AC-4BFC-A1C4-B48BA794E401}"/>
    <dgm:cxn modelId="{BF1A4609-4669-445F-BB35-F61125DC4CD3}" type="presParOf" srcId="{6EE92B94-3440-4BEA-80A6-5677A7062FAA}" destId="{EC15B2C8-7FE8-47AD-9F94-E3C7C915AE58}" srcOrd="0" destOrd="0" presId="urn:microsoft.com/office/officeart/2018/2/layout/IconLabelList"/>
    <dgm:cxn modelId="{618C1DF6-5BFF-4BF6-801C-59975511659F}" type="presParOf" srcId="{EC15B2C8-7FE8-47AD-9F94-E3C7C915AE58}" destId="{1105ABC9-8FDF-40C6-AF98-F177A528C908}" srcOrd="0" destOrd="0" presId="urn:microsoft.com/office/officeart/2018/2/layout/IconLabelList"/>
    <dgm:cxn modelId="{928BFFA4-342E-43C5-8D07-E8AD2A34969F}" type="presParOf" srcId="{EC15B2C8-7FE8-47AD-9F94-E3C7C915AE58}" destId="{A3499F32-1F48-4B16-A06E-29F24CDD0457}" srcOrd="1" destOrd="0" presId="urn:microsoft.com/office/officeart/2018/2/layout/IconLabelList"/>
    <dgm:cxn modelId="{BB1FC515-A2A1-4FFE-ACC4-EBB29B8000D7}" type="presParOf" srcId="{EC15B2C8-7FE8-47AD-9F94-E3C7C915AE58}" destId="{8D70F969-13BD-4F7C-9DAE-162EC11C4461}" srcOrd="2" destOrd="0" presId="urn:microsoft.com/office/officeart/2018/2/layout/IconLabelList"/>
    <dgm:cxn modelId="{D6DA26A9-6484-4B5D-AC6C-33EF4B5AE3B1}" type="presParOf" srcId="{6EE92B94-3440-4BEA-80A6-5677A7062FAA}" destId="{48CDFCE4-0A71-44CA-AB0C-64505E23F8BF}" srcOrd="1" destOrd="0" presId="urn:microsoft.com/office/officeart/2018/2/layout/IconLabelList"/>
    <dgm:cxn modelId="{187DA7FA-A4EC-4959-AF91-D4371F65E90D}" type="presParOf" srcId="{6EE92B94-3440-4BEA-80A6-5677A7062FAA}" destId="{E70F96E3-FB92-404F-A358-B482EA3BC0E3}" srcOrd="2" destOrd="0" presId="urn:microsoft.com/office/officeart/2018/2/layout/IconLabelList"/>
    <dgm:cxn modelId="{79073999-15E4-4824-817B-1B2FD573AEFC}" type="presParOf" srcId="{E70F96E3-FB92-404F-A358-B482EA3BC0E3}" destId="{D6819491-95ED-4D7C-A60A-AED5F9525774}" srcOrd="0" destOrd="0" presId="urn:microsoft.com/office/officeart/2018/2/layout/IconLabelList"/>
    <dgm:cxn modelId="{B4209AC8-0575-467F-87AB-84BE5E415FD5}" type="presParOf" srcId="{E70F96E3-FB92-404F-A358-B482EA3BC0E3}" destId="{E6AAEE71-1F50-45FB-A887-64A921ACD92F}" srcOrd="1" destOrd="0" presId="urn:microsoft.com/office/officeart/2018/2/layout/IconLabelList"/>
    <dgm:cxn modelId="{DD3D67EA-23B6-41B8-B324-98CDD7E29D01}" type="presParOf" srcId="{E70F96E3-FB92-404F-A358-B482EA3BC0E3}" destId="{8E49E254-1635-446C-BED1-FAA098972E8B}" srcOrd="2" destOrd="0" presId="urn:microsoft.com/office/officeart/2018/2/layout/IconLabelList"/>
    <dgm:cxn modelId="{90132BA6-9618-4235-A4EA-BABEDB7A5268}" type="presParOf" srcId="{6EE92B94-3440-4BEA-80A6-5677A7062FAA}" destId="{7E2374C5-ED84-410C-928B-31BE44F4DCFA}" srcOrd="3" destOrd="0" presId="urn:microsoft.com/office/officeart/2018/2/layout/IconLabelList"/>
    <dgm:cxn modelId="{B004C8D7-1388-41CB-A391-D76F748DC35C}" type="presParOf" srcId="{6EE92B94-3440-4BEA-80A6-5677A7062FAA}" destId="{7032BADC-3F7D-4D93-9054-B02BB960FFD2}" srcOrd="4" destOrd="0" presId="urn:microsoft.com/office/officeart/2018/2/layout/IconLabelList"/>
    <dgm:cxn modelId="{15029445-3BB1-4556-8714-89CE3E15B9EA}" type="presParOf" srcId="{7032BADC-3F7D-4D93-9054-B02BB960FFD2}" destId="{5C0C6032-033D-45CE-9F15-9CC4780B8013}" srcOrd="0" destOrd="0" presId="urn:microsoft.com/office/officeart/2018/2/layout/IconLabelList"/>
    <dgm:cxn modelId="{42883821-FEA5-430E-83A9-26D2F9052D1C}" type="presParOf" srcId="{7032BADC-3F7D-4D93-9054-B02BB960FFD2}" destId="{ECADEF94-BF3F-4FB0-95CF-5B753058FB9D}" srcOrd="1" destOrd="0" presId="urn:microsoft.com/office/officeart/2018/2/layout/IconLabelList"/>
    <dgm:cxn modelId="{52B01E7D-54B1-4847-8DE8-1CDEF6B91AF7}" type="presParOf" srcId="{7032BADC-3F7D-4D93-9054-B02BB960FFD2}" destId="{EB675F29-88EB-4787-832A-6B52CEF5EA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5BEB79-C7E1-4F90-8C34-2B734F735DDA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5D23E7-236B-4882-A6EA-B71D643ABAF8}">
      <dgm:prSet/>
      <dgm:spPr/>
      <dgm:t>
        <a:bodyPr/>
        <a:lstStyle/>
        <a:p>
          <a:r>
            <a:rPr lang="en-CA"/>
            <a:t>Terraform files:</a:t>
          </a:r>
          <a:endParaRPr lang="en-US"/>
        </a:p>
      </dgm:t>
    </dgm:pt>
    <dgm:pt modelId="{514B69A4-CEAC-402D-B9FE-D4A774804CE7}" type="parTrans" cxnId="{49020F2B-F2D7-4186-853F-5904748127F5}">
      <dgm:prSet/>
      <dgm:spPr/>
      <dgm:t>
        <a:bodyPr/>
        <a:lstStyle/>
        <a:p>
          <a:endParaRPr lang="en-US"/>
        </a:p>
      </dgm:t>
    </dgm:pt>
    <dgm:pt modelId="{1E28AA71-CAD6-4FFD-9442-ED3F9CCE5568}" type="sibTrans" cxnId="{49020F2B-F2D7-4186-853F-5904748127F5}">
      <dgm:prSet/>
      <dgm:spPr/>
      <dgm:t>
        <a:bodyPr/>
        <a:lstStyle/>
        <a:p>
          <a:endParaRPr lang="en-US"/>
        </a:p>
      </dgm:t>
    </dgm:pt>
    <dgm:pt modelId="{D79E31FC-4069-4973-9C00-DCDBEF56B7F8}">
      <dgm:prSet/>
      <dgm:spPr/>
      <dgm:t>
        <a:bodyPr/>
        <a:lstStyle/>
        <a:p>
          <a:r>
            <a:rPr lang="en-CA"/>
            <a:t>main.tf</a:t>
          </a:r>
          <a:endParaRPr lang="en-US"/>
        </a:p>
      </dgm:t>
    </dgm:pt>
    <dgm:pt modelId="{1C7E1E72-16D3-4D6F-937B-9BABE6A347F9}" type="parTrans" cxnId="{C4115CCB-B43E-4C3A-9BAA-4C4196236425}">
      <dgm:prSet/>
      <dgm:spPr/>
      <dgm:t>
        <a:bodyPr/>
        <a:lstStyle/>
        <a:p>
          <a:endParaRPr lang="en-US"/>
        </a:p>
      </dgm:t>
    </dgm:pt>
    <dgm:pt modelId="{D222C99C-C10E-46D0-9F25-B097FE2E96FC}" type="sibTrans" cxnId="{C4115CCB-B43E-4C3A-9BAA-4C4196236425}">
      <dgm:prSet/>
      <dgm:spPr/>
      <dgm:t>
        <a:bodyPr/>
        <a:lstStyle/>
        <a:p>
          <a:endParaRPr lang="en-US"/>
        </a:p>
      </dgm:t>
    </dgm:pt>
    <dgm:pt modelId="{9135F339-4092-423B-8ED6-013ED3B7161D}">
      <dgm:prSet/>
      <dgm:spPr/>
      <dgm:t>
        <a:bodyPr/>
        <a:lstStyle/>
        <a:p>
          <a:r>
            <a:rPr lang="en-CA"/>
            <a:t>Variables.tf</a:t>
          </a:r>
          <a:endParaRPr lang="en-US"/>
        </a:p>
      </dgm:t>
    </dgm:pt>
    <dgm:pt modelId="{E8B7C5F8-306E-4B96-A160-70B5538F412A}" type="parTrans" cxnId="{45C5AAFD-9F64-4375-849E-6048722ECA99}">
      <dgm:prSet/>
      <dgm:spPr/>
      <dgm:t>
        <a:bodyPr/>
        <a:lstStyle/>
        <a:p>
          <a:endParaRPr lang="en-US"/>
        </a:p>
      </dgm:t>
    </dgm:pt>
    <dgm:pt modelId="{3FD422CF-1B9B-45BA-B7FF-04B3474CE4CE}" type="sibTrans" cxnId="{45C5AAFD-9F64-4375-849E-6048722ECA99}">
      <dgm:prSet/>
      <dgm:spPr/>
      <dgm:t>
        <a:bodyPr/>
        <a:lstStyle/>
        <a:p>
          <a:endParaRPr lang="en-US"/>
        </a:p>
      </dgm:t>
    </dgm:pt>
    <dgm:pt modelId="{62278C54-D567-4686-8749-AA3553084A2F}">
      <dgm:prSet/>
      <dgm:spPr/>
      <dgm:t>
        <a:bodyPr/>
        <a:lstStyle/>
        <a:p>
          <a:r>
            <a:rPr lang="en-CA"/>
            <a:t>Terraform.tfvars</a:t>
          </a:r>
          <a:endParaRPr lang="en-US"/>
        </a:p>
      </dgm:t>
    </dgm:pt>
    <dgm:pt modelId="{9DA06006-72D9-4504-8CA0-1D45678B496E}" type="parTrans" cxnId="{19DA8E31-3AE3-46FA-A150-216C80C7D988}">
      <dgm:prSet/>
      <dgm:spPr/>
      <dgm:t>
        <a:bodyPr/>
        <a:lstStyle/>
        <a:p>
          <a:endParaRPr lang="en-US"/>
        </a:p>
      </dgm:t>
    </dgm:pt>
    <dgm:pt modelId="{40F3E216-05B9-499D-8B93-6DFF2145278B}" type="sibTrans" cxnId="{19DA8E31-3AE3-46FA-A150-216C80C7D988}">
      <dgm:prSet/>
      <dgm:spPr/>
      <dgm:t>
        <a:bodyPr/>
        <a:lstStyle/>
        <a:p>
          <a:endParaRPr lang="en-US"/>
        </a:p>
      </dgm:t>
    </dgm:pt>
    <dgm:pt modelId="{3E3D44B1-4989-4B3E-9925-15FF3CD97E27}">
      <dgm:prSet/>
      <dgm:spPr/>
      <dgm:t>
        <a:bodyPr/>
        <a:lstStyle/>
        <a:p>
          <a:r>
            <a:rPr lang="en-CA"/>
            <a:t>Provider.tf</a:t>
          </a:r>
          <a:endParaRPr lang="en-US"/>
        </a:p>
      </dgm:t>
    </dgm:pt>
    <dgm:pt modelId="{A002750C-D92C-4BC7-875E-25713BEEDE82}" type="parTrans" cxnId="{9CD0221C-A69B-47A0-AC1A-AAFC3040A95C}">
      <dgm:prSet/>
      <dgm:spPr/>
      <dgm:t>
        <a:bodyPr/>
        <a:lstStyle/>
        <a:p>
          <a:endParaRPr lang="en-US"/>
        </a:p>
      </dgm:t>
    </dgm:pt>
    <dgm:pt modelId="{67A6DABC-4F80-49A3-9873-CC3B9A6604B0}" type="sibTrans" cxnId="{9CD0221C-A69B-47A0-AC1A-AAFC3040A95C}">
      <dgm:prSet/>
      <dgm:spPr/>
      <dgm:t>
        <a:bodyPr/>
        <a:lstStyle/>
        <a:p>
          <a:endParaRPr lang="en-US"/>
        </a:p>
      </dgm:t>
    </dgm:pt>
    <dgm:pt modelId="{59948C7F-30D3-46A9-A229-07BF78BEF64B}" type="pres">
      <dgm:prSet presAssocID="{015BEB79-C7E1-4F90-8C34-2B734F735DDA}" presName="cycle" presStyleCnt="0">
        <dgm:presLayoutVars>
          <dgm:dir/>
          <dgm:resizeHandles val="exact"/>
        </dgm:presLayoutVars>
      </dgm:prSet>
      <dgm:spPr/>
    </dgm:pt>
    <dgm:pt modelId="{DED32C4A-A23C-4859-8ACE-F1BCE85D0FC6}" type="pres">
      <dgm:prSet presAssocID="{B85D23E7-236B-4882-A6EA-B71D643ABAF8}" presName="node" presStyleLbl="node1" presStyleIdx="0" presStyleCnt="1">
        <dgm:presLayoutVars>
          <dgm:bulletEnabled val="1"/>
        </dgm:presLayoutVars>
      </dgm:prSet>
      <dgm:spPr/>
    </dgm:pt>
  </dgm:ptLst>
  <dgm:cxnLst>
    <dgm:cxn modelId="{3F071F1B-E36A-48C6-8D04-5D77E078F2C1}" type="presOf" srcId="{015BEB79-C7E1-4F90-8C34-2B734F735DDA}" destId="{59948C7F-30D3-46A9-A229-07BF78BEF64B}" srcOrd="0" destOrd="0" presId="urn:microsoft.com/office/officeart/2005/8/layout/cycle5"/>
    <dgm:cxn modelId="{E7CE221C-6E66-4652-9A10-6904DF910CB2}" type="presOf" srcId="{9135F339-4092-423B-8ED6-013ED3B7161D}" destId="{DED32C4A-A23C-4859-8ACE-F1BCE85D0FC6}" srcOrd="0" destOrd="2" presId="urn:microsoft.com/office/officeart/2005/8/layout/cycle5"/>
    <dgm:cxn modelId="{9CD0221C-A69B-47A0-AC1A-AAFC3040A95C}" srcId="{B85D23E7-236B-4882-A6EA-B71D643ABAF8}" destId="{3E3D44B1-4989-4B3E-9925-15FF3CD97E27}" srcOrd="3" destOrd="0" parTransId="{A002750C-D92C-4BC7-875E-25713BEEDE82}" sibTransId="{67A6DABC-4F80-49A3-9873-CC3B9A6604B0}"/>
    <dgm:cxn modelId="{49020F2B-F2D7-4186-853F-5904748127F5}" srcId="{015BEB79-C7E1-4F90-8C34-2B734F735DDA}" destId="{B85D23E7-236B-4882-A6EA-B71D643ABAF8}" srcOrd="0" destOrd="0" parTransId="{514B69A4-CEAC-402D-B9FE-D4A774804CE7}" sibTransId="{1E28AA71-CAD6-4FFD-9442-ED3F9CCE5568}"/>
    <dgm:cxn modelId="{19DA8E31-3AE3-46FA-A150-216C80C7D988}" srcId="{B85D23E7-236B-4882-A6EA-B71D643ABAF8}" destId="{62278C54-D567-4686-8749-AA3553084A2F}" srcOrd="2" destOrd="0" parTransId="{9DA06006-72D9-4504-8CA0-1D45678B496E}" sibTransId="{40F3E216-05B9-499D-8B93-6DFF2145278B}"/>
    <dgm:cxn modelId="{4C7B4794-3108-43DE-AB98-B8FCD1E01A45}" type="presOf" srcId="{3E3D44B1-4989-4B3E-9925-15FF3CD97E27}" destId="{DED32C4A-A23C-4859-8ACE-F1BCE85D0FC6}" srcOrd="0" destOrd="4" presId="urn:microsoft.com/office/officeart/2005/8/layout/cycle5"/>
    <dgm:cxn modelId="{34D3849E-C5B7-4790-A129-3E261CDFB29B}" type="presOf" srcId="{D79E31FC-4069-4973-9C00-DCDBEF56B7F8}" destId="{DED32C4A-A23C-4859-8ACE-F1BCE85D0FC6}" srcOrd="0" destOrd="1" presId="urn:microsoft.com/office/officeart/2005/8/layout/cycle5"/>
    <dgm:cxn modelId="{F969DCA0-0C0D-4B4A-8896-90369E67DB86}" type="presOf" srcId="{B85D23E7-236B-4882-A6EA-B71D643ABAF8}" destId="{DED32C4A-A23C-4859-8ACE-F1BCE85D0FC6}" srcOrd="0" destOrd="0" presId="urn:microsoft.com/office/officeart/2005/8/layout/cycle5"/>
    <dgm:cxn modelId="{C4115CCB-B43E-4C3A-9BAA-4C4196236425}" srcId="{B85D23E7-236B-4882-A6EA-B71D643ABAF8}" destId="{D79E31FC-4069-4973-9C00-DCDBEF56B7F8}" srcOrd="0" destOrd="0" parTransId="{1C7E1E72-16D3-4D6F-937B-9BABE6A347F9}" sibTransId="{D222C99C-C10E-46D0-9F25-B097FE2E96FC}"/>
    <dgm:cxn modelId="{9A2630E8-6D38-4602-805B-A7D81CDD608F}" type="presOf" srcId="{62278C54-D567-4686-8749-AA3553084A2F}" destId="{DED32C4A-A23C-4859-8ACE-F1BCE85D0FC6}" srcOrd="0" destOrd="3" presId="urn:microsoft.com/office/officeart/2005/8/layout/cycle5"/>
    <dgm:cxn modelId="{45C5AAFD-9F64-4375-849E-6048722ECA99}" srcId="{B85D23E7-236B-4882-A6EA-B71D643ABAF8}" destId="{9135F339-4092-423B-8ED6-013ED3B7161D}" srcOrd="1" destOrd="0" parTransId="{E8B7C5F8-306E-4B96-A160-70B5538F412A}" sibTransId="{3FD422CF-1B9B-45BA-B7FF-04B3474CE4CE}"/>
    <dgm:cxn modelId="{08292E8A-A406-42FA-AA75-4AFFFB4C174D}" type="presParOf" srcId="{59948C7F-30D3-46A9-A229-07BF78BEF64B}" destId="{DED32C4A-A23C-4859-8ACE-F1BCE85D0FC6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0139E8-B8D8-448F-AEF8-085B304EACC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DA0B1F-9BC2-4A1F-A1AF-21D82F76F067}">
      <dgm:prSet/>
      <dgm:spPr/>
      <dgm:t>
        <a:bodyPr/>
        <a:lstStyle/>
        <a:p>
          <a:r>
            <a:rPr lang="en-CA"/>
            <a:t>Cloudformation template:</a:t>
          </a:r>
          <a:endParaRPr lang="en-US"/>
        </a:p>
      </dgm:t>
    </dgm:pt>
    <dgm:pt modelId="{0DE608B1-53B7-42A2-B9D7-FF86E18B4765}" type="parTrans" cxnId="{97293442-DBAA-4F32-9B7E-68061A8FECAE}">
      <dgm:prSet/>
      <dgm:spPr/>
      <dgm:t>
        <a:bodyPr/>
        <a:lstStyle/>
        <a:p>
          <a:endParaRPr lang="en-US"/>
        </a:p>
      </dgm:t>
    </dgm:pt>
    <dgm:pt modelId="{3A8F58DB-1A4A-4E09-AE12-999892DA5C50}" type="sibTrans" cxnId="{97293442-DBAA-4F32-9B7E-68061A8FECAE}">
      <dgm:prSet/>
      <dgm:spPr/>
      <dgm:t>
        <a:bodyPr/>
        <a:lstStyle/>
        <a:p>
          <a:endParaRPr lang="en-US"/>
        </a:p>
      </dgm:t>
    </dgm:pt>
    <dgm:pt modelId="{455BCB5A-BC84-41A7-BBF7-2EC15E6C46B3}">
      <dgm:prSet/>
      <dgm:spPr/>
      <dgm:t>
        <a:bodyPr/>
        <a:lstStyle/>
        <a:p>
          <a:r>
            <a:rPr lang="en-CA"/>
            <a:t>EC2.yml</a:t>
          </a:r>
          <a:endParaRPr lang="en-US"/>
        </a:p>
      </dgm:t>
    </dgm:pt>
    <dgm:pt modelId="{5FC76075-0EEA-4D90-B587-52BE0B948D70}" type="parTrans" cxnId="{7A03241C-0D69-4D18-A9B2-18642AEBDDBD}">
      <dgm:prSet/>
      <dgm:spPr/>
      <dgm:t>
        <a:bodyPr/>
        <a:lstStyle/>
        <a:p>
          <a:endParaRPr lang="en-US"/>
        </a:p>
      </dgm:t>
    </dgm:pt>
    <dgm:pt modelId="{44D88C45-7BB2-4817-9242-DA03FDB208F0}" type="sibTrans" cxnId="{7A03241C-0D69-4D18-A9B2-18642AEBDDBD}">
      <dgm:prSet/>
      <dgm:spPr/>
      <dgm:t>
        <a:bodyPr/>
        <a:lstStyle/>
        <a:p>
          <a:endParaRPr lang="en-US"/>
        </a:p>
      </dgm:t>
    </dgm:pt>
    <dgm:pt modelId="{B7813286-2C0C-4535-954D-6C4396ABE5D5}">
      <dgm:prSet/>
      <dgm:spPr/>
      <dgm:t>
        <a:bodyPr/>
        <a:lstStyle/>
        <a:p>
          <a:r>
            <a:rPr lang="en-CA"/>
            <a:t>S3.yml</a:t>
          </a:r>
          <a:endParaRPr lang="en-US"/>
        </a:p>
      </dgm:t>
    </dgm:pt>
    <dgm:pt modelId="{6629D8C1-D7D7-4780-80C3-CB913111D590}" type="parTrans" cxnId="{1785996E-F14A-41ED-89EC-58F42F18B62E}">
      <dgm:prSet/>
      <dgm:spPr/>
      <dgm:t>
        <a:bodyPr/>
        <a:lstStyle/>
        <a:p>
          <a:endParaRPr lang="en-US"/>
        </a:p>
      </dgm:t>
    </dgm:pt>
    <dgm:pt modelId="{ED64F54F-2DE4-427D-A7EB-688CDD492DD4}" type="sibTrans" cxnId="{1785996E-F14A-41ED-89EC-58F42F18B62E}">
      <dgm:prSet/>
      <dgm:spPr/>
      <dgm:t>
        <a:bodyPr/>
        <a:lstStyle/>
        <a:p>
          <a:endParaRPr lang="en-US"/>
        </a:p>
      </dgm:t>
    </dgm:pt>
    <dgm:pt modelId="{410D413C-4D15-44E6-AE7F-82F015220BF1}">
      <dgm:prSet/>
      <dgm:spPr/>
      <dgm:t>
        <a:bodyPr/>
        <a:lstStyle/>
        <a:p>
          <a:r>
            <a:rPr lang="en-CA"/>
            <a:t>RDS.yml</a:t>
          </a:r>
          <a:endParaRPr lang="en-US"/>
        </a:p>
      </dgm:t>
    </dgm:pt>
    <dgm:pt modelId="{0AC5B804-6A07-45D7-83B8-E58F8681B441}" type="parTrans" cxnId="{708E5D37-C028-4CB1-A230-4E5E349FFAFC}">
      <dgm:prSet/>
      <dgm:spPr/>
      <dgm:t>
        <a:bodyPr/>
        <a:lstStyle/>
        <a:p>
          <a:endParaRPr lang="en-US"/>
        </a:p>
      </dgm:t>
    </dgm:pt>
    <dgm:pt modelId="{758FF3EE-E88F-44BF-9B66-2AEAD72BD967}" type="sibTrans" cxnId="{708E5D37-C028-4CB1-A230-4E5E349FFAFC}">
      <dgm:prSet/>
      <dgm:spPr/>
      <dgm:t>
        <a:bodyPr/>
        <a:lstStyle/>
        <a:p>
          <a:endParaRPr lang="en-US"/>
        </a:p>
      </dgm:t>
    </dgm:pt>
    <dgm:pt modelId="{D6803ABE-820C-4635-851E-5EF68E396000}" type="pres">
      <dgm:prSet presAssocID="{440139E8-B8D8-448F-AEF8-085B304EACC8}" presName="linear" presStyleCnt="0">
        <dgm:presLayoutVars>
          <dgm:dir/>
          <dgm:animLvl val="lvl"/>
          <dgm:resizeHandles val="exact"/>
        </dgm:presLayoutVars>
      </dgm:prSet>
      <dgm:spPr/>
    </dgm:pt>
    <dgm:pt modelId="{4CCB83CA-BE1B-4E07-A4B8-3FC2FACA6997}" type="pres">
      <dgm:prSet presAssocID="{59DA0B1F-9BC2-4A1F-A1AF-21D82F76F067}" presName="parentLin" presStyleCnt="0"/>
      <dgm:spPr/>
    </dgm:pt>
    <dgm:pt modelId="{B1498B79-231B-44E9-BC07-265B4A4D7CF5}" type="pres">
      <dgm:prSet presAssocID="{59DA0B1F-9BC2-4A1F-A1AF-21D82F76F067}" presName="parentLeftMargin" presStyleLbl="node1" presStyleIdx="0" presStyleCnt="1"/>
      <dgm:spPr/>
    </dgm:pt>
    <dgm:pt modelId="{8B98BADB-157B-46F8-9710-E85392EA4C4E}" type="pres">
      <dgm:prSet presAssocID="{59DA0B1F-9BC2-4A1F-A1AF-21D82F76F06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C0BD483-FD89-4141-B5F5-CD539636F974}" type="pres">
      <dgm:prSet presAssocID="{59DA0B1F-9BC2-4A1F-A1AF-21D82F76F067}" presName="negativeSpace" presStyleCnt="0"/>
      <dgm:spPr/>
    </dgm:pt>
    <dgm:pt modelId="{45BC9C58-11C0-4116-97B8-528B496F95FB}" type="pres">
      <dgm:prSet presAssocID="{59DA0B1F-9BC2-4A1F-A1AF-21D82F76F06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27B0119-2B2E-4FF9-B23C-7758516C57B5}" type="presOf" srcId="{410D413C-4D15-44E6-AE7F-82F015220BF1}" destId="{45BC9C58-11C0-4116-97B8-528B496F95FB}" srcOrd="0" destOrd="2" presId="urn:microsoft.com/office/officeart/2005/8/layout/list1"/>
    <dgm:cxn modelId="{7A03241C-0D69-4D18-A9B2-18642AEBDDBD}" srcId="{59DA0B1F-9BC2-4A1F-A1AF-21D82F76F067}" destId="{455BCB5A-BC84-41A7-BBF7-2EC15E6C46B3}" srcOrd="0" destOrd="0" parTransId="{5FC76075-0EEA-4D90-B587-52BE0B948D70}" sibTransId="{44D88C45-7BB2-4817-9242-DA03FDB208F0}"/>
    <dgm:cxn modelId="{8A23CC2A-D614-4375-B1D1-4A1890A1BB7A}" type="presOf" srcId="{59DA0B1F-9BC2-4A1F-A1AF-21D82F76F067}" destId="{B1498B79-231B-44E9-BC07-265B4A4D7CF5}" srcOrd="0" destOrd="0" presId="urn:microsoft.com/office/officeart/2005/8/layout/list1"/>
    <dgm:cxn modelId="{38A37133-9D9F-46DE-B260-46393B1E15BE}" type="presOf" srcId="{59DA0B1F-9BC2-4A1F-A1AF-21D82F76F067}" destId="{8B98BADB-157B-46F8-9710-E85392EA4C4E}" srcOrd="1" destOrd="0" presId="urn:microsoft.com/office/officeart/2005/8/layout/list1"/>
    <dgm:cxn modelId="{708E5D37-C028-4CB1-A230-4E5E349FFAFC}" srcId="{59DA0B1F-9BC2-4A1F-A1AF-21D82F76F067}" destId="{410D413C-4D15-44E6-AE7F-82F015220BF1}" srcOrd="2" destOrd="0" parTransId="{0AC5B804-6A07-45D7-83B8-E58F8681B441}" sibTransId="{758FF3EE-E88F-44BF-9B66-2AEAD72BD967}"/>
    <dgm:cxn modelId="{97293442-DBAA-4F32-9B7E-68061A8FECAE}" srcId="{440139E8-B8D8-448F-AEF8-085B304EACC8}" destId="{59DA0B1F-9BC2-4A1F-A1AF-21D82F76F067}" srcOrd="0" destOrd="0" parTransId="{0DE608B1-53B7-42A2-B9D7-FF86E18B4765}" sibTransId="{3A8F58DB-1A4A-4E09-AE12-999892DA5C50}"/>
    <dgm:cxn modelId="{C2AE084D-14F6-4C45-AE27-EEFA61E34806}" type="presOf" srcId="{440139E8-B8D8-448F-AEF8-085B304EACC8}" destId="{D6803ABE-820C-4635-851E-5EF68E396000}" srcOrd="0" destOrd="0" presId="urn:microsoft.com/office/officeart/2005/8/layout/list1"/>
    <dgm:cxn modelId="{1785996E-F14A-41ED-89EC-58F42F18B62E}" srcId="{59DA0B1F-9BC2-4A1F-A1AF-21D82F76F067}" destId="{B7813286-2C0C-4535-954D-6C4396ABE5D5}" srcOrd="1" destOrd="0" parTransId="{6629D8C1-D7D7-4780-80C3-CB913111D590}" sibTransId="{ED64F54F-2DE4-427D-A7EB-688CDD492DD4}"/>
    <dgm:cxn modelId="{77A8D958-B3C1-4A0D-B86C-150C3B2D8103}" type="presOf" srcId="{B7813286-2C0C-4535-954D-6C4396ABE5D5}" destId="{45BC9C58-11C0-4116-97B8-528B496F95FB}" srcOrd="0" destOrd="1" presId="urn:microsoft.com/office/officeart/2005/8/layout/list1"/>
    <dgm:cxn modelId="{3C6A43D7-AB2E-4456-9DA2-4AA4206DEE86}" type="presOf" srcId="{455BCB5A-BC84-41A7-BBF7-2EC15E6C46B3}" destId="{45BC9C58-11C0-4116-97B8-528B496F95FB}" srcOrd="0" destOrd="0" presId="urn:microsoft.com/office/officeart/2005/8/layout/list1"/>
    <dgm:cxn modelId="{8A6209FD-00DD-4B25-89B4-40ACD1A64FC0}" type="presParOf" srcId="{D6803ABE-820C-4635-851E-5EF68E396000}" destId="{4CCB83CA-BE1B-4E07-A4B8-3FC2FACA6997}" srcOrd="0" destOrd="0" presId="urn:microsoft.com/office/officeart/2005/8/layout/list1"/>
    <dgm:cxn modelId="{851CE304-2345-46C0-84E4-CCEC9F0BAAF3}" type="presParOf" srcId="{4CCB83CA-BE1B-4E07-A4B8-3FC2FACA6997}" destId="{B1498B79-231B-44E9-BC07-265B4A4D7CF5}" srcOrd="0" destOrd="0" presId="urn:microsoft.com/office/officeart/2005/8/layout/list1"/>
    <dgm:cxn modelId="{9EA25174-825F-46FC-931A-58151E689CF0}" type="presParOf" srcId="{4CCB83CA-BE1B-4E07-A4B8-3FC2FACA6997}" destId="{8B98BADB-157B-46F8-9710-E85392EA4C4E}" srcOrd="1" destOrd="0" presId="urn:microsoft.com/office/officeart/2005/8/layout/list1"/>
    <dgm:cxn modelId="{70DDAA50-FFC8-4E3E-B861-34FA7E6061A1}" type="presParOf" srcId="{D6803ABE-820C-4635-851E-5EF68E396000}" destId="{9C0BD483-FD89-4141-B5F5-CD539636F974}" srcOrd="1" destOrd="0" presId="urn:microsoft.com/office/officeart/2005/8/layout/list1"/>
    <dgm:cxn modelId="{B7BA6269-A6F8-4A47-B1B5-FF249B36CE17}" type="presParOf" srcId="{D6803ABE-820C-4635-851E-5EF68E396000}" destId="{45BC9C58-11C0-4116-97B8-528B496F95F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2FCB99-5F6B-441C-8BA6-870D194BDC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97FF13-18C7-451A-9105-EEB5D22F20AD}">
      <dgm:prSet/>
      <dgm:spPr/>
      <dgm:t>
        <a:bodyPr/>
        <a:lstStyle/>
        <a:p>
          <a:r>
            <a:rPr lang="en-CA"/>
            <a:t>Terraform:</a:t>
          </a:r>
          <a:endParaRPr lang="en-US"/>
        </a:p>
      </dgm:t>
    </dgm:pt>
    <dgm:pt modelId="{EF69E2A2-2E27-411D-82BD-AFEC4059DBDB}" type="parTrans" cxnId="{AF78A801-9156-4C51-890C-A3BED012565F}">
      <dgm:prSet/>
      <dgm:spPr/>
      <dgm:t>
        <a:bodyPr/>
        <a:lstStyle/>
        <a:p>
          <a:endParaRPr lang="en-US"/>
        </a:p>
      </dgm:t>
    </dgm:pt>
    <dgm:pt modelId="{5A343BB1-68E7-4F4B-973E-2F80FC6C5744}" type="sibTrans" cxnId="{AF78A801-9156-4C51-890C-A3BED012565F}">
      <dgm:prSet/>
      <dgm:spPr/>
      <dgm:t>
        <a:bodyPr/>
        <a:lstStyle/>
        <a:p>
          <a:endParaRPr lang="en-US"/>
        </a:p>
      </dgm:t>
    </dgm:pt>
    <dgm:pt modelId="{188C9C14-E85B-4181-8E3D-69F2A6377BB8}">
      <dgm:prSet/>
      <dgm:spPr/>
      <dgm:t>
        <a:bodyPr/>
        <a:lstStyle/>
        <a:p>
          <a:r>
            <a:rPr lang="en-CA"/>
            <a:t>Launched EC2 instance</a:t>
          </a:r>
          <a:endParaRPr lang="en-US"/>
        </a:p>
      </dgm:t>
    </dgm:pt>
    <dgm:pt modelId="{03A5BC5B-8475-4EC8-8F08-9585D3D0C7DD}" type="parTrans" cxnId="{160367FE-7BB8-42DF-9995-9E472A569C2B}">
      <dgm:prSet/>
      <dgm:spPr/>
      <dgm:t>
        <a:bodyPr/>
        <a:lstStyle/>
        <a:p>
          <a:endParaRPr lang="en-US"/>
        </a:p>
      </dgm:t>
    </dgm:pt>
    <dgm:pt modelId="{9C632F72-6054-4071-BCE4-25F26206074E}" type="sibTrans" cxnId="{160367FE-7BB8-42DF-9995-9E472A569C2B}">
      <dgm:prSet/>
      <dgm:spPr/>
      <dgm:t>
        <a:bodyPr/>
        <a:lstStyle/>
        <a:p>
          <a:endParaRPr lang="en-US"/>
        </a:p>
      </dgm:t>
    </dgm:pt>
    <dgm:pt modelId="{00165D93-2388-4D47-8AF0-881D44C20505}">
      <dgm:prSet/>
      <dgm:spPr/>
      <dgm:t>
        <a:bodyPr/>
        <a:lstStyle/>
        <a:p>
          <a:r>
            <a:rPr lang="en-US"/>
            <a:t>Built custom VPC with public subnets and internet gateway</a:t>
          </a:r>
        </a:p>
      </dgm:t>
    </dgm:pt>
    <dgm:pt modelId="{B27CE8C7-5175-434E-B4D1-7D0996DB85D2}" type="parTrans" cxnId="{C7269FFF-F6BD-4679-B9CD-27A4251D5388}">
      <dgm:prSet/>
      <dgm:spPr/>
      <dgm:t>
        <a:bodyPr/>
        <a:lstStyle/>
        <a:p>
          <a:endParaRPr lang="en-US"/>
        </a:p>
      </dgm:t>
    </dgm:pt>
    <dgm:pt modelId="{5766ECA0-7CE6-4782-A0E8-83A703B29029}" type="sibTrans" cxnId="{C7269FFF-F6BD-4679-B9CD-27A4251D5388}">
      <dgm:prSet/>
      <dgm:spPr/>
      <dgm:t>
        <a:bodyPr/>
        <a:lstStyle/>
        <a:p>
          <a:endParaRPr lang="en-US"/>
        </a:p>
      </dgm:t>
    </dgm:pt>
    <dgm:pt modelId="{C8A88C53-B5B7-4E26-BE04-58C7BAD9B3C8}">
      <dgm:prSet/>
      <dgm:spPr/>
      <dgm:t>
        <a:bodyPr/>
        <a:lstStyle/>
        <a:p>
          <a:r>
            <a:rPr lang="en-CA"/>
            <a:t>Deployed MySQL RDS</a:t>
          </a:r>
          <a:endParaRPr lang="en-US"/>
        </a:p>
      </dgm:t>
    </dgm:pt>
    <dgm:pt modelId="{99B18F32-8ED9-4ADB-B545-6D941019EC89}" type="parTrans" cxnId="{0FF6EA80-47D4-4034-9841-2D23B43E61B8}">
      <dgm:prSet/>
      <dgm:spPr/>
      <dgm:t>
        <a:bodyPr/>
        <a:lstStyle/>
        <a:p>
          <a:endParaRPr lang="en-US"/>
        </a:p>
      </dgm:t>
    </dgm:pt>
    <dgm:pt modelId="{2AF6279D-416F-4742-B03D-98B7C70C7679}" type="sibTrans" cxnId="{0FF6EA80-47D4-4034-9841-2D23B43E61B8}">
      <dgm:prSet/>
      <dgm:spPr/>
      <dgm:t>
        <a:bodyPr/>
        <a:lstStyle/>
        <a:p>
          <a:endParaRPr lang="en-US"/>
        </a:p>
      </dgm:t>
    </dgm:pt>
    <dgm:pt modelId="{987B614C-E49A-40E2-B6C8-769174A48329}">
      <dgm:prSet/>
      <dgm:spPr/>
      <dgm:t>
        <a:bodyPr/>
        <a:lstStyle/>
        <a:p>
          <a:r>
            <a:rPr lang="en-US"/>
            <a:t>Created 4 private S3 buckets</a:t>
          </a:r>
        </a:p>
      </dgm:t>
    </dgm:pt>
    <dgm:pt modelId="{F00D58F2-6FB3-48F5-BB57-0C99BC2EA1A0}" type="parTrans" cxnId="{34712E9A-8A71-4DE7-93BD-23A49FC4A400}">
      <dgm:prSet/>
      <dgm:spPr/>
      <dgm:t>
        <a:bodyPr/>
        <a:lstStyle/>
        <a:p>
          <a:endParaRPr lang="en-US"/>
        </a:p>
      </dgm:t>
    </dgm:pt>
    <dgm:pt modelId="{1C3E1991-606E-43FB-AC71-24DF8284F4C3}" type="sibTrans" cxnId="{34712E9A-8A71-4DE7-93BD-23A49FC4A400}">
      <dgm:prSet/>
      <dgm:spPr/>
      <dgm:t>
        <a:bodyPr/>
        <a:lstStyle/>
        <a:p>
          <a:endParaRPr lang="en-US"/>
        </a:p>
      </dgm:t>
    </dgm:pt>
    <dgm:pt modelId="{C898A955-CDBA-44C4-A1C4-C5B1C0592E65}" type="pres">
      <dgm:prSet presAssocID="{822FCB99-5F6B-441C-8BA6-870D194BDCAF}" presName="diagram" presStyleCnt="0">
        <dgm:presLayoutVars>
          <dgm:dir/>
          <dgm:resizeHandles val="exact"/>
        </dgm:presLayoutVars>
      </dgm:prSet>
      <dgm:spPr/>
    </dgm:pt>
    <dgm:pt modelId="{AD3C75FD-B59B-4076-9C00-8012B1E1DBA0}" type="pres">
      <dgm:prSet presAssocID="{C297FF13-18C7-451A-9105-EEB5D22F20AD}" presName="node" presStyleLbl="node1" presStyleIdx="0" presStyleCnt="1">
        <dgm:presLayoutVars>
          <dgm:bulletEnabled val="1"/>
        </dgm:presLayoutVars>
      </dgm:prSet>
      <dgm:spPr/>
    </dgm:pt>
  </dgm:ptLst>
  <dgm:cxnLst>
    <dgm:cxn modelId="{AF78A801-9156-4C51-890C-A3BED012565F}" srcId="{822FCB99-5F6B-441C-8BA6-870D194BDCAF}" destId="{C297FF13-18C7-451A-9105-EEB5D22F20AD}" srcOrd="0" destOrd="0" parTransId="{EF69E2A2-2E27-411D-82BD-AFEC4059DBDB}" sibTransId="{5A343BB1-68E7-4F4B-973E-2F80FC6C5744}"/>
    <dgm:cxn modelId="{91B43923-8581-4438-A5E6-835F7800558A}" type="presOf" srcId="{822FCB99-5F6B-441C-8BA6-870D194BDCAF}" destId="{C898A955-CDBA-44C4-A1C4-C5B1C0592E65}" srcOrd="0" destOrd="0" presId="urn:microsoft.com/office/officeart/2005/8/layout/default"/>
    <dgm:cxn modelId="{0799C425-DA1A-46D8-8F82-7845DAFAE8B7}" type="presOf" srcId="{C8A88C53-B5B7-4E26-BE04-58C7BAD9B3C8}" destId="{AD3C75FD-B59B-4076-9C00-8012B1E1DBA0}" srcOrd="0" destOrd="3" presId="urn:microsoft.com/office/officeart/2005/8/layout/default"/>
    <dgm:cxn modelId="{3453E02B-72EC-4602-902F-DEC0AFB103EF}" type="presOf" srcId="{188C9C14-E85B-4181-8E3D-69F2A6377BB8}" destId="{AD3C75FD-B59B-4076-9C00-8012B1E1DBA0}" srcOrd="0" destOrd="1" presId="urn:microsoft.com/office/officeart/2005/8/layout/default"/>
    <dgm:cxn modelId="{0FF6EA80-47D4-4034-9841-2D23B43E61B8}" srcId="{C297FF13-18C7-451A-9105-EEB5D22F20AD}" destId="{C8A88C53-B5B7-4E26-BE04-58C7BAD9B3C8}" srcOrd="2" destOrd="0" parTransId="{99B18F32-8ED9-4ADB-B545-6D941019EC89}" sibTransId="{2AF6279D-416F-4742-B03D-98B7C70C7679}"/>
    <dgm:cxn modelId="{34712E9A-8A71-4DE7-93BD-23A49FC4A400}" srcId="{C297FF13-18C7-451A-9105-EEB5D22F20AD}" destId="{987B614C-E49A-40E2-B6C8-769174A48329}" srcOrd="3" destOrd="0" parTransId="{F00D58F2-6FB3-48F5-BB57-0C99BC2EA1A0}" sibTransId="{1C3E1991-606E-43FB-AC71-24DF8284F4C3}"/>
    <dgm:cxn modelId="{ECCFB8A3-D3EB-4499-B40A-AB23A4D4E82B}" type="presOf" srcId="{987B614C-E49A-40E2-B6C8-769174A48329}" destId="{AD3C75FD-B59B-4076-9C00-8012B1E1DBA0}" srcOrd="0" destOrd="4" presId="urn:microsoft.com/office/officeart/2005/8/layout/default"/>
    <dgm:cxn modelId="{5FEE90AD-4425-411E-9463-34D92D9773E3}" type="presOf" srcId="{00165D93-2388-4D47-8AF0-881D44C20505}" destId="{AD3C75FD-B59B-4076-9C00-8012B1E1DBA0}" srcOrd="0" destOrd="2" presId="urn:microsoft.com/office/officeart/2005/8/layout/default"/>
    <dgm:cxn modelId="{4B4655EC-7590-444C-A506-8C63BA3EAD2E}" type="presOf" srcId="{C297FF13-18C7-451A-9105-EEB5D22F20AD}" destId="{AD3C75FD-B59B-4076-9C00-8012B1E1DBA0}" srcOrd="0" destOrd="0" presId="urn:microsoft.com/office/officeart/2005/8/layout/default"/>
    <dgm:cxn modelId="{160367FE-7BB8-42DF-9995-9E472A569C2B}" srcId="{C297FF13-18C7-451A-9105-EEB5D22F20AD}" destId="{188C9C14-E85B-4181-8E3D-69F2A6377BB8}" srcOrd="0" destOrd="0" parTransId="{03A5BC5B-8475-4EC8-8F08-9585D3D0C7DD}" sibTransId="{9C632F72-6054-4071-BCE4-25F26206074E}"/>
    <dgm:cxn modelId="{C7269FFF-F6BD-4679-B9CD-27A4251D5388}" srcId="{C297FF13-18C7-451A-9105-EEB5D22F20AD}" destId="{00165D93-2388-4D47-8AF0-881D44C20505}" srcOrd="1" destOrd="0" parTransId="{B27CE8C7-5175-434E-B4D1-7D0996DB85D2}" sibTransId="{5766ECA0-7CE6-4782-A0E8-83A703B29029}"/>
    <dgm:cxn modelId="{FA260083-4C51-464B-BE55-BD3486955940}" type="presParOf" srcId="{C898A955-CDBA-44C4-A1C4-C5B1C0592E65}" destId="{AD3C75FD-B59B-4076-9C00-8012B1E1DBA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9CE65F-09C2-4669-83E5-723B6F24803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0AAAA4-988C-4FEC-AEE0-8506A890DFFE}">
      <dgm:prSet/>
      <dgm:spPr/>
      <dgm:t>
        <a:bodyPr/>
        <a:lstStyle/>
        <a:p>
          <a:r>
            <a:rPr lang="en-CA"/>
            <a:t>Cloudformation:</a:t>
          </a:r>
          <a:endParaRPr lang="en-US"/>
        </a:p>
      </dgm:t>
    </dgm:pt>
    <dgm:pt modelId="{D8E8AB47-4A6E-43A1-A787-5F0FC27E08F8}" type="parTrans" cxnId="{CC5E965B-9706-4E87-B214-ECB8B7E7A04E}">
      <dgm:prSet/>
      <dgm:spPr/>
      <dgm:t>
        <a:bodyPr/>
        <a:lstStyle/>
        <a:p>
          <a:endParaRPr lang="en-US"/>
        </a:p>
      </dgm:t>
    </dgm:pt>
    <dgm:pt modelId="{82EC15B5-76A5-462F-8C54-196EEC580AAA}" type="sibTrans" cxnId="{CC5E965B-9706-4E87-B214-ECB8B7E7A04E}">
      <dgm:prSet/>
      <dgm:spPr/>
      <dgm:t>
        <a:bodyPr/>
        <a:lstStyle/>
        <a:p>
          <a:endParaRPr lang="en-US"/>
        </a:p>
      </dgm:t>
    </dgm:pt>
    <dgm:pt modelId="{F7BCA974-CAA2-4757-BE70-95499CF7AEF4}">
      <dgm:prSet/>
      <dgm:spPr/>
      <dgm:t>
        <a:bodyPr/>
        <a:lstStyle/>
        <a:p>
          <a:r>
            <a:rPr lang="en-CA"/>
            <a:t>Deployed EC2 instance </a:t>
          </a:r>
          <a:endParaRPr lang="en-US"/>
        </a:p>
      </dgm:t>
    </dgm:pt>
    <dgm:pt modelId="{1A5CB81E-DCCC-4818-9A81-9F55889030D0}" type="parTrans" cxnId="{BD8067EA-19F0-4499-90B3-D544CAAB4B2B}">
      <dgm:prSet/>
      <dgm:spPr/>
      <dgm:t>
        <a:bodyPr/>
        <a:lstStyle/>
        <a:p>
          <a:endParaRPr lang="en-US"/>
        </a:p>
      </dgm:t>
    </dgm:pt>
    <dgm:pt modelId="{849E9B19-1D17-44F5-8376-3C874E5A8235}" type="sibTrans" cxnId="{BD8067EA-19F0-4499-90B3-D544CAAB4B2B}">
      <dgm:prSet/>
      <dgm:spPr/>
      <dgm:t>
        <a:bodyPr/>
        <a:lstStyle/>
        <a:p>
          <a:endParaRPr lang="en-US"/>
        </a:p>
      </dgm:t>
    </dgm:pt>
    <dgm:pt modelId="{466ACCF7-D0EB-44CD-BD70-7ECB08899AEA}">
      <dgm:prSet/>
      <dgm:spPr/>
      <dgm:t>
        <a:bodyPr/>
        <a:lstStyle/>
        <a:p>
          <a:r>
            <a:rPr lang="en-CA"/>
            <a:t>Set up RDS instance</a:t>
          </a:r>
          <a:endParaRPr lang="en-US"/>
        </a:p>
      </dgm:t>
    </dgm:pt>
    <dgm:pt modelId="{F94116D1-2568-4648-A88F-19A5112E7757}" type="parTrans" cxnId="{CFBE9C7C-5BAE-4456-9549-868FB4649E16}">
      <dgm:prSet/>
      <dgm:spPr/>
      <dgm:t>
        <a:bodyPr/>
        <a:lstStyle/>
        <a:p>
          <a:endParaRPr lang="en-US"/>
        </a:p>
      </dgm:t>
    </dgm:pt>
    <dgm:pt modelId="{B473C6D8-985C-49B5-BA8D-FE2725952748}" type="sibTrans" cxnId="{CFBE9C7C-5BAE-4456-9549-868FB4649E16}">
      <dgm:prSet/>
      <dgm:spPr/>
      <dgm:t>
        <a:bodyPr/>
        <a:lstStyle/>
        <a:p>
          <a:endParaRPr lang="en-US"/>
        </a:p>
      </dgm:t>
    </dgm:pt>
    <dgm:pt modelId="{32C3D8ED-F6F0-496E-AC47-CC682CC6B380}">
      <dgm:prSet/>
      <dgm:spPr/>
      <dgm:t>
        <a:bodyPr/>
        <a:lstStyle/>
        <a:p>
          <a:r>
            <a:rPr lang="en-US"/>
            <a:t>Created 3 private S3 buckets</a:t>
          </a:r>
        </a:p>
      </dgm:t>
    </dgm:pt>
    <dgm:pt modelId="{D4CFA00F-BB58-4018-A37E-B842FFA80F83}" type="parTrans" cxnId="{DA539CB9-21CC-42E3-A54C-7B67E8E00F4E}">
      <dgm:prSet/>
      <dgm:spPr/>
      <dgm:t>
        <a:bodyPr/>
        <a:lstStyle/>
        <a:p>
          <a:endParaRPr lang="en-US"/>
        </a:p>
      </dgm:t>
    </dgm:pt>
    <dgm:pt modelId="{A3AB51C1-2E24-44B4-B9D0-7231AC2E7139}" type="sibTrans" cxnId="{DA539CB9-21CC-42E3-A54C-7B67E8E00F4E}">
      <dgm:prSet/>
      <dgm:spPr/>
      <dgm:t>
        <a:bodyPr/>
        <a:lstStyle/>
        <a:p>
          <a:endParaRPr lang="en-US"/>
        </a:p>
      </dgm:t>
    </dgm:pt>
    <dgm:pt modelId="{DFFFBBAD-49F7-45C7-85D3-E35658463FFF}" type="pres">
      <dgm:prSet presAssocID="{899CE65F-09C2-4669-83E5-723B6F248034}" presName="linear" presStyleCnt="0">
        <dgm:presLayoutVars>
          <dgm:dir/>
          <dgm:animLvl val="lvl"/>
          <dgm:resizeHandles val="exact"/>
        </dgm:presLayoutVars>
      </dgm:prSet>
      <dgm:spPr/>
    </dgm:pt>
    <dgm:pt modelId="{A8513EE5-87EA-496B-9CAD-006EB51C7972}" type="pres">
      <dgm:prSet presAssocID="{900AAAA4-988C-4FEC-AEE0-8506A890DFFE}" presName="parentLin" presStyleCnt="0"/>
      <dgm:spPr/>
    </dgm:pt>
    <dgm:pt modelId="{0D2AF8CF-C01A-47BF-9B2D-AD340BC22272}" type="pres">
      <dgm:prSet presAssocID="{900AAAA4-988C-4FEC-AEE0-8506A890DFFE}" presName="parentLeftMargin" presStyleLbl="node1" presStyleIdx="0" presStyleCnt="1"/>
      <dgm:spPr/>
    </dgm:pt>
    <dgm:pt modelId="{4A089600-77D4-4A93-AAD1-6A76968E63B7}" type="pres">
      <dgm:prSet presAssocID="{900AAAA4-988C-4FEC-AEE0-8506A890DFF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3B32518-68A2-465A-853D-6CA5B49B9C27}" type="pres">
      <dgm:prSet presAssocID="{900AAAA4-988C-4FEC-AEE0-8506A890DFFE}" presName="negativeSpace" presStyleCnt="0"/>
      <dgm:spPr/>
    </dgm:pt>
    <dgm:pt modelId="{7DD165DF-BC9B-4F87-8855-1F7830853A33}" type="pres">
      <dgm:prSet presAssocID="{900AAAA4-988C-4FEC-AEE0-8506A890DFF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C5E965B-9706-4E87-B214-ECB8B7E7A04E}" srcId="{899CE65F-09C2-4669-83E5-723B6F248034}" destId="{900AAAA4-988C-4FEC-AEE0-8506A890DFFE}" srcOrd="0" destOrd="0" parTransId="{D8E8AB47-4A6E-43A1-A787-5F0FC27E08F8}" sibTransId="{82EC15B5-76A5-462F-8C54-196EEC580AAA}"/>
    <dgm:cxn modelId="{4A32CC74-E6C2-4A64-A4B1-E4AA580AB032}" type="presOf" srcId="{32C3D8ED-F6F0-496E-AC47-CC682CC6B380}" destId="{7DD165DF-BC9B-4F87-8855-1F7830853A33}" srcOrd="0" destOrd="2" presId="urn:microsoft.com/office/officeart/2005/8/layout/list1"/>
    <dgm:cxn modelId="{D413027B-4C6E-4F36-BD90-371DA9FBFF67}" type="presOf" srcId="{F7BCA974-CAA2-4757-BE70-95499CF7AEF4}" destId="{7DD165DF-BC9B-4F87-8855-1F7830853A33}" srcOrd="0" destOrd="0" presId="urn:microsoft.com/office/officeart/2005/8/layout/list1"/>
    <dgm:cxn modelId="{CFBE9C7C-5BAE-4456-9549-868FB4649E16}" srcId="{900AAAA4-988C-4FEC-AEE0-8506A890DFFE}" destId="{466ACCF7-D0EB-44CD-BD70-7ECB08899AEA}" srcOrd="1" destOrd="0" parTransId="{F94116D1-2568-4648-A88F-19A5112E7757}" sibTransId="{B473C6D8-985C-49B5-BA8D-FE2725952748}"/>
    <dgm:cxn modelId="{F115BF7F-E556-4843-91CF-769339E4B132}" type="presOf" srcId="{900AAAA4-988C-4FEC-AEE0-8506A890DFFE}" destId="{0D2AF8CF-C01A-47BF-9B2D-AD340BC22272}" srcOrd="0" destOrd="0" presId="urn:microsoft.com/office/officeart/2005/8/layout/list1"/>
    <dgm:cxn modelId="{DA539CB9-21CC-42E3-A54C-7B67E8E00F4E}" srcId="{900AAAA4-988C-4FEC-AEE0-8506A890DFFE}" destId="{32C3D8ED-F6F0-496E-AC47-CC682CC6B380}" srcOrd="2" destOrd="0" parTransId="{D4CFA00F-BB58-4018-A37E-B842FFA80F83}" sibTransId="{A3AB51C1-2E24-44B4-B9D0-7231AC2E7139}"/>
    <dgm:cxn modelId="{DAC9CFBD-A2BE-441B-BE4E-3DB2A3506449}" type="presOf" srcId="{899CE65F-09C2-4669-83E5-723B6F248034}" destId="{DFFFBBAD-49F7-45C7-85D3-E35658463FFF}" srcOrd="0" destOrd="0" presId="urn:microsoft.com/office/officeart/2005/8/layout/list1"/>
    <dgm:cxn modelId="{EBF924D6-C36A-4B2F-B90D-8807C10C57CA}" type="presOf" srcId="{466ACCF7-D0EB-44CD-BD70-7ECB08899AEA}" destId="{7DD165DF-BC9B-4F87-8855-1F7830853A33}" srcOrd="0" destOrd="1" presId="urn:microsoft.com/office/officeart/2005/8/layout/list1"/>
    <dgm:cxn modelId="{C8D708E2-B6B9-4347-A49B-7C1DA747357D}" type="presOf" srcId="{900AAAA4-988C-4FEC-AEE0-8506A890DFFE}" destId="{4A089600-77D4-4A93-AAD1-6A76968E63B7}" srcOrd="1" destOrd="0" presId="urn:microsoft.com/office/officeart/2005/8/layout/list1"/>
    <dgm:cxn modelId="{BD8067EA-19F0-4499-90B3-D544CAAB4B2B}" srcId="{900AAAA4-988C-4FEC-AEE0-8506A890DFFE}" destId="{F7BCA974-CAA2-4757-BE70-95499CF7AEF4}" srcOrd="0" destOrd="0" parTransId="{1A5CB81E-DCCC-4818-9A81-9F55889030D0}" sibTransId="{849E9B19-1D17-44F5-8376-3C874E5A8235}"/>
    <dgm:cxn modelId="{AE075CEA-5257-48C3-A9D8-9D7952179A11}" type="presParOf" srcId="{DFFFBBAD-49F7-45C7-85D3-E35658463FFF}" destId="{A8513EE5-87EA-496B-9CAD-006EB51C7972}" srcOrd="0" destOrd="0" presId="urn:microsoft.com/office/officeart/2005/8/layout/list1"/>
    <dgm:cxn modelId="{F950C315-948D-4E2C-94D8-C8B3FEEE64AF}" type="presParOf" srcId="{A8513EE5-87EA-496B-9CAD-006EB51C7972}" destId="{0D2AF8CF-C01A-47BF-9B2D-AD340BC22272}" srcOrd="0" destOrd="0" presId="urn:microsoft.com/office/officeart/2005/8/layout/list1"/>
    <dgm:cxn modelId="{FCDE2B51-2BCE-4C30-895B-79F82D3C3076}" type="presParOf" srcId="{A8513EE5-87EA-496B-9CAD-006EB51C7972}" destId="{4A089600-77D4-4A93-AAD1-6A76968E63B7}" srcOrd="1" destOrd="0" presId="urn:microsoft.com/office/officeart/2005/8/layout/list1"/>
    <dgm:cxn modelId="{EB2ADB73-7584-478C-96A2-2E55000D6DD2}" type="presParOf" srcId="{DFFFBBAD-49F7-45C7-85D3-E35658463FFF}" destId="{63B32518-68A2-465A-853D-6CA5B49B9C27}" srcOrd="1" destOrd="0" presId="urn:microsoft.com/office/officeart/2005/8/layout/list1"/>
    <dgm:cxn modelId="{C6258F4A-DA40-478C-A61D-60D0C8E7CFEF}" type="presParOf" srcId="{DFFFBBAD-49F7-45C7-85D3-E35658463FFF}" destId="{7DD165DF-BC9B-4F87-8855-1F7830853A3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A0EE03-8899-4362-BA31-E549DA07FB9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A9E4DA-3C0E-476E-AADD-35D0B8A377F7}">
      <dgm:prSet/>
      <dgm:spPr/>
      <dgm:t>
        <a:bodyPr/>
        <a:lstStyle/>
        <a:p>
          <a:r>
            <a:rPr lang="en-US"/>
            <a:t>Used variables and parameters to avoid hardcoding</a:t>
          </a:r>
        </a:p>
      </dgm:t>
    </dgm:pt>
    <dgm:pt modelId="{0F753494-1C81-46FD-8390-EBCFD902FF39}" type="parTrans" cxnId="{71E22069-8B9A-4FD3-B6FE-2140FC0FCBA6}">
      <dgm:prSet/>
      <dgm:spPr/>
      <dgm:t>
        <a:bodyPr/>
        <a:lstStyle/>
        <a:p>
          <a:endParaRPr lang="en-US"/>
        </a:p>
      </dgm:t>
    </dgm:pt>
    <dgm:pt modelId="{45D219B3-4214-4758-A936-9CE63E1BC4E8}" type="sibTrans" cxnId="{71E22069-8B9A-4FD3-B6FE-2140FC0FCBA6}">
      <dgm:prSet/>
      <dgm:spPr/>
      <dgm:t>
        <a:bodyPr/>
        <a:lstStyle/>
        <a:p>
          <a:endParaRPr lang="en-US"/>
        </a:p>
      </dgm:t>
    </dgm:pt>
    <dgm:pt modelId="{83F3B867-7CEE-4D73-971D-7457902A38CB}">
      <dgm:prSet/>
      <dgm:spPr/>
      <dgm:t>
        <a:bodyPr/>
        <a:lstStyle/>
        <a:p>
          <a:r>
            <a:rPr lang="en-US"/>
            <a:t>Enabled versioning and security </a:t>
          </a:r>
        </a:p>
      </dgm:t>
    </dgm:pt>
    <dgm:pt modelId="{C072B288-794E-4B0C-AFA6-A4C3F180BE7C}" type="parTrans" cxnId="{9E750919-E033-47A6-8F17-31B304345745}">
      <dgm:prSet/>
      <dgm:spPr/>
      <dgm:t>
        <a:bodyPr/>
        <a:lstStyle/>
        <a:p>
          <a:endParaRPr lang="en-US"/>
        </a:p>
      </dgm:t>
    </dgm:pt>
    <dgm:pt modelId="{7CF046F8-898A-47E8-AF50-C5A18DCBDC0F}" type="sibTrans" cxnId="{9E750919-E033-47A6-8F17-31B304345745}">
      <dgm:prSet/>
      <dgm:spPr/>
      <dgm:t>
        <a:bodyPr/>
        <a:lstStyle/>
        <a:p>
          <a:endParaRPr lang="en-US"/>
        </a:p>
      </dgm:t>
    </dgm:pt>
    <dgm:pt modelId="{5645CBE6-BCD2-4751-9A50-E29CCCB658CF}">
      <dgm:prSet/>
      <dgm:spPr/>
      <dgm:t>
        <a:bodyPr/>
        <a:lstStyle/>
        <a:p>
          <a:r>
            <a:rPr lang="en-US"/>
            <a:t>Configured security groups for secure access</a:t>
          </a:r>
        </a:p>
      </dgm:t>
    </dgm:pt>
    <dgm:pt modelId="{ED8B13AB-F9B7-46FA-8047-E37CBE1F5CA8}" type="parTrans" cxnId="{18054EF7-912F-4467-A047-1BB128CAE7B5}">
      <dgm:prSet/>
      <dgm:spPr/>
      <dgm:t>
        <a:bodyPr/>
        <a:lstStyle/>
        <a:p>
          <a:endParaRPr lang="en-US"/>
        </a:p>
      </dgm:t>
    </dgm:pt>
    <dgm:pt modelId="{B7956BD9-8D21-4C8A-9463-E39FB9FF7AD6}" type="sibTrans" cxnId="{18054EF7-912F-4467-A047-1BB128CAE7B5}">
      <dgm:prSet/>
      <dgm:spPr/>
      <dgm:t>
        <a:bodyPr/>
        <a:lstStyle/>
        <a:p>
          <a:endParaRPr lang="en-US"/>
        </a:p>
      </dgm:t>
    </dgm:pt>
    <dgm:pt modelId="{851B8EF7-3A0E-4539-AAD8-16DC22D040BB}" type="pres">
      <dgm:prSet presAssocID="{21A0EE03-8899-4362-BA31-E549DA07FB9C}" presName="outerComposite" presStyleCnt="0">
        <dgm:presLayoutVars>
          <dgm:chMax val="5"/>
          <dgm:dir/>
          <dgm:resizeHandles val="exact"/>
        </dgm:presLayoutVars>
      </dgm:prSet>
      <dgm:spPr/>
    </dgm:pt>
    <dgm:pt modelId="{5C3D30BE-1600-4E40-A526-8756BEC28E6E}" type="pres">
      <dgm:prSet presAssocID="{21A0EE03-8899-4362-BA31-E549DA07FB9C}" presName="dummyMaxCanvas" presStyleCnt="0">
        <dgm:presLayoutVars/>
      </dgm:prSet>
      <dgm:spPr/>
    </dgm:pt>
    <dgm:pt modelId="{39F84F2D-8047-4D48-9A20-AF769B5AA3FA}" type="pres">
      <dgm:prSet presAssocID="{21A0EE03-8899-4362-BA31-E549DA07FB9C}" presName="ThreeNodes_1" presStyleLbl="node1" presStyleIdx="0" presStyleCnt="3">
        <dgm:presLayoutVars>
          <dgm:bulletEnabled val="1"/>
        </dgm:presLayoutVars>
      </dgm:prSet>
      <dgm:spPr/>
    </dgm:pt>
    <dgm:pt modelId="{6FCAB236-0080-4102-AC0F-4516711F692B}" type="pres">
      <dgm:prSet presAssocID="{21A0EE03-8899-4362-BA31-E549DA07FB9C}" presName="ThreeNodes_2" presStyleLbl="node1" presStyleIdx="1" presStyleCnt="3">
        <dgm:presLayoutVars>
          <dgm:bulletEnabled val="1"/>
        </dgm:presLayoutVars>
      </dgm:prSet>
      <dgm:spPr/>
    </dgm:pt>
    <dgm:pt modelId="{A69409F2-70FB-49BD-A81F-7E1248B66CEE}" type="pres">
      <dgm:prSet presAssocID="{21A0EE03-8899-4362-BA31-E549DA07FB9C}" presName="ThreeNodes_3" presStyleLbl="node1" presStyleIdx="2" presStyleCnt="3">
        <dgm:presLayoutVars>
          <dgm:bulletEnabled val="1"/>
        </dgm:presLayoutVars>
      </dgm:prSet>
      <dgm:spPr/>
    </dgm:pt>
    <dgm:pt modelId="{745CFF0E-28CD-4372-BFB3-986B8DBF83D0}" type="pres">
      <dgm:prSet presAssocID="{21A0EE03-8899-4362-BA31-E549DA07FB9C}" presName="ThreeConn_1-2" presStyleLbl="fgAccFollowNode1" presStyleIdx="0" presStyleCnt="2">
        <dgm:presLayoutVars>
          <dgm:bulletEnabled val="1"/>
        </dgm:presLayoutVars>
      </dgm:prSet>
      <dgm:spPr/>
    </dgm:pt>
    <dgm:pt modelId="{980D98F4-6F76-4DE3-8E56-2FD74BECAC8D}" type="pres">
      <dgm:prSet presAssocID="{21A0EE03-8899-4362-BA31-E549DA07FB9C}" presName="ThreeConn_2-3" presStyleLbl="fgAccFollowNode1" presStyleIdx="1" presStyleCnt="2">
        <dgm:presLayoutVars>
          <dgm:bulletEnabled val="1"/>
        </dgm:presLayoutVars>
      </dgm:prSet>
      <dgm:spPr/>
    </dgm:pt>
    <dgm:pt modelId="{68296B7A-8953-4500-B7E9-583FF64C6A4A}" type="pres">
      <dgm:prSet presAssocID="{21A0EE03-8899-4362-BA31-E549DA07FB9C}" presName="ThreeNodes_1_text" presStyleLbl="node1" presStyleIdx="2" presStyleCnt="3">
        <dgm:presLayoutVars>
          <dgm:bulletEnabled val="1"/>
        </dgm:presLayoutVars>
      </dgm:prSet>
      <dgm:spPr/>
    </dgm:pt>
    <dgm:pt modelId="{E3894049-63D1-42B6-A8B6-DBA5B4999058}" type="pres">
      <dgm:prSet presAssocID="{21A0EE03-8899-4362-BA31-E549DA07FB9C}" presName="ThreeNodes_2_text" presStyleLbl="node1" presStyleIdx="2" presStyleCnt="3">
        <dgm:presLayoutVars>
          <dgm:bulletEnabled val="1"/>
        </dgm:presLayoutVars>
      </dgm:prSet>
      <dgm:spPr/>
    </dgm:pt>
    <dgm:pt modelId="{DE4F9849-3C83-4C76-AA27-B928A0090414}" type="pres">
      <dgm:prSet presAssocID="{21A0EE03-8899-4362-BA31-E549DA07FB9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FBFC204-55DA-4880-BED2-BB1C7E571E95}" type="presOf" srcId="{BBA9E4DA-3C0E-476E-AADD-35D0B8A377F7}" destId="{68296B7A-8953-4500-B7E9-583FF64C6A4A}" srcOrd="1" destOrd="0" presId="urn:microsoft.com/office/officeart/2005/8/layout/vProcess5"/>
    <dgm:cxn modelId="{9E750919-E033-47A6-8F17-31B304345745}" srcId="{21A0EE03-8899-4362-BA31-E549DA07FB9C}" destId="{83F3B867-7CEE-4D73-971D-7457902A38CB}" srcOrd="1" destOrd="0" parTransId="{C072B288-794E-4B0C-AFA6-A4C3F180BE7C}" sibTransId="{7CF046F8-898A-47E8-AF50-C5A18DCBDC0F}"/>
    <dgm:cxn modelId="{5A89B71B-2E6A-4907-9DD5-30EBAC334F2C}" type="presOf" srcId="{5645CBE6-BCD2-4751-9A50-E29CCCB658CF}" destId="{A69409F2-70FB-49BD-A81F-7E1248B66CEE}" srcOrd="0" destOrd="0" presId="urn:microsoft.com/office/officeart/2005/8/layout/vProcess5"/>
    <dgm:cxn modelId="{52C7BC22-86D6-4EE9-8A43-955C08852E21}" type="presOf" srcId="{BBA9E4DA-3C0E-476E-AADD-35D0B8A377F7}" destId="{39F84F2D-8047-4D48-9A20-AF769B5AA3FA}" srcOrd="0" destOrd="0" presId="urn:microsoft.com/office/officeart/2005/8/layout/vProcess5"/>
    <dgm:cxn modelId="{A488C426-DD80-4E67-8505-2B31D7707364}" type="presOf" srcId="{5645CBE6-BCD2-4751-9A50-E29CCCB658CF}" destId="{DE4F9849-3C83-4C76-AA27-B928A0090414}" srcOrd="1" destOrd="0" presId="urn:microsoft.com/office/officeart/2005/8/layout/vProcess5"/>
    <dgm:cxn modelId="{338DEA44-C601-499B-8FB1-9CE8E9CC0B65}" type="presOf" srcId="{21A0EE03-8899-4362-BA31-E549DA07FB9C}" destId="{851B8EF7-3A0E-4539-AAD8-16DC22D040BB}" srcOrd="0" destOrd="0" presId="urn:microsoft.com/office/officeart/2005/8/layout/vProcess5"/>
    <dgm:cxn modelId="{71E22069-8B9A-4FD3-B6FE-2140FC0FCBA6}" srcId="{21A0EE03-8899-4362-BA31-E549DA07FB9C}" destId="{BBA9E4DA-3C0E-476E-AADD-35D0B8A377F7}" srcOrd="0" destOrd="0" parTransId="{0F753494-1C81-46FD-8390-EBCFD902FF39}" sibTransId="{45D219B3-4214-4758-A936-9CE63E1BC4E8}"/>
    <dgm:cxn modelId="{E21C7449-35FD-4220-AFC1-942383A0D741}" type="presOf" srcId="{7CF046F8-898A-47E8-AF50-C5A18DCBDC0F}" destId="{980D98F4-6F76-4DE3-8E56-2FD74BECAC8D}" srcOrd="0" destOrd="0" presId="urn:microsoft.com/office/officeart/2005/8/layout/vProcess5"/>
    <dgm:cxn modelId="{22CCCB70-DF3A-4F0C-94D4-4FE54D31484A}" type="presOf" srcId="{83F3B867-7CEE-4D73-971D-7457902A38CB}" destId="{E3894049-63D1-42B6-A8B6-DBA5B4999058}" srcOrd="1" destOrd="0" presId="urn:microsoft.com/office/officeart/2005/8/layout/vProcess5"/>
    <dgm:cxn modelId="{28DB44EB-3B87-4919-8B66-4B6EDDE74413}" type="presOf" srcId="{83F3B867-7CEE-4D73-971D-7457902A38CB}" destId="{6FCAB236-0080-4102-AC0F-4516711F692B}" srcOrd="0" destOrd="0" presId="urn:microsoft.com/office/officeart/2005/8/layout/vProcess5"/>
    <dgm:cxn modelId="{E15C36F5-A09C-4BF7-9C1A-15703AEFDD11}" type="presOf" srcId="{45D219B3-4214-4758-A936-9CE63E1BC4E8}" destId="{745CFF0E-28CD-4372-BFB3-986B8DBF83D0}" srcOrd="0" destOrd="0" presId="urn:microsoft.com/office/officeart/2005/8/layout/vProcess5"/>
    <dgm:cxn modelId="{18054EF7-912F-4467-A047-1BB128CAE7B5}" srcId="{21A0EE03-8899-4362-BA31-E549DA07FB9C}" destId="{5645CBE6-BCD2-4751-9A50-E29CCCB658CF}" srcOrd="2" destOrd="0" parTransId="{ED8B13AB-F9B7-46FA-8047-E37CBE1F5CA8}" sibTransId="{B7956BD9-8D21-4C8A-9463-E39FB9FF7AD6}"/>
    <dgm:cxn modelId="{B9736D85-71F6-4C10-82B3-12BE2EBF668B}" type="presParOf" srcId="{851B8EF7-3A0E-4539-AAD8-16DC22D040BB}" destId="{5C3D30BE-1600-4E40-A526-8756BEC28E6E}" srcOrd="0" destOrd="0" presId="urn:microsoft.com/office/officeart/2005/8/layout/vProcess5"/>
    <dgm:cxn modelId="{E87AA38C-E68E-4334-B802-4088F896E8E0}" type="presParOf" srcId="{851B8EF7-3A0E-4539-AAD8-16DC22D040BB}" destId="{39F84F2D-8047-4D48-9A20-AF769B5AA3FA}" srcOrd="1" destOrd="0" presId="urn:microsoft.com/office/officeart/2005/8/layout/vProcess5"/>
    <dgm:cxn modelId="{5FA3A209-DFB5-4996-B110-EBD5255927DA}" type="presParOf" srcId="{851B8EF7-3A0E-4539-AAD8-16DC22D040BB}" destId="{6FCAB236-0080-4102-AC0F-4516711F692B}" srcOrd="2" destOrd="0" presId="urn:microsoft.com/office/officeart/2005/8/layout/vProcess5"/>
    <dgm:cxn modelId="{6130862B-7563-4E07-941C-1D28AA173CA6}" type="presParOf" srcId="{851B8EF7-3A0E-4539-AAD8-16DC22D040BB}" destId="{A69409F2-70FB-49BD-A81F-7E1248B66CEE}" srcOrd="3" destOrd="0" presId="urn:microsoft.com/office/officeart/2005/8/layout/vProcess5"/>
    <dgm:cxn modelId="{85845A35-A4AA-4884-8D7C-C0D7F7B7632A}" type="presParOf" srcId="{851B8EF7-3A0E-4539-AAD8-16DC22D040BB}" destId="{745CFF0E-28CD-4372-BFB3-986B8DBF83D0}" srcOrd="4" destOrd="0" presId="urn:microsoft.com/office/officeart/2005/8/layout/vProcess5"/>
    <dgm:cxn modelId="{2FC08260-6B0C-4E83-A828-5B29DCCA104C}" type="presParOf" srcId="{851B8EF7-3A0E-4539-AAD8-16DC22D040BB}" destId="{980D98F4-6F76-4DE3-8E56-2FD74BECAC8D}" srcOrd="5" destOrd="0" presId="urn:microsoft.com/office/officeart/2005/8/layout/vProcess5"/>
    <dgm:cxn modelId="{EA235D35-53DC-4005-BFD0-3E9D0FE39E43}" type="presParOf" srcId="{851B8EF7-3A0E-4539-AAD8-16DC22D040BB}" destId="{68296B7A-8953-4500-B7E9-583FF64C6A4A}" srcOrd="6" destOrd="0" presId="urn:microsoft.com/office/officeart/2005/8/layout/vProcess5"/>
    <dgm:cxn modelId="{B97ABD68-F5BE-4DB6-ABDC-263AD0D2C9EF}" type="presParOf" srcId="{851B8EF7-3A0E-4539-AAD8-16DC22D040BB}" destId="{E3894049-63D1-42B6-A8B6-DBA5B4999058}" srcOrd="7" destOrd="0" presId="urn:microsoft.com/office/officeart/2005/8/layout/vProcess5"/>
    <dgm:cxn modelId="{5A6FBACC-956B-4887-80DB-3C9ACEBBB87E}" type="presParOf" srcId="{851B8EF7-3A0E-4539-AAD8-16DC22D040BB}" destId="{DE4F9849-3C83-4C76-AA27-B928A009041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43EE6D-9021-4EC6-86D2-486747312F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E0527-39CB-4707-9774-0430EC8B29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Challenges:</a:t>
          </a:r>
          <a:endParaRPr lang="en-US"/>
        </a:p>
      </dgm:t>
    </dgm:pt>
    <dgm:pt modelId="{D263FA6F-C7F0-4551-8E2E-AD5BCFFF19F4}" type="parTrans" cxnId="{42BE4D77-D459-4A64-8FE3-2AF2F2A950C1}">
      <dgm:prSet/>
      <dgm:spPr/>
      <dgm:t>
        <a:bodyPr/>
        <a:lstStyle/>
        <a:p>
          <a:endParaRPr lang="en-US"/>
        </a:p>
      </dgm:t>
    </dgm:pt>
    <dgm:pt modelId="{69276576-996F-4130-A251-CF6155BC8276}" type="sibTrans" cxnId="{42BE4D77-D459-4A64-8FE3-2AF2F2A950C1}">
      <dgm:prSet/>
      <dgm:spPr/>
      <dgm:t>
        <a:bodyPr/>
        <a:lstStyle/>
        <a:p>
          <a:endParaRPr lang="en-US"/>
        </a:p>
      </dgm:t>
    </dgm:pt>
    <dgm:pt modelId="{1449E5E9-9039-4841-B3FC-646C4AA07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RDS password validation errors caused deployment failures in cloudformation</a:t>
          </a:r>
        </a:p>
      </dgm:t>
    </dgm:pt>
    <dgm:pt modelId="{DCDA2954-3B37-4338-9EE5-A28C5F5FBAEB}" type="parTrans" cxnId="{221D4521-6B1F-4499-B867-50D950EF8DBA}">
      <dgm:prSet/>
      <dgm:spPr/>
      <dgm:t>
        <a:bodyPr/>
        <a:lstStyle/>
        <a:p>
          <a:endParaRPr lang="en-US"/>
        </a:p>
      </dgm:t>
    </dgm:pt>
    <dgm:pt modelId="{334E17AD-CC78-4114-BCDC-B5427EA6403A}" type="sibTrans" cxnId="{221D4521-6B1F-4499-B867-50D950EF8DBA}">
      <dgm:prSet/>
      <dgm:spPr/>
      <dgm:t>
        <a:bodyPr/>
        <a:lstStyle/>
        <a:p>
          <a:endParaRPr lang="en-US"/>
        </a:p>
      </dgm:t>
    </dgm:pt>
    <dgm:pt modelId="{553AC756-49C2-4149-AC31-5EC9AA7CC2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Missing internet gateway in the code prevented public access</a:t>
          </a:r>
        </a:p>
      </dgm:t>
    </dgm:pt>
    <dgm:pt modelId="{D22D74BB-BD08-4BB1-A30A-E9A178F5B7C4}" type="parTrans" cxnId="{8AA95F7E-8998-43EC-8042-2A2B28CAAF82}">
      <dgm:prSet/>
      <dgm:spPr/>
      <dgm:t>
        <a:bodyPr/>
        <a:lstStyle/>
        <a:p>
          <a:endParaRPr lang="en-US"/>
        </a:p>
      </dgm:t>
    </dgm:pt>
    <dgm:pt modelId="{67B22AC1-5CCA-4228-B212-B515AC962CBD}" type="sibTrans" cxnId="{8AA95F7E-8998-43EC-8042-2A2B28CAAF82}">
      <dgm:prSet/>
      <dgm:spPr/>
      <dgm:t>
        <a:bodyPr/>
        <a:lstStyle/>
        <a:p>
          <a:endParaRPr lang="en-US"/>
        </a:p>
      </dgm:t>
    </dgm:pt>
    <dgm:pt modelId="{20E01AC3-2C3C-44A1-BCEA-D2C6372E3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RDS instance without VPC, Subnet id’s</a:t>
          </a:r>
        </a:p>
      </dgm:t>
    </dgm:pt>
    <dgm:pt modelId="{2625A567-AC8F-4658-B6F7-7A16A823514F}" type="parTrans" cxnId="{F5220C4B-DDE8-4E80-BBAE-EC61E451B6D6}">
      <dgm:prSet/>
      <dgm:spPr/>
      <dgm:t>
        <a:bodyPr/>
        <a:lstStyle/>
        <a:p>
          <a:endParaRPr lang="en-US"/>
        </a:p>
      </dgm:t>
    </dgm:pt>
    <dgm:pt modelId="{00CCE519-B979-4EBC-8896-A43B148117A4}" type="sibTrans" cxnId="{F5220C4B-DDE8-4E80-BBAE-EC61E451B6D6}">
      <dgm:prSet/>
      <dgm:spPr/>
      <dgm:t>
        <a:bodyPr/>
        <a:lstStyle/>
        <a:p>
          <a:endParaRPr lang="en-US"/>
        </a:p>
      </dgm:t>
    </dgm:pt>
    <dgm:pt modelId="{E90FA4FF-6D38-4BE3-A57F-B997B280AA7A}" type="pres">
      <dgm:prSet presAssocID="{5143EE6D-9021-4EC6-86D2-486747312FAF}" presName="root" presStyleCnt="0">
        <dgm:presLayoutVars>
          <dgm:dir/>
          <dgm:resizeHandles val="exact"/>
        </dgm:presLayoutVars>
      </dgm:prSet>
      <dgm:spPr/>
    </dgm:pt>
    <dgm:pt modelId="{A4225FF4-B89A-4AF7-BF77-214BB998402F}" type="pres">
      <dgm:prSet presAssocID="{D19E0527-39CB-4707-9774-0430EC8B29DA}" presName="compNode" presStyleCnt="0"/>
      <dgm:spPr/>
    </dgm:pt>
    <dgm:pt modelId="{EEE65708-26AC-4C4B-ABE9-D3871408D05B}" type="pres">
      <dgm:prSet presAssocID="{D19E0527-39CB-4707-9774-0430EC8B29DA}" presName="bgRect" presStyleLbl="bgShp" presStyleIdx="0" presStyleCnt="4"/>
      <dgm:spPr/>
    </dgm:pt>
    <dgm:pt modelId="{AF898412-A88E-43F1-A9C6-1BDF1BF59162}" type="pres">
      <dgm:prSet presAssocID="{D19E0527-39CB-4707-9774-0430EC8B29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163E0583-B42D-4CE3-8B82-1E4ACE301A94}" type="pres">
      <dgm:prSet presAssocID="{D19E0527-39CB-4707-9774-0430EC8B29DA}" presName="spaceRect" presStyleCnt="0"/>
      <dgm:spPr/>
    </dgm:pt>
    <dgm:pt modelId="{8183077B-7CB9-4681-A0EF-9159874F87C9}" type="pres">
      <dgm:prSet presAssocID="{D19E0527-39CB-4707-9774-0430EC8B29DA}" presName="parTx" presStyleLbl="revTx" presStyleIdx="0" presStyleCnt="4">
        <dgm:presLayoutVars>
          <dgm:chMax val="0"/>
          <dgm:chPref val="0"/>
        </dgm:presLayoutVars>
      </dgm:prSet>
      <dgm:spPr/>
    </dgm:pt>
    <dgm:pt modelId="{95F38799-F1D2-4A53-93C5-AC690A0F6786}" type="pres">
      <dgm:prSet presAssocID="{69276576-996F-4130-A251-CF6155BC8276}" presName="sibTrans" presStyleCnt="0"/>
      <dgm:spPr/>
    </dgm:pt>
    <dgm:pt modelId="{CB7753A8-0789-478D-8B0E-4A6098797DE1}" type="pres">
      <dgm:prSet presAssocID="{1449E5E9-9039-4841-B3FC-646C4AA075D6}" presName="compNode" presStyleCnt="0"/>
      <dgm:spPr/>
    </dgm:pt>
    <dgm:pt modelId="{AFF24030-410F-448D-B3AA-FCDA36FE04AD}" type="pres">
      <dgm:prSet presAssocID="{1449E5E9-9039-4841-B3FC-646C4AA075D6}" presName="bgRect" presStyleLbl="bgShp" presStyleIdx="1" presStyleCnt="4"/>
      <dgm:spPr/>
    </dgm:pt>
    <dgm:pt modelId="{932522CA-F7F5-4B11-8F88-20E3BB6F26A9}" type="pres">
      <dgm:prSet presAssocID="{1449E5E9-9039-4841-B3FC-646C4AA075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BDE0297E-9118-4AD8-BC65-F746561553E1}" type="pres">
      <dgm:prSet presAssocID="{1449E5E9-9039-4841-B3FC-646C4AA075D6}" presName="spaceRect" presStyleCnt="0"/>
      <dgm:spPr/>
    </dgm:pt>
    <dgm:pt modelId="{C2DDD101-DFBF-42CC-97B1-49F3D941557D}" type="pres">
      <dgm:prSet presAssocID="{1449E5E9-9039-4841-B3FC-646C4AA075D6}" presName="parTx" presStyleLbl="revTx" presStyleIdx="1" presStyleCnt="4">
        <dgm:presLayoutVars>
          <dgm:chMax val="0"/>
          <dgm:chPref val="0"/>
        </dgm:presLayoutVars>
      </dgm:prSet>
      <dgm:spPr/>
    </dgm:pt>
    <dgm:pt modelId="{1EC0F942-6A8C-4C11-AAFB-1BD32F5F6D5C}" type="pres">
      <dgm:prSet presAssocID="{334E17AD-CC78-4114-BCDC-B5427EA6403A}" presName="sibTrans" presStyleCnt="0"/>
      <dgm:spPr/>
    </dgm:pt>
    <dgm:pt modelId="{99168513-125C-4B41-8523-DB85CD5EDA29}" type="pres">
      <dgm:prSet presAssocID="{553AC756-49C2-4149-AC31-5EC9AA7CC2A5}" presName="compNode" presStyleCnt="0"/>
      <dgm:spPr/>
    </dgm:pt>
    <dgm:pt modelId="{2FCF8403-E7DE-4501-8ADB-BFEA21214260}" type="pres">
      <dgm:prSet presAssocID="{553AC756-49C2-4149-AC31-5EC9AA7CC2A5}" presName="bgRect" presStyleLbl="bgShp" presStyleIdx="2" presStyleCnt="4"/>
      <dgm:spPr/>
    </dgm:pt>
    <dgm:pt modelId="{3AD1696D-511E-4C43-98FC-83C8CBC9DA80}" type="pres">
      <dgm:prSet presAssocID="{553AC756-49C2-4149-AC31-5EC9AA7CC2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E9F863-53FD-44EE-A529-9148D5E74C7B}" type="pres">
      <dgm:prSet presAssocID="{553AC756-49C2-4149-AC31-5EC9AA7CC2A5}" presName="spaceRect" presStyleCnt="0"/>
      <dgm:spPr/>
    </dgm:pt>
    <dgm:pt modelId="{5EBE9DB3-7FD0-430F-A65B-B287CF830F3A}" type="pres">
      <dgm:prSet presAssocID="{553AC756-49C2-4149-AC31-5EC9AA7CC2A5}" presName="parTx" presStyleLbl="revTx" presStyleIdx="2" presStyleCnt="4">
        <dgm:presLayoutVars>
          <dgm:chMax val="0"/>
          <dgm:chPref val="0"/>
        </dgm:presLayoutVars>
      </dgm:prSet>
      <dgm:spPr/>
    </dgm:pt>
    <dgm:pt modelId="{395BD8B0-E6BA-4676-8587-D09B73024E8C}" type="pres">
      <dgm:prSet presAssocID="{67B22AC1-5CCA-4228-B212-B515AC962CBD}" presName="sibTrans" presStyleCnt="0"/>
      <dgm:spPr/>
    </dgm:pt>
    <dgm:pt modelId="{19F24D05-47C9-462D-A2A7-01BE4C591350}" type="pres">
      <dgm:prSet presAssocID="{20E01AC3-2C3C-44A1-BCEA-D2C6372E30CD}" presName="compNode" presStyleCnt="0"/>
      <dgm:spPr/>
    </dgm:pt>
    <dgm:pt modelId="{EA2F7373-1A1B-4D10-B21F-957C0A69E300}" type="pres">
      <dgm:prSet presAssocID="{20E01AC3-2C3C-44A1-BCEA-D2C6372E30CD}" presName="bgRect" presStyleLbl="bgShp" presStyleIdx="3" presStyleCnt="4"/>
      <dgm:spPr/>
    </dgm:pt>
    <dgm:pt modelId="{FE165EC2-F678-4E08-8370-8DF2E90A3067}" type="pres">
      <dgm:prSet presAssocID="{20E01AC3-2C3C-44A1-BCEA-D2C6372E30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F5E3248-4ECE-448F-9475-0C2392D7F98A}" type="pres">
      <dgm:prSet presAssocID="{20E01AC3-2C3C-44A1-BCEA-D2C6372E30CD}" presName="spaceRect" presStyleCnt="0"/>
      <dgm:spPr/>
    </dgm:pt>
    <dgm:pt modelId="{BC55F985-17A7-444C-87A7-59503B9C4913}" type="pres">
      <dgm:prSet presAssocID="{20E01AC3-2C3C-44A1-BCEA-D2C6372E30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66EA01-6277-49C2-98EB-D32F636E16F5}" type="presOf" srcId="{D19E0527-39CB-4707-9774-0430EC8B29DA}" destId="{8183077B-7CB9-4681-A0EF-9159874F87C9}" srcOrd="0" destOrd="0" presId="urn:microsoft.com/office/officeart/2018/2/layout/IconVerticalSolidList"/>
    <dgm:cxn modelId="{221D4521-6B1F-4499-B867-50D950EF8DBA}" srcId="{5143EE6D-9021-4EC6-86D2-486747312FAF}" destId="{1449E5E9-9039-4841-B3FC-646C4AA075D6}" srcOrd="1" destOrd="0" parTransId="{DCDA2954-3B37-4338-9EE5-A28C5F5FBAEB}" sibTransId="{334E17AD-CC78-4114-BCDC-B5427EA6403A}"/>
    <dgm:cxn modelId="{39848442-233D-4B6A-BB1E-B8D844667226}" type="presOf" srcId="{553AC756-49C2-4149-AC31-5EC9AA7CC2A5}" destId="{5EBE9DB3-7FD0-430F-A65B-B287CF830F3A}" srcOrd="0" destOrd="0" presId="urn:microsoft.com/office/officeart/2018/2/layout/IconVerticalSolidList"/>
    <dgm:cxn modelId="{F5220C4B-DDE8-4E80-BBAE-EC61E451B6D6}" srcId="{5143EE6D-9021-4EC6-86D2-486747312FAF}" destId="{20E01AC3-2C3C-44A1-BCEA-D2C6372E30CD}" srcOrd="3" destOrd="0" parTransId="{2625A567-AC8F-4658-B6F7-7A16A823514F}" sibTransId="{00CCE519-B979-4EBC-8896-A43B148117A4}"/>
    <dgm:cxn modelId="{42BE4D77-D459-4A64-8FE3-2AF2F2A950C1}" srcId="{5143EE6D-9021-4EC6-86D2-486747312FAF}" destId="{D19E0527-39CB-4707-9774-0430EC8B29DA}" srcOrd="0" destOrd="0" parTransId="{D263FA6F-C7F0-4551-8E2E-AD5BCFFF19F4}" sibTransId="{69276576-996F-4130-A251-CF6155BC8276}"/>
    <dgm:cxn modelId="{8AA95F7E-8998-43EC-8042-2A2B28CAAF82}" srcId="{5143EE6D-9021-4EC6-86D2-486747312FAF}" destId="{553AC756-49C2-4149-AC31-5EC9AA7CC2A5}" srcOrd="2" destOrd="0" parTransId="{D22D74BB-BD08-4BB1-A30A-E9A178F5B7C4}" sibTransId="{67B22AC1-5CCA-4228-B212-B515AC962CBD}"/>
    <dgm:cxn modelId="{DC0CCCB4-C088-4B4B-A7CA-FA6AA1571702}" type="presOf" srcId="{20E01AC3-2C3C-44A1-BCEA-D2C6372E30CD}" destId="{BC55F985-17A7-444C-87A7-59503B9C4913}" srcOrd="0" destOrd="0" presId="urn:microsoft.com/office/officeart/2018/2/layout/IconVerticalSolidList"/>
    <dgm:cxn modelId="{94C676DB-09B5-4F0C-9187-221DF3F3A3C3}" type="presOf" srcId="{5143EE6D-9021-4EC6-86D2-486747312FAF}" destId="{E90FA4FF-6D38-4BE3-A57F-B997B280AA7A}" srcOrd="0" destOrd="0" presId="urn:microsoft.com/office/officeart/2018/2/layout/IconVerticalSolidList"/>
    <dgm:cxn modelId="{9DB80FE0-79E9-471E-AD38-626E6B74A715}" type="presOf" srcId="{1449E5E9-9039-4841-B3FC-646C4AA075D6}" destId="{C2DDD101-DFBF-42CC-97B1-49F3D941557D}" srcOrd="0" destOrd="0" presId="urn:microsoft.com/office/officeart/2018/2/layout/IconVerticalSolidList"/>
    <dgm:cxn modelId="{A26EADED-BEFF-45D9-9080-319D4131E207}" type="presParOf" srcId="{E90FA4FF-6D38-4BE3-A57F-B997B280AA7A}" destId="{A4225FF4-B89A-4AF7-BF77-214BB998402F}" srcOrd="0" destOrd="0" presId="urn:microsoft.com/office/officeart/2018/2/layout/IconVerticalSolidList"/>
    <dgm:cxn modelId="{C0913072-B298-46D3-9A8D-8F98CD280CAC}" type="presParOf" srcId="{A4225FF4-B89A-4AF7-BF77-214BB998402F}" destId="{EEE65708-26AC-4C4B-ABE9-D3871408D05B}" srcOrd="0" destOrd="0" presId="urn:microsoft.com/office/officeart/2018/2/layout/IconVerticalSolidList"/>
    <dgm:cxn modelId="{9B572CF0-00C1-4564-9EFB-0D7610820B8A}" type="presParOf" srcId="{A4225FF4-B89A-4AF7-BF77-214BB998402F}" destId="{AF898412-A88E-43F1-A9C6-1BDF1BF59162}" srcOrd="1" destOrd="0" presId="urn:microsoft.com/office/officeart/2018/2/layout/IconVerticalSolidList"/>
    <dgm:cxn modelId="{F10661E3-553E-4A82-A68A-A989FCD7B35C}" type="presParOf" srcId="{A4225FF4-B89A-4AF7-BF77-214BB998402F}" destId="{163E0583-B42D-4CE3-8B82-1E4ACE301A94}" srcOrd="2" destOrd="0" presId="urn:microsoft.com/office/officeart/2018/2/layout/IconVerticalSolidList"/>
    <dgm:cxn modelId="{2936EA3F-EFB5-469B-B5D4-8B1776E8B356}" type="presParOf" srcId="{A4225FF4-B89A-4AF7-BF77-214BB998402F}" destId="{8183077B-7CB9-4681-A0EF-9159874F87C9}" srcOrd="3" destOrd="0" presId="urn:microsoft.com/office/officeart/2018/2/layout/IconVerticalSolidList"/>
    <dgm:cxn modelId="{01725A88-56DF-4C39-A93B-A688D4D76693}" type="presParOf" srcId="{E90FA4FF-6D38-4BE3-A57F-B997B280AA7A}" destId="{95F38799-F1D2-4A53-93C5-AC690A0F6786}" srcOrd="1" destOrd="0" presId="urn:microsoft.com/office/officeart/2018/2/layout/IconVerticalSolidList"/>
    <dgm:cxn modelId="{71577483-52C9-443B-8293-C978969F5AD5}" type="presParOf" srcId="{E90FA4FF-6D38-4BE3-A57F-B997B280AA7A}" destId="{CB7753A8-0789-478D-8B0E-4A6098797DE1}" srcOrd="2" destOrd="0" presId="urn:microsoft.com/office/officeart/2018/2/layout/IconVerticalSolidList"/>
    <dgm:cxn modelId="{8335399C-A867-4079-9BD2-D8F06D6A4E3F}" type="presParOf" srcId="{CB7753A8-0789-478D-8B0E-4A6098797DE1}" destId="{AFF24030-410F-448D-B3AA-FCDA36FE04AD}" srcOrd="0" destOrd="0" presId="urn:microsoft.com/office/officeart/2018/2/layout/IconVerticalSolidList"/>
    <dgm:cxn modelId="{FD2E440D-D234-4917-BD26-BC91BBC1FCD6}" type="presParOf" srcId="{CB7753A8-0789-478D-8B0E-4A6098797DE1}" destId="{932522CA-F7F5-4B11-8F88-20E3BB6F26A9}" srcOrd="1" destOrd="0" presId="urn:microsoft.com/office/officeart/2018/2/layout/IconVerticalSolidList"/>
    <dgm:cxn modelId="{FA749B0C-54D0-4CBC-B07C-479D6FD1D32D}" type="presParOf" srcId="{CB7753A8-0789-478D-8B0E-4A6098797DE1}" destId="{BDE0297E-9118-4AD8-BC65-F746561553E1}" srcOrd="2" destOrd="0" presId="urn:microsoft.com/office/officeart/2018/2/layout/IconVerticalSolidList"/>
    <dgm:cxn modelId="{5417D61B-37E9-4861-810E-F219C11E48FB}" type="presParOf" srcId="{CB7753A8-0789-478D-8B0E-4A6098797DE1}" destId="{C2DDD101-DFBF-42CC-97B1-49F3D941557D}" srcOrd="3" destOrd="0" presId="urn:microsoft.com/office/officeart/2018/2/layout/IconVerticalSolidList"/>
    <dgm:cxn modelId="{5EEED3F1-7C61-434C-AB86-FD849BF9C3CB}" type="presParOf" srcId="{E90FA4FF-6D38-4BE3-A57F-B997B280AA7A}" destId="{1EC0F942-6A8C-4C11-AAFB-1BD32F5F6D5C}" srcOrd="3" destOrd="0" presId="urn:microsoft.com/office/officeart/2018/2/layout/IconVerticalSolidList"/>
    <dgm:cxn modelId="{39F6C95E-108E-4CA9-B205-4DBBAF56CFB7}" type="presParOf" srcId="{E90FA4FF-6D38-4BE3-A57F-B997B280AA7A}" destId="{99168513-125C-4B41-8523-DB85CD5EDA29}" srcOrd="4" destOrd="0" presId="urn:microsoft.com/office/officeart/2018/2/layout/IconVerticalSolidList"/>
    <dgm:cxn modelId="{1F385884-FEB4-4A5B-85BD-2903EA62CE09}" type="presParOf" srcId="{99168513-125C-4B41-8523-DB85CD5EDA29}" destId="{2FCF8403-E7DE-4501-8ADB-BFEA21214260}" srcOrd="0" destOrd="0" presId="urn:microsoft.com/office/officeart/2018/2/layout/IconVerticalSolidList"/>
    <dgm:cxn modelId="{2EF02782-7B85-4BFA-AF71-CA46C5C9AD30}" type="presParOf" srcId="{99168513-125C-4B41-8523-DB85CD5EDA29}" destId="{3AD1696D-511E-4C43-98FC-83C8CBC9DA80}" srcOrd="1" destOrd="0" presId="urn:microsoft.com/office/officeart/2018/2/layout/IconVerticalSolidList"/>
    <dgm:cxn modelId="{C6193C47-6D12-4FAC-B8C2-3D55047EAC4E}" type="presParOf" srcId="{99168513-125C-4B41-8523-DB85CD5EDA29}" destId="{BEE9F863-53FD-44EE-A529-9148D5E74C7B}" srcOrd="2" destOrd="0" presId="urn:microsoft.com/office/officeart/2018/2/layout/IconVerticalSolidList"/>
    <dgm:cxn modelId="{F4526516-7062-4509-B139-FB4D452CA794}" type="presParOf" srcId="{99168513-125C-4B41-8523-DB85CD5EDA29}" destId="{5EBE9DB3-7FD0-430F-A65B-B287CF830F3A}" srcOrd="3" destOrd="0" presId="urn:microsoft.com/office/officeart/2018/2/layout/IconVerticalSolidList"/>
    <dgm:cxn modelId="{C64A1E0B-9978-425A-ADC1-2FA53BEF5C70}" type="presParOf" srcId="{E90FA4FF-6D38-4BE3-A57F-B997B280AA7A}" destId="{395BD8B0-E6BA-4676-8587-D09B73024E8C}" srcOrd="5" destOrd="0" presId="urn:microsoft.com/office/officeart/2018/2/layout/IconVerticalSolidList"/>
    <dgm:cxn modelId="{0D7DE29B-9C61-4F7E-B910-CF4F0527B952}" type="presParOf" srcId="{E90FA4FF-6D38-4BE3-A57F-B997B280AA7A}" destId="{19F24D05-47C9-462D-A2A7-01BE4C591350}" srcOrd="6" destOrd="0" presId="urn:microsoft.com/office/officeart/2018/2/layout/IconVerticalSolidList"/>
    <dgm:cxn modelId="{79F1E6CE-6519-4016-B40C-F79518F4BD05}" type="presParOf" srcId="{19F24D05-47C9-462D-A2A7-01BE4C591350}" destId="{EA2F7373-1A1B-4D10-B21F-957C0A69E300}" srcOrd="0" destOrd="0" presId="urn:microsoft.com/office/officeart/2018/2/layout/IconVerticalSolidList"/>
    <dgm:cxn modelId="{ABE94D98-FEE7-4F60-AF28-05EFAE24F8AC}" type="presParOf" srcId="{19F24D05-47C9-462D-A2A7-01BE4C591350}" destId="{FE165EC2-F678-4E08-8370-8DF2E90A3067}" srcOrd="1" destOrd="0" presId="urn:microsoft.com/office/officeart/2018/2/layout/IconVerticalSolidList"/>
    <dgm:cxn modelId="{4DB6E01B-5566-4130-9C58-657944568D6B}" type="presParOf" srcId="{19F24D05-47C9-462D-A2A7-01BE4C591350}" destId="{BF5E3248-4ECE-448F-9475-0C2392D7F98A}" srcOrd="2" destOrd="0" presId="urn:microsoft.com/office/officeart/2018/2/layout/IconVerticalSolidList"/>
    <dgm:cxn modelId="{12B3E165-8D2A-4835-8658-5A5FB8201B5B}" type="presParOf" srcId="{19F24D05-47C9-462D-A2A7-01BE4C591350}" destId="{BC55F985-17A7-444C-87A7-59503B9C49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20308E-B5B9-435D-9075-799BA0344BD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2D648D-F743-43D7-9785-41182BB290A2}">
      <dgm:prSet/>
      <dgm:spPr/>
      <dgm:t>
        <a:bodyPr/>
        <a:lstStyle/>
        <a:p>
          <a:r>
            <a:rPr lang="en-US"/>
            <a:t>Used variables to avoid hardcoding values</a:t>
          </a:r>
        </a:p>
      </dgm:t>
    </dgm:pt>
    <dgm:pt modelId="{C86EAC83-96F2-4308-B67E-E66E0323B3AF}" type="parTrans" cxnId="{CE7A3E1C-E41B-4080-A15F-D17DC7B75D82}">
      <dgm:prSet/>
      <dgm:spPr/>
      <dgm:t>
        <a:bodyPr/>
        <a:lstStyle/>
        <a:p>
          <a:endParaRPr lang="en-US"/>
        </a:p>
      </dgm:t>
    </dgm:pt>
    <dgm:pt modelId="{37F815D8-2C57-4F53-AD73-9CE2286BFDF4}" type="sibTrans" cxnId="{CE7A3E1C-E41B-4080-A15F-D17DC7B75D82}">
      <dgm:prSet/>
      <dgm:spPr/>
      <dgm:t>
        <a:bodyPr/>
        <a:lstStyle/>
        <a:p>
          <a:endParaRPr lang="en-US"/>
        </a:p>
      </dgm:t>
    </dgm:pt>
    <dgm:pt modelId="{E1A90DCB-D7CE-48D9-9224-B0369893A7D2}">
      <dgm:prSet/>
      <dgm:spPr/>
      <dgm:t>
        <a:bodyPr/>
        <a:lstStyle/>
        <a:p>
          <a:r>
            <a:rPr lang="en-US"/>
            <a:t>Organized resources by type (EC2 instances, RDS databases, S3 buckets)</a:t>
          </a:r>
        </a:p>
      </dgm:t>
    </dgm:pt>
    <dgm:pt modelId="{6491AC07-D145-42B1-A4F4-0931CE843A88}" type="parTrans" cxnId="{1C50FF28-DAAE-4FA6-8946-91E025F6C38D}">
      <dgm:prSet/>
      <dgm:spPr/>
      <dgm:t>
        <a:bodyPr/>
        <a:lstStyle/>
        <a:p>
          <a:endParaRPr lang="en-US"/>
        </a:p>
      </dgm:t>
    </dgm:pt>
    <dgm:pt modelId="{CA0EEDA4-A6C1-49ED-AA6E-C2B39EAF795A}" type="sibTrans" cxnId="{1C50FF28-DAAE-4FA6-8946-91E025F6C38D}">
      <dgm:prSet/>
      <dgm:spPr/>
      <dgm:t>
        <a:bodyPr/>
        <a:lstStyle/>
        <a:p>
          <a:endParaRPr lang="en-US"/>
        </a:p>
      </dgm:t>
    </dgm:pt>
    <dgm:pt modelId="{5B372188-4F44-4C33-9CB7-5D0FDEB1CC49}">
      <dgm:prSet/>
      <dgm:spPr/>
      <dgm:t>
        <a:bodyPr/>
        <a:lstStyle/>
        <a:p>
          <a:r>
            <a:rPr lang="en-US"/>
            <a:t>Divided resources into logical groups for easier management</a:t>
          </a:r>
        </a:p>
      </dgm:t>
    </dgm:pt>
    <dgm:pt modelId="{E5D74BF9-4059-4E6D-8960-9DD6DC0ECC47}" type="parTrans" cxnId="{1B50E906-332F-40C2-83D4-DC944FB94063}">
      <dgm:prSet/>
      <dgm:spPr/>
      <dgm:t>
        <a:bodyPr/>
        <a:lstStyle/>
        <a:p>
          <a:endParaRPr lang="en-US"/>
        </a:p>
      </dgm:t>
    </dgm:pt>
    <dgm:pt modelId="{67D0E691-80D0-4FBB-8A95-26D57F80092D}" type="sibTrans" cxnId="{1B50E906-332F-40C2-83D4-DC944FB94063}">
      <dgm:prSet/>
      <dgm:spPr/>
      <dgm:t>
        <a:bodyPr/>
        <a:lstStyle/>
        <a:p>
          <a:endParaRPr lang="en-US"/>
        </a:p>
      </dgm:t>
    </dgm:pt>
    <dgm:pt modelId="{51271F01-6938-4A04-A78A-75ABBD78C7B2}">
      <dgm:prSet/>
      <dgm:spPr/>
      <dgm:t>
        <a:bodyPr/>
        <a:lstStyle/>
        <a:p>
          <a:r>
            <a:rPr lang="en-CA"/>
            <a:t>Enabled security</a:t>
          </a:r>
          <a:endParaRPr lang="en-US"/>
        </a:p>
      </dgm:t>
    </dgm:pt>
    <dgm:pt modelId="{5C986258-67D8-469E-BEBB-C86393AA0700}" type="parTrans" cxnId="{ED3B636A-FB40-490E-9F8D-AFBCAED54266}">
      <dgm:prSet/>
      <dgm:spPr/>
      <dgm:t>
        <a:bodyPr/>
        <a:lstStyle/>
        <a:p>
          <a:endParaRPr lang="en-US"/>
        </a:p>
      </dgm:t>
    </dgm:pt>
    <dgm:pt modelId="{97EAD7F8-F3CE-43D7-BA92-C0C1A4D0FA13}" type="sibTrans" cxnId="{ED3B636A-FB40-490E-9F8D-AFBCAED54266}">
      <dgm:prSet/>
      <dgm:spPr/>
      <dgm:t>
        <a:bodyPr/>
        <a:lstStyle/>
        <a:p>
          <a:endParaRPr lang="en-US"/>
        </a:p>
      </dgm:t>
    </dgm:pt>
    <dgm:pt modelId="{A9423879-C9EC-4F6F-9625-6BEBFA21D57B}" type="pres">
      <dgm:prSet presAssocID="{8520308E-B5B9-435D-9075-799BA0344B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1DAAEF-29C6-4C23-9213-454D86D1E4FA}" type="pres">
      <dgm:prSet presAssocID="{552D648D-F743-43D7-9785-41182BB290A2}" presName="hierRoot1" presStyleCnt="0"/>
      <dgm:spPr/>
    </dgm:pt>
    <dgm:pt modelId="{DF142104-BEA4-4D65-BAB9-4705E980A884}" type="pres">
      <dgm:prSet presAssocID="{552D648D-F743-43D7-9785-41182BB290A2}" presName="composite" presStyleCnt="0"/>
      <dgm:spPr/>
    </dgm:pt>
    <dgm:pt modelId="{44FCAFB9-BFED-45D1-B025-02CD1CC9E1AF}" type="pres">
      <dgm:prSet presAssocID="{552D648D-F743-43D7-9785-41182BB290A2}" presName="background" presStyleLbl="node0" presStyleIdx="0" presStyleCnt="4"/>
      <dgm:spPr/>
    </dgm:pt>
    <dgm:pt modelId="{80DB803B-6088-47B2-8028-CFF668F63D5A}" type="pres">
      <dgm:prSet presAssocID="{552D648D-F743-43D7-9785-41182BB290A2}" presName="text" presStyleLbl="fgAcc0" presStyleIdx="0" presStyleCnt="4">
        <dgm:presLayoutVars>
          <dgm:chPref val="3"/>
        </dgm:presLayoutVars>
      </dgm:prSet>
      <dgm:spPr/>
    </dgm:pt>
    <dgm:pt modelId="{7BF11E2C-E304-4B6C-A457-5998CA4A880D}" type="pres">
      <dgm:prSet presAssocID="{552D648D-F743-43D7-9785-41182BB290A2}" presName="hierChild2" presStyleCnt="0"/>
      <dgm:spPr/>
    </dgm:pt>
    <dgm:pt modelId="{04FBB33B-30A2-4754-A084-C266A1087347}" type="pres">
      <dgm:prSet presAssocID="{E1A90DCB-D7CE-48D9-9224-B0369893A7D2}" presName="hierRoot1" presStyleCnt="0"/>
      <dgm:spPr/>
    </dgm:pt>
    <dgm:pt modelId="{D37E4558-0223-4657-8BAE-17F9E8F60E73}" type="pres">
      <dgm:prSet presAssocID="{E1A90DCB-D7CE-48D9-9224-B0369893A7D2}" presName="composite" presStyleCnt="0"/>
      <dgm:spPr/>
    </dgm:pt>
    <dgm:pt modelId="{4B0D65E8-DDC0-4C51-A5EE-BF8E1750C049}" type="pres">
      <dgm:prSet presAssocID="{E1A90DCB-D7CE-48D9-9224-B0369893A7D2}" presName="background" presStyleLbl="node0" presStyleIdx="1" presStyleCnt="4"/>
      <dgm:spPr/>
    </dgm:pt>
    <dgm:pt modelId="{75F70D1F-4545-4B3C-99C0-C1A236E72822}" type="pres">
      <dgm:prSet presAssocID="{E1A90DCB-D7CE-48D9-9224-B0369893A7D2}" presName="text" presStyleLbl="fgAcc0" presStyleIdx="1" presStyleCnt="4">
        <dgm:presLayoutVars>
          <dgm:chPref val="3"/>
        </dgm:presLayoutVars>
      </dgm:prSet>
      <dgm:spPr/>
    </dgm:pt>
    <dgm:pt modelId="{5D8DB42B-3BED-490B-8384-161523250A56}" type="pres">
      <dgm:prSet presAssocID="{E1A90DCB-D7CE-48D9-9224-B0369893A7D2}" presName="hierChild2" presStyleCnt="0"/>
      <dgm:spPr/>
    </dgm:pt>
    <dgm:pt modelId="{FE8C2C14-9868-4101-A0D6-DD2BC61BD1B2}" type="pres">
      <dgm:prSet presAssocID="{5B372188-4F44-4C33-9CB7-5D0FDEB1CC49}" presName="hierRoot1" presStyleCnt="0"/>
      <dgm:spPr/>
    </dgm:pt>
    <dgm:pt modelId="{15791AFA-179C-4BDD-8066-7778C51DC19A}" type="pres">
      <dgm:prSet presAssocID="{5B372188-4F44-4C33-9CB7-5D0FDEB1CC49}" presName="composite" presStyleCnt="0"/>
      <dgm:spPr/>
    </dgm:pt>
    <dgm:pt modelId="{878A4829-3E0C-4766-A6D5-32BAFEB48C55}" type="pres">
      <dgm:prSet presAssocID="{5B372188-4F44-4C33-9CB7-5D0FDEB1CC49}" presName="background" presStyleLbl="node0" presStyleIdx="2" presStyleCnt="4"/>
      <dgm:spPr/>
    </dgm:pt>
    <dgm:pt modelId="{179D9CAD-12A1-4B9B-AA53-BDD7CAB7BFE7}" type="pres">
      <dgm:prSet presAssocID="{5B372188-4F44-4C33-9CB7-5D0FDEB1CC49}" presName="text" presStyleLbl="fgAcc0" presStyleIdx="2" presStyleCnt="4">
        <dgm:presLayoutVars>
          <dgm:chPref val="3"/>
        </dgm:presLayoutVars>
      </dgm:prSet>
      <dgm:spPr/>
    </dgm:pt>
    <dgm:pt modelId="{3C9A28F7-5C32-462C-9F2D-FECA090339DD}" type="pres">
      <dgm:prSet presAssocID="{5B372188-4F44-4C33-9CB7-5D0FDEB1CC49}" presName="hierChild2" presStyleCnt="0"/>
      <dgm:spPr/>
    </dgm:pt>
    <dgm:pt modelId="{AE9EEE1A-5443-4246-BFD3-01CD90272D81}" type="pres">
      <dgm:prSet presAssocID="{51271F01-6938-4A04-A78A-75ABBD78C7B2}" presName="hierRoot1" presStyleCnt="0"/>
      <dgm:spPr/>
    </dgm:pt>
    <dgm:pt modelId="{70F91F66-BF71-4982-AE95-054E7E629780}" type="pres">
      <dgm:prSet presAssocID="{51271F01-6938-4A04-A78A-75ABBD78C7B2}" presName="composite" presStyleCnt="0"/>
      <dgm:spPr/>
    </dgm:pt>
    <dgm:pt modelId="{5AC3E1CD-BD70-4657-A707-2F3E13832B7C}" type="pres">
      <dgm:prSet presAssocID="{51271F01-6938-4A04-A78A-75ABBD78C7B2}" presName="background" presStyleLbl="node0" presStyleIdx="3" presStyleCnt="4"/>
      <dgm:spPr/>
    </dgm:pt>
    <dgm:pt modelId="{9CA60702-648F-4394-A798-6A5FDB93EC7E}" type="pres">
      <dgm:prSet presAssocID="{51271F01-6938-4A04-A78A-75ABBD78C7B2}" presName="text" presStyleLbl="fgAcc0" presStyleIdx="3" presStyleCnt="4">
        <dgm:presLayoutVars>
          <dgm:chPref val="3"/>
        </dgm:presLayoutVars>
      </dgm:prSet>
      <dgm:spPr/>
    </dgm:pt>
    <dgm:pt modelId="{41FAEA8E-5B63-42F1-91BF-4E4322BCE70F}" type="pres">
      <dgm:prSet presAssocID="{51271F01-6938-4A04-A78A-75ABBD78C7B2}" presName="hierChild2" presStyleCnt="0"/>
      <dgm:spPr/>
    </dgm:pt>
  </dgm:ptLst>
  <dgm:cxnLst>
    <dgm:cxn modelId="{1B50E906-332F-40C2-83D4-DC944FB94063}" srcId="{8520308E-B5B9-435D-9075-799BA0344BD4}" destId="{5B372188-4F44-4C33-9CB7-5D0FDEB1CC49}" srcOrd="2" destOrd="0" parTransId="{E5D74BF9-4059-4E6D-8960-9DD6DC0ECC47}" sibTransId="{67D0E691-80D0-4FBB-8A95-26D57F80092D}"/>
    <dgm:cxn modelId="{CE7A3E1C-E41B-4080-A15F-D17DC7B75D82}" srcId="{8520308E-B5B9-435D-9075-799BA0344BD4}" destId="{552D648D-F743-43D7-9785-41182BB290A2}" srcOrd="0" destOrd="0" parTransId="{C86EAC83-96F2-4308-B67E-E66E0323B3AF}" sibTransId="{37F815D8-2C57-4F53-AD73-9CE2286BFDF4}"/>
    <dgm:cxn modelId="{1C50FF28-DAAE-4FA6-8946-91E025F6C38D}" srcId="{8520308E-B5B9-435D-9075-799BA0344BD4}" destId="{E1A90DCB-D7CE-48D9-9224-B0369893A7D2}" srcOrd="1" destOrd="0" parTransId="{6491AC07-D145-42B1-A4F4-0931CE843A88}" sibTransId="{CA0EEDA4-A6C1-49ED-AA6E-C2B39EAF795A}"/>
    <dgm:cxn modelId="{87519335-A6D2-41C9-92C1-21C559FA419D}" type="presOf" srcId="{8520308E-B5B9-435D-9075-799BA0344BD4}" destId="{A9423879-C9EC-4F6F-9625-6BEBFA21D57B}" srcOrd="0" destOrd="0" presId="urn:microsoft.com/office/officeart/2005/8/layout/hierarchy1"/>
    <dgm:cxn modelId="{ED3B636A-FB40-490E-9F8D-AFBCAED54266}" srcId="{8520308E-B5B9-435D-9075-799BA0344BD4}" destId="{51271F01-6938-4A04-A78A-75ABBD78C7B2}" srcOrd="3" destOrd="0" parTransId="{5C986258-67D8-469E-BEBB-C86393AA0700}" sibTransId="{97EAD7F8-F3CE-43D7-BA92-C0C1A4D0FA13}"/>
    <dgm:cxn modelId="{8B4BB39B-4F9D-4620-95C0-EF7BEDEE4D4F}" type="presOf" srcId="{E1A90DCB-D7CE-48D9-9224-B0369893A7D2}" destId="{75F70D1F-4545-4B3C-99C0-C1A236E72822}" srcOrd="0" destOrd="0" presId="urn:microsoft.com/office/officeart/2005/8/layout/hierarchy1"/>
    <dgm:cxn modelId="{9537BAAC-2F4F-40A0-B03E-DAB864405E46}" type="presOf" srcId="{51271F01-6938-4A04-A78A-75ABBD78C7B2}" destId="{9CA60702-648F-4394-A798-6A5FDB93EC7E}" srcOrd="0" destOrd="0" presId="urn:microsoft.com/office/officeart/2005/8/layout/hierarchy1"/>
    <dgm:cxn modelId="{0A3B5FB3-5F65-4158-A8B7-32F7F15061E2}" type="presOf" srcId="{552D648D-F743-43D7-9785-41182BB290A2}" destId="{80DB803B-6088-47B2-8028-CFF668F63D5A}" srcOrd="0" destOrd="0" presId="urn:microsoft.com/office/officeart/2005/8/layout/hierarchy1"/>
    <dgm:cxn modelId="{E9F95CD9-1661-491F-A51B-15CD65E8ADE5}" type="presOf" srcId="{5B372188-4F44-4C33-9CB7-5D0FDEB1CC49}" destId="{179D9CAD-12A1-4B9B-AA53-BDD7CAB7BFE7}" srcOrd="0" destOrd="0" presId="urn:microsoft.com/office/officeart/2005/8/layout/hierarchy1"/>
    <dgm:cxn modelId="{1EA8CAE1-123A-4AF4-9BC0-43DB1BCE1AF2}" type="presParOf" srcId="{A9423879-C9EC-4F6F-9625-6BEBFA21D57B}" destId="{EF1DAAEF-29C6-4C23-9213-454D86D1E4FA}" srcOrd="0" destOrd="0" presId="urn:microsoft.com/office/officeart/2005/8/layout/hierarchy1"/>
    <dgm:cxn modelId="{98D958AC-6F92-4DBC-9E23-DE7AD5BF9F94}" type="presParOf" srcId="{EF1DAAEF-29C6-4C23-9213-454D86D1E4FA}" destId="{DF142104-BEA4-4D65-BAB9-4705E980A884}" srcOrd="0" destOrd="0" presId="urn:microsoft.com/office/officeart/2005/8/layout/hierarchy1"/>
    <dgm:cxn modelId="{9BB62AE5-70AE-444B-A800-358A73CB3C9E}" type="presParOf" srcId="{DF142104-BEA4-4D65-BAB9-4705E980A884}" destId="{44FCAFB9-BFED-45D1-B025-02CD1CC9E1AF}" srcOrd="0" destOrd="0" presId="urn:microsoft.com/office/officeart/2005/8/layout/hierarchy1"/>
    <dgm:cxn modelId="{CBFE69C7-3554-43B8-9802-215DCEA5F44F}" type="presParOf" srcId="{DF142104-BEA4-4D65-BAB9-4705E980A884}" destId="{80DB803B-6088-47B2-8028-CFF668F63D5A}" srcOrd="1" destOrd="0" presId="urn:microsoft.com/office/officeart/2005/8/layout/hierarchy1"/>
    <dgm:cxn modelId="{275AC633-7E73-4629-B758-A228F4A21706}" type="presParOf" srcId="{EF1DAAEF-29C6-4C23-9213-454D86D1E4FA}" destId="{7BF11E2C-E304-4B6C-A457-5998CA4A880D}" srcOrd="1" destOrd="0" presId="urn:microsoft.com/office/officeart/2005/8/layout/hierarchy1"/>
    <dgm:cxn modelId="{8A08818D-43FE-415A-B2B2-DCA3BD1E9DE6}" type="presParOf" srcId="{A9423879-C9EC-4F6F-9625-6BEBFA21D57B}" destId="{04FBB33B-30A2-4754-A084-C266A1087347}" srcOrd="1" destOrd="0" presId="urn:microsoft.com/office/officeart/2005/8/layout/hierarchy1"/>
    <dgm:cxn modelId="{D96D0BB4-AA3E-4A2E-8A1A-CF203919912C}" type="presParOf" srcId="{04FBB33B-30A2-4754-A084-C266A1087347}" destId="{D37E4558-0223-4657-8BAE-17F9E8F60E73}" srcOrd="0" destOrd="0" presId="urn:microsoft.com/office/officeart/2005/8/layout/hierarchy1"/>
    <dgm:cxn modelId="{634B2DA1-66E2-475F-BDB4-706DA06372E0}" type="presParOf" srcId="{D37E4558-0223-4657-8BAE-17F9E8F60E73}" destId="{4B0D65E8-DDC0-4C51-A5EE-BF8E1750C049}" srcOrd="0" destOrd="0" presId="urn:microsoft.com/office/officeart/2005/8/layout/hierarchy1"/>
    <dgm:cxn modelId="{B4813BF6-4695-4164-928F-55F46841DE19}" type="presParOf" srcId="{D37E4558-0223-4657-8BAE-17F9E8F60E73}" destId="{75F70D1F-4545-4B3C-99C0-C1A236E72822}" srcOrd="1" destOrd="0" presId="urn:microsoft.com/office/officeart/2005/8/layout/hierarchy1"/>
    <dgm:cxn modelId="{DB49CC54-C903-421D-9D8A-DFCF76A0569E}" type="presParOf" srcId="{04FBB33B-30A2-4754-A084-C266A1087347}" destId="{5D8DB42B-3BED-490B-8384-161523250A56}" srcOrd="1" destOrd="0" presId="urn:microsoft.com/office/officeart/2005/8/layout/hierarchy1"/>
    <dgm:cxn modelId="{D14CC0A0-9633-4E40-A97B-35C47BB07D28}" type="presParOf" srcId="{A9423879-C9EC-4F6F-9625-6BEBFA21D57B}" destId="{FE8C2C14-9868-4101-A0D6-DD2BC61BD1B2}" srcOrd="2" destOrd="0" presId="urn:microsoft.com/office/officeart/2005/8/layout/hierarchy1"/>
    <dgm:cxn modelId="{7D99D1C0-D76C-4E7F-A1CC-C742971EFEFB}" type="presParOf" srcId="{FE8C2C14-9868-4101-A0D6-DD2BC61BD1B2}" destId="{15791AFA-179C-4BDD-8066-7778C51DC19A}" srcOrd="0" destOrd="0" presId="urn:microsoft.com/office/officeart/2005/8/layout/hierarchy1"/>
    <dgm:cxn modelId="{8ABEDFFA-908D-4D6B-946C-671C9C04D332}" type="presParOf" srcId="{15791AFA-179C-4BDD-8066-7778C51DC19A}" destId="{878A4829-3E0C-4766-A6D5-32BAFEB48C55}" srcOrd="0" destOrd="0" presId="urn:microsoft.com/office/officeart/2005/8/layout/hierarchy1"/>
    <dgm:cxn modelId="{E3C7DCBF-6CF2-43B3-B7FC-41401A1A6B33}" type="presParOf" srcId="{15791AFA-179C-4BDD-8066-7778C51DC19A}" destId="{179D9CAD-12A1-4B9B-AA53-BDD7CAB7BFE7}" srcOrd="1" destOrd="0" presId="urn:microsoft.com/office/officeart/2005/8/layout/hierarchy1"/>
    <dgm:cxn modelId="{53F76BE6-669F-4174-BFFD-D37068F7D62C}" type="presParOf" srcId="{FE8C2C14-9868-4101-A0D6-DD2BC61BD1B2}" destId="{3C9A28F7-5C32-462C-9F2D-FECA090339DD}" srcOrd="1" destOrd="0" presId="urn:microsoft.com/office/officeart/2005/8/layout/hierarchy1"/>
    <dgm:cxn modelId="{DFF2042C-E039-4F99-9B94-1CF51F43CCA5}" type="presParOf" srcId="{A9423879-C9EC-4F6F-9625-6BEBFA21D57B}" destId="{AE9EEE1A-5443-4246-BFD3-01CD90272D81}" srcOrd="3" destOrd="0" presId="urn:microsoft.com/office/officeart/2005/8/layout/hierarchy1"/>
    <dgm:cxn modelId="{3DCFC7A4-8162-4107-ABFF-725D726D747C}" type="presParOf" srcId="{AE9EEE1A-5443-4246-BFD3-01CD90272D81}" destId="{70F91F66-BF71-4982-AE95-054E7E629780}" srcOrd="0" destOrd="0" presId="urn:microsoft.com/office/officeart/2005/8/layout/hierarchy1"/>
    <dgm:cxn modelId="{A1884E9D-B1F3-4893-BBD5-30985208B238}" type="presParOf" srcId="{70F91F66-BF71-4982-AE95-054E7E629780}" destId="{5AC3E1CD-BD70-4657-A707-2F3E13832B7C}" srcOrd="0" destOrd="0" presId="urn:microsoft.com/office/officeart/2005/8/layout/hierarchy1"/>
    <dgm:cxn modelId="{7A5E5578-6FA8-4F41-B698-31AEBB14639D}" type="presParOf" srcId="{70F91F66-BF71-4982-AE95-054E7E629780}" destId="{9CA60702-648F-4394-A798-6A5FDB93EC7E}" srcOrd="1" destOrd="0" presId="urn:microsoft.com/office/officeart/2005/8/layout/hierarchy1"/>
    <dgm:cxn modelId="{EF6748D7-4A32-45AA-89F6-75016D18DD4F}" type="presParOf" srcId="{AE9EEE1A-5443-4246-BFD3-01CD90272D81}" destId="{41FAEA8E-5B63-42F1-91BF-4E4322BCE7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B7AA2BD-2688-4479-8E7B-26D4703610D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730DCE-5711-47C1-9822-66794CCAADFA}">
      <dgm:prSet/>
      <dgm:spPr/>
      <dgm:t>
        <a:bodyPr/>
        <a:lstStyle/>
        <a:p>
          <a:pPr>
            <a:defRPr cap="all"/>
          </a:pPr>
          <a:r>
            <a:rPr lang="en-US"/>
            <a:t>Successfully automated AWS infrastructure using Terraform and CloudFormation</a:t>
          </a:r>
        </a:p>
      </dgm:t>
    </dgm:pt>
    <dgm:pt modelId="{EED81FD5-93CC-49E9-AD3C-4C9497869DB2}" type="parTrans" cxnId="{C69CED95-8049-4625-80FE-7AEEDE281A30}">
      <dgm:prSet/>
      <dgm:spPr/>
      <dgm:t>
        <a:bodyPr/>
        <a:lstStyle/>
        <a:p>
          <a:endParaRPr lang="en-US"/>
        </a:p>
      </dgm:t>
    </dgm:pt>
    <dgm:pt modelId="{806BA00D-50D2-40D0-834E-EBAF0068B0D5}" type="sibTrans" cxnId="{C69CED95-8049-4625-80FE-7AEEDE281A30}">
      <dgm:prSet/>
      <dgm:spPr/>
      <dgm:t>
        <a:bodyPr/>
        <a:lstStyle/>
        <a:p>
          <a:endParaRPr lang="en-US"/>
        </a:p>
      </dgm:t>
    </dgm:pt>
    <dgm:pt modelId="{D3A92C1E-D0ED-47FA-8D39-02A9D7EC3876}">
      <dgm:prSet/>
      <dgm:spPr/>
      <dgm:t>
        <a:bodyPr/>
        <a:lstStyle/>
        <a:p>
          <a:pPr>
            <a:defRPr cap="all"/>
          </a:pPr>
          <a:r>
            <a:rPr lang="en-US"/>
            <a:t>Created resources using both Terraform and Cloudformation: EC2 instances, RDS databases and S3 buckets.</a:t>
          </a:r>
        </a:p>
      </dgm:t>
    </dgm:pt>
    <dgm:pt modelId="{A4B95C4F-B1CA-4BFE-8751-21BFC4B31F5B}" type="parTrans" cxnId="{1C92BE97-69D9-4DC6-BDDE-02F0CC3DF5F5}">
      <dgm:prSet/>
      <dgm:spPr/>
      <dgm:t>
        <a:bodyPr/>
        <a:lstStyle/>
        <a:p>
          <a:endParaRPr lang="en-US"/>
        </a:p>
      </dgm:t>
    </dgm:pt>
    <dgm:pt modelId="{9771D416-AA60-4A07-A69A-18225213309D}" type="sibTrans" cxnId="{1C92BE97-69D9-4DC6-BDDE-02F0CC3DF5F5}">
      <dgm:prSet/>
      <dgm:spPr/>
      <dgm:t>
        <a:bodyPr/>
        <a:lstStyle/>
        <a:p>
          <a:endParaRPr lang="en-US"/>
        </a:p>
      </dgm:t>
    </dgm:pt>
    <dgm:pt modelId="{FCD8C7BB-F6A8-4A80-B863-D3B112379749}">
      <dgm:prSet/>
      <dgm:spPr/>
      <dgm:t>
        <a:bodyPr/>
        <a:lstStyle/>
        <a:p>
          <a:pPr>
            <a:defRPr cap="all"/>
          </a:pPr>
          <a:r>
            <a:rPr lang="en-US"/>
            <a:t>Learned to deploy and manage cloud resources efficiently</a:t>
          </a:r>
        </a:p>
      </dgm:t>
    </dgm:pt>
    <dgm:pt modelId="{6919E5F4-A5FE-4A54-B6B2-135A77CF4F53}" type="parTrans" cxnId="{7E11CF64-98D7-482D-B08D-586D777ABEE1}">
      <dgm:prSet/>
      <dgm:spPr/>
      <dgm:t>
        <a:bodyPr/>
        <a:lstStyle/>
        <a:p>
          <a:endParaRPr lang="en-US"/>
        </a:p>
      </dgm:t>
    </dgm:pt>
    <dgm:pt modelId="{D33D4006-3191-4DD2-9683-C016CF26CEE5}" type="sibTrans" cxnId="{7E11CF64-98D7-482D-B08D-586D777ABEE1}">
      <dgm:prSet/>
      <dgm:spPr/>
      <dgm:t>
        <a:bodyPr/>
        <a:lstStyle/>
        <a:p>
          <a:endParaRPr lang="en-US"/>
        </a:p>
      </dgm:t>
    </dgm:pt>
    <dgm:pt modelId="{DF7DE3BF-7306-48B6-9C3E-7CD0106F1ADB}" type="pres">
      <dgm:prSet presAssocID="{DB7AA2BD-2688-4479-8E7B-26D4703610D4}" presName="root" presStyleCnt="0">
        <dgm:presLayoutVars>
          <dgm:dir/>
          <dgm:resizeHandles val="exact"/>
        </dgm:presLayoutVars>
      </dgm:prSet>
      <dgm:spPr/>
    </dgm:pt>
    <dgm:pt modelId="{056FF791-0308-47EC-8BA6-B3707A349944}" type="pres">
      <dgm:prSet presAssocID="{1C730DCE-5711-47C1-9822-66794CCAADFA}" presName="compNode" presStyleCnt="0"/>
      <dgm:spPr/>
    </dgm:pt>
    <dgm:pt modelId="{3492928D-919F-4474-AC95-6AA56319AF65}" type="pres">
      <dgm:prSet presAssocID="{1C730DCE-5711-47C1-9822-66794CCAADF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2BFC46-91D5-4387-96C7-938568E6273D}" type="pres">
      <dgm:prSet presAssocID="{1C730DCE-5711-47C1-9822-66794CCAAD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0A18671-B068-47BB-BA83-507B3753AFC7}" type="pres">
      <dgm:prSet presAssocID="{1C730DCE-5711-47C1-9822-66794CCAADFA}" presName="spaceRect" presStyleCnt="0"/>
      <dgm:spPr/>
    </dgm:pt>
    <dgm:pt modelId="{6BF5478E-C795-47A6-99B9-DE0051586B41}" type="pres">
      <dgm:prSet presAssocID="{1C730DCE-5711-47C1-9822-66794CCAADFA}" presName="textRect" presStyleLbl="revTx" presStyleIdx="0" presStyleCnt="3">
        <dgm:presLayoutVars>
          <dgm:chMax val="1"/>
          <dgm:chPref val="1"/>
        </dgm:presLayoutVars>
      </dgm:prSet>
      <dgm:spPr/>
    </dgm:pt>
    <dgm:pt modelId="{45E45621-C622-4A1A-8543-8DB4F0FE28E3}" type="pres">
      <dgm:prSet presAssocID="{806BA00D-50D2-40D0-834E-EBAF0068B0D5}" presName="sibTrans" presStyleCnt="0"/>
      <dgm:spPr/>
    </dgm:pt>
    <dgm:pt modelId="{18A750BA-1966-425A-865D-F603A835DB3D}" type="pres">
      <dgm:prSet presAssocID="{D3A92C1E-D0ED-47FA-8D39-02A9D7EC3876}" presName="compNode" presStyleCnt="0"/>
      <dgm:spPr/>
    </dgm:pt>
    <dgm:pt modelId="{5FA1C745-D722-4DDF-8210-48FFBFBA00FB}" type="pres">
      <dgm:prSet presAssocID="{D3A92C1E-D0ED-47FA-8D39-02A9D7EC387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F10E9E1-EF0B-43C0-85FD-9C6BDEF6C7EF}" type="pres">
      <dgm:prSet presAssocID="{D3A92C1E-D0ED-47FA-8D39-02A9D7EC38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84178C-64F2-4EC3-8B81-D0482E28FA61}" type="pres">
      <dgm:prSet presAssocID="{D3A92C1E-D0ED-47FA-8D39-02A9D7EC3876}" presName="spaceRect" presStyleCnt="0"/>
      <dgm:spPr/>
    </dgm:pt>
    <dgm:pt modelId="{964195EA-0F05-4B9E-B2AB-A0DB14000FA6}" type="pres">
      <dgm:prSet presAssocID="{D3A92C1E-D0ED-47FA-8D39-02A9D7EC3876}" presName="textRect" presStyleLbl="revTx" presStyleIdx="1" presStyleCnt="3">
        <dgm:presLayoutVars>
          <dgm:chMax val="1"/>
          <dgm:chPref val="1"/>
        </dgm:presLayoutVars>
      </dgm:prSet>
      <dgm:spPr/>
    </dgm:pt>
    <dgm:pt modelId="{FBF27325-6612-4A0F-86FE-DD82B0E4B05E}" type="pres">
      <dgm:prSet presAssocID="{9771D416-AA60-4A07-A69A-18225213309D}" presName="sibTrans" presStyleCnt="0"/>
      <dgm:spPr/>
    </dgm:pt>
    <dgm:pt modelId="{4D2A6115-6F97-48AA-BC38-111B2CBBC8DF}" type="pres">
      <dgm:prSet presAssocID="{FCD8C7BB-F6A8-4A80-B863-D3B112379749}" presName="compNode" presStyleCnt="0"/>
      <dgm:spPr/>
    </dgm:pt>
    <dgm:pt modelId="{D3E4E99E-DDD4-4198-9D68-C8B28931822E}" type="pres">
      <dgm:prSet presAssocID="{FCD8C7BB-F6A8-4A80-B863-D3B11237974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ADA3D2F-0D9B-4A77-A4C0-B87FE01DE1BE}" type="pres">
      <dgm:prSet presAssocID="{FCD8C7BB-F6A8-4A80-B863-D3B1123797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D0EF069-F9A7-41D0-AFD6-C2338E6DA818}" type="pres">
      <dgm:prSet presAssocID="{FCD8C7BB-F6A8-4A80-B863-D3B112379749}" presName="spaceRect" presStyleCnt="0"/>
      <dgm:spPr/>
    </dgm:pt>
    <dgm:pt modelId="{DD95B924-4278-44AF-A998-F254994FBEA9}" type="pres">
      <dgm:prSet presAssocID="{FCD8C7BB-F6A8-4A80-B863-D3B11237974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1F5D24-71F1-49D0-A8DE-288980DBC586}" type="presOf" srcId="{FCD8C7BB-F6A8-4A80-B863-D3B112379749}" destId="{DD95B924-4278-44AF-A998-F254994FBEA9}" srcOrd="0" destOrd="0" presId="urn:microsoft.com/office/officeart/2018/5/layout/IconLeafLabelList"/>
    <dgm:cxn modelId="{D6718F44-864A-4A8F-ADBC-BB9B036DEEC2}" type="presOf" srcId="{DB7AA2BD-2688-4479-8E7B-26D4703610D4}" destId="{DF7DE3BF-7306-48B6-9C3E-7CD0106F1ADB}" srcOrd="0" destOrd="0" presId="urn:microsoft.com/office/officeart/2018/5/layout/IconLeafLabelList"/>
    <dgm:cxn modelId="{7E11CF64-98D7-482D-B08D-586D777ABEE1}" srcId="{DB7AA2BD-2688-4479-8E7B-26D4703610D4}" destId="{FCD8C7BB-F6A8-4A80-B863-D3B112379749}" srcOrd="2" destOrd="0" parTransId="{6919E5F4-A5FE-4A54-B6B2-135A77CF4F53}" sibTransId="{D33D4006-3191-4DD2-9683-C016CF26CEE5}"/>
    <dgm:cxn modelId="{C69CED95-8049-4625-80FE-7AEEDE281A30}" srcId="{DB7AA2BD-2688-4479-8E7B-26D4703610D4}" destId="{1C730DCE-5711-47C1-9822-66794CCAADFA}" srcOrd="0" destOrd="0" parTransId="{EED81FD5-93CC-49E9-AD3C-4C9497869DB2}" sibTransId="{806BA00D-50D2-40D0-834E-EBAF0068B0D5}"/>
    <dgm:cxn modelId="{1C92BE97-69D9-4DC6-BDDE-02F0CC3DF5F5}" srcId="{DB7AA2BD-2688-4479-8E7B-26D4703610D4}" destId="{D3A92C1E-D0ED-47FA-8D39-02A9D7EC3876}" srcOrd="1" destOrd="0" parTransId="{A4B95C4F-B1CA-4BFE-8751-21BFC4B31F5B}" sibTransId="{9771D416-AA60-4A07-A69A-18225213309D}"/>
    <dgm:cxn modelId="{959E5AD2-4B02-401D-85C0-AE61FA049514}" type="presOf" srcId="{1C730DCE-5711-47C1-9822-66794CCAADFA}" destId="{6BF5478E-C795-47A6-99B9-DE0051586B41}" srcOrd="0" destOrd="0" presId="urn:microsoft.com/office/officeart/2018/5/layout/IconLeafLabelList"/>
    <dgm:cxn modelId="{E35B50D4-86FC-4CAB-ABA7-E6368E168424}" type="presOf" srcId="{D3A92C1E-D0ED-47FA-8D39-02A9D7EC3876}" destId="{964195EA-0F05-4B9E-B2AB-A0DB14000FA6}" srcOrd="0" destOrd="0" presId="urn:microsoft.com/office/officeart/2018/5/layout/IconLeafLabelList"/>
    <dgm:cxn modelId="{80A1CA5F-2A80-4AA3-A248-E93833497989}" type="presParOf" srcId="{DF7DE3BF-7306-48B6-9C3E-7CD0106F1ADB}" destId="{056FF791-0308-47EC-8BA6-B3707A349944}" srcOrd="0" destOrd="0" presId="urn:microsoft.com/office/officeart/2018/5/layout/IconLeafLabelList"/>
    <dgm:cxn modelId="{A28E7A97-8EF4-4805-953B-268BAB7650BE}" type="presParOf" srcId="{056FF791-0308-47EC-8BA6-B3707A349944}" destId="{3492928D-919F-4474-AC95-6AA56319AF65}" srcOrd="0" destOrd="0" presId="urn:microsoft.com/office/officeart/2018/5/layout/IconLeafLabelList"/>
    <dgm:cxn modelId="{D7F260A0-0963-465D-83D9-74161B690010}" type="presParOf" srcId="{056FF791-0308-47EC-8BA6-B3707A349944}" destId="{C12BFC46-91D5-4387-96C7-938568E6273D}" srcOrd="1" destOrd="0" presId="urn:microsoft.com/office/officeart/2018/5/layout/IconLeafLabelList"/>
    <dgm:cxn modelId="{F3ECBECD-E3CF-4803-89ED-8D21460489D0}" type="presParOf" srcId="{056FF791-0308-47EC-8BA6-B3707A349944}" destId="{F0A18671-B068-47BB-BA83-507B3753AFC7}" srcOrd="2" destOrd="0" presId="urn:microsoft.com/office/officeart/2018/5/layout/IconLeafLabelList"/>
    <dgm:cxn modelId="{FB3EF5A2-F477-49CA-B99E-D1C6CBFCD38C}" type="presParOf" srcId="{056FF791-0308-47EC-8BA6-B3707A349944}" destId="{6BF5478E-C795-47A6-99B9-DE0051586B41}" srcOrd="3" destOrd="0" presId="urn:microsoft.com/office/officeart/2018/5/layout/IconLeafLabelList"/>
    <dgm:cxn modelId="{A009D85D-BE93-4DEA-AC5C-48A784F1A4F8}" type="presParOf" srcId="{DF7DE3BF-7306-48B6-9C3E-7CD0106F1ADB}" destId="{45E45621-C622-4A1A-8543-8DB4F0FE28E3}" srcOrd="1" destOrd="0" presId="urn:microsoft.com/office/officeart/2018/5/layout/IconLeafLabelList"/>
    <dgm:cxn modelId="{5A7AE013-1C88-4795-80D5-DE3CFC8A940A}" type="presParOf" srcId="{DF7DE3BF-7306-48B6-9C3E-7CD0106F1ADB}" destId="{18A750BA-1966-425A-865D-F603A835DB3D}" srcOrd="2" destOrd="0" presId="urn:microsoft.com/office/officeart/2018/5/layout/IconLeafLabelList"/>
    <dgm:cxn modelId="{98FA0B1C-16B2-4509-A32E-E1C751AFB3CA}" type="presParOf" srcId="{18A750BA-1966-425A-865D-F603A835DB3D}" destId="{5FA1C745-D722-4DDF-8210-48FFBFBA00FB}" srcOrd="0" destOrd="0" presId="urn:microsoft.com/office/officeart/2018/5/layout/IconLeafLabelList"/>
    <dgm:cxn modelId="{D1C4A34C-A019-4ADB-8D6E-0B1EB5BAD108}" type="presParOf" srcId="{18A750BA-1966-425A-865D-F603A835DB3D}" destId="{5F10E9E1-EF0B-43C0-85FD-9C6BDEF6C7EF}" srcOrd="1" destOrd="0" presId="urn:microsoft.com/office/officeart/2018/5/layout/IconLeafLabelList"/>
    <dgm:cxn modelId="{43ABFB75-CFFC-46FF-A2EC-491F70767F23}" type="presParOf" srcId="{18A750BA-1966-425A-865D-F603A835DB3D}" destId="{A684178C-64F2-4EC3-8B81-D0482E28FA61}" srcOrd="2" destOrd="0" presId="urn:microsoft.com/office/officeart/2018/5/layout/IconLeafLabelList"/>
    <dgm:cxn modelId="{220F59A0-266E-4BB1-B326-468EE90137CC}" type="presParOf" srcId="{18A750BA-1966-425A-865D-F603A835DB3D}" destId="{964195EA-0F05-4B9E-B2AB-A0DB14000FA6}" srcOrd="3" destOrd="0" presId="urn:microsoft.com/office/officeart/2018/5/layout/IconLeafLabelList"/>
    <dgm:cxn modelId="{DC7568F3-113F-4955-B933-1E7FFB9BFB97}" type="presParOf" srcId="{DF7DE3BF-7306-48B6-9C3E-7CD0106F1ADB}" destId="{FBF27325-6612-4A0F-86FE-DD82B0E4B05E}" srcOrd="3" destOrd="0" presId="urn:microsoft.com/office/officeart/2018/5/layout/IconLeafLabelList"/>
    <dgm:cxn modelId="{D2D296EE-73D9-48FE-A5B5-4637DBB7DA6C}" type="presParOf" srcId="{DF7DE3BF-7306-48B6-9C3E-7CD0106F1ADB}" destId="{4D2A6115-6F97-48AA-BC38-111B2CBBC8DF}" srcOrd="4" destOrd="0" presId="urn:microsoft.com/office/officeart/2018/5/layout/IconLeafLabelList"/>
    <dgm:cxn modelId="{ECCB8CF3-7E51-4DA1-9CC1-821B511CF1F1}" type="presParOf" srcId="{4D2A6115-6F97-48AA-BC38-111B2CBBC8DF}" destId="{D3E4E99E-DDD4-4198-9D68-C8B28931822E}" srcOrd="0" destOrd="0" presId="urn:microsoft.com/office/officeart/2018/5/layout/IconLeafLabelList"/>
    <dgm:cxn modelId="{2F6072FF-88E6-4511-83B6-BE8FC9DDD39B}" type="presParOf" srcId="{4D2A6115-6F97-48AA-BC38-111B2CBBC8DF}" destId="{CADA3D2F-0D9B-4A77-A4C0-B87FE01DE1BE}" srcOrd="1" destOrd="0" presId="urn:microsoft.com/office/officeart/2018/5/layout/IconLeafLabelList"/>
    <dgm:cxn modelId="{A3F730FA-E176-4074-93ED-4C0782DAB1B0}" type="presParOf" srcId="{4D2A6115-6F97-48AA-BC38-111B2CBBC8DF}" destId="{FD0EF069-F9A7-41D0-AFD6-C2338E6DA818}" srcOrd="2" destOrd="0" presId="urn:microsoft.com/office/officeart/2018/5/layout/IconLeafLabelList"/>
    <dgm:cxn modelId="{E02F0590-4C48-4E68-B397-91BD1B87BE60}" type="presParOf" srcId="{4D2A6115-6F97-48AA-BC38-111B2CBBC8DF}" destId="{DD95B924-4278-44AF-A998-F254994FBEA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5ABC9-8FDF-40C6-AF98-F177A528C908}">
      <dsp:nvSpPr>
        <dsp:cNvPr id="0" name=""/>
        <dsp:cNvSpPr/>
      </dsp:nvSpPr>
      <dsp:spPr>
        <a:xfrm>
          <a:off x="1011642" y="596474"/>
          <a:ext cx="1467910" cy="1467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0F969-13BD-4F7C-9DAE-162EC11C4461}">
      <dsp:nvSpPr>
        <dsp:cNvPr id="0" name=""/>
        <dsp:cNvSpPr/>
      </dsp:nvSpPr>
      <dsp:spPr>
        <a:xfrm>
          <a:off x="114585" y="2450663"/>
          <a:ext cx="32620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Deploy AWS infrastructure with Terraform &amp; CloudFormation</a:t>
          </a:r>
          <a:endParaRPr lang="en-US" sz="1900" kern="1200"/>
        </a:p>
      </dsp:txBody>
      <dsp:txXfrm>
        <a:off x="114585" y="2450663"/>
        <a:ext cx="3262023" cy="720000"/>
      </dsp:txXfrm>
    </dsp:sp>
    <dsp:sp modelId="{D6819491-95ED-4D7C-A60A-AED5F9525774}">
      <dsp:nvSpPr>
        <dsp:cNvPr id="0" name=""/>
        <dsp:cNvSpPr/>
      </dsp:nvSpPr>
      <dsp:spPr>
        <a:xfrm>
          <a:off x="4844519" y="596474"/>
          <a:ext cx="1467910" cy="1467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9E254-1635-446C-BED1-FAA098972E8B}">
      <dsp:nvSpPr>
        <dsp:cNvPr id="0" name=""/>
        <dsp:cNvSpPr/>
      </dsp:nvSpPr>
      <dsp:spPr>
        <a:xfrm>
          <a:off x="3947463" y="2450663"/>
          <a:ext cx="32620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Services: EC2 Instance, RDS Database, S3 Buckets</a:t>
          </a:r>
          <a:endParaRPr lang="en-US" sz="1900" kern="1200"/>
        </a:p>
      </dsp:txBody>
      <dsp:txXfrm>
        <a:off x="3947463" y="2450663"/>
        <a:ext cx="3262023" cy="720000"/>
      </dsp:txXfrm>
    </dsp:sp>
    <dsp:sp modelId="{5C0C6032-033D-45CE-9F15-9CC4780B8013}">
      <dsp:nvSpPr>
        <dsp:cNvPr id="0" name=""/>
        <dsp:cNvSpPr/>
      </dsp:nvSpPr>
      <dsp:spPr>
        <a:xfrm>
          <a:off x="8677397" y="596474"/>
          <a:ext cx="1467910" cy="1467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75F29-88EB-4787-832A-6B52CEF5EAE1}">
      <dsp:nvSpPr>
        <dsp:cNvPr id="0" name=""/>
        <dsp:cNvSpPr/>
      </dsp:nvSpPr>
      <dsp:spPr>
        <a:xfrm>
          <a:off x="7780340" y="2450663"/>
          <a:ext cx="32620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Use Infrastructure as Code best practices</a:t>
          </a:r>
          <a:endParaRPr lang="en-US" sz="1900" kern="1200"/>
        </a:p>
      </dsp:txBody>
      <dsp:txXfrm>
        <a:off x="7780340" y="2450663"/>
        <a:ext cx="32620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2C4A-A23C-4859-8ACE-F1BCE85D0FC6}">
      <dsp:nvSpPr>
        <dsp:cNvPr id="0" name=""/>
        <dsp:cNvSpPr/>
      </dsp:nvSpPr>
      <dsp:spPr>
        <a:xfrm>
          <a:off x="0" y="204596"/>
          <a:ext cx="5166360" cy="3358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Terraform files:</a:t>
          </a:r>
          <a:endParaRPr lang="en-US" sz="40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main.tf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Variables.tf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Terraform.tfvars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Provider.tf</a:t>
          </a:r>
          <a:endParaRPr lang="en-US" sz="3100" kern="1200"/>
        </a:p>
      </dsp:txBody>
      <dsp:txXfrm>
        <a:off x="163931" y="368527"/>
        <a:ext cx="4838498" cy="3030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C9C58-11C0-4116-97B8-528B496F95FB}">
      <dsp:nvSpPr>
        <dsp:cNvPr id="0" name=""/>
        <dsp:cNvSpPr/>
      </dsp:nvSpPr>
      <dsp:spPr>
        <a:xfrm>
          <a:off x="0" y="1069066"/>
          <a:ext cx="5166360" cy="1628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67" tIns="458216" rIns="40096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EC2.yml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S3.yml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200" kern="1200"/>
            <a:t>RDS.yml</a:t>
          </a:r>
          <a:endParaRPr lang="en-US" sz="2200" kern="1200"/>
        </a:p>
      </dsp:txBody>
      <dsp:txXfrm>
        <a:off x="0" y="1069066"/>
        <a:ext cx="5166360" cy="1628549"/>
      </dsp:txXfrm>
    </dsp:sp>
    <dsp:sp modelId="{8B98BADB-157B-46F8-9710-E85392EA4C4E}">
      <dsp:nvSpPr>
        <dsp:cNvPr id="0" name=""/>
        <dsp:cNvSpPr/>
      </dsp:nvSpPr>
      <dsp:spPr>
        <a:xfrm>
          <a:off x="258318" y="744346"/>
          <a:ext cx="361645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3" tIns="0" rIns="1366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Cloudformation template:</a:t>
          </a:r>
          <a:endParaRPr lang="en-US" sz="2200" kern="1200"/>
        </a:p>
      </dsp:txBody>
      <dsp:txXfrm>
        <a:off x="290021" y="776049"/>
        <a:ext cx="3553046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C75FD-B59B-4076-9C00-8012B1E1DBA0}">
      <dsp:nvSpPr>
        <dsp:cNvPr id="0" name=""/>
        <dsp:cNvSpPr/>
      </dsp:nvSpPr>
      <dsp:spPr>
        <a:xfrm>
          <a:off x="0" y="534923"/>
          <a:ext cx="5166360" cy="30998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kern="1200"/>
            <a:t>Terraform:</a:t>
          </a:r>
          <a:endParaRPr lang="en-US" sz="36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800" kern="1200"/>
            <a:t>Launched EC2 instance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Built custom VPC with public subnets and internet gateway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800" kern="1200"/>
            <a:t>Deployed MySQL RDS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Created 4 private S3 buckets</a:t>
          </a:r>
        </a:p>
      </dsp:txBody>
      <dsp:txXfrm>
        <a:off x="0" y="534923"/>
        <a:ext cx="5166360" cy="3099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165DF-BC9B-4F87-8855-1F7830853A33}">
      <dsp:nvSpPr>
        <dsp:cNvPr id="0" name=""/>
        <dsp:cNvSpPr/>
      </dsp:nvSpPr>
      <dsp:spPr>
        <a:xfrm>
          <a:off x="0" y="642951"/>
          <a:ext cx="5166360" cy="273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967" tIns="645668" rIns="400967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Deployed EC2 instance 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100" kern="1200"/>
            <a:t>Set up RDS instance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Created 3 private S3 buckets</a:t>
          </a:r>
        </a:p>
      </dsp:txBody>
      <dsp:txXfrm>
        <a:off x="0" y="642951"/>
        <a:ext cx="5166360" cy="2734200"/>
      </dsp:txXfrm>
    </dsp:sp>
    <dsp:sp modelId="{4A089600-77D4-4A93-AAD1-6A76968E63B7}">
      <dsp:nvSpPr>
        <dsp:cNvPr id="0" name=""/>
        <dsp:cNvSpPr/>
      </dsp:nvSpPr>
      <dsp:spPr>
        <a:xfrm>
          <a:off x="258318" y="185391"/>
          <a:ext cx="361645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693" tIns="0" rIns="136693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100" kern="1200"/>
            <a:t>Cloudformation:</a:t>
          </a:r>
          <a:endParaRPr lang="en-US" sz="3100" kern="1200"/>
        </a:p>
      </dsp:txBody>
      <dsp:txXfrm>
        <a:off x="302990" y="230063"/>
        <a:ext cx="3527108" cy="8257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84F2D-8047-4D48-9A20-AF769B5AA3FA}">
      <dsp:nvSpPr>
        <dsp:cNvPr id="0" name=""/>
        <dsp:cNvSpPr/>
      </dsp:nvSpPr>
      <dsp:spPr>
        <a:xfrm>
          <a:off x="0" y="0"/>
          <a:ext cx="9483407" cy="1130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Used variables and parameters to avoid hardcoding</a:t>
          </a:r>
        </a:p>
      </dsp:txBody>
      <dsp:txXfrm>
        <a:off x="33101" y="33101"/>
        <a:ext cx="8263896" cy="1063939"/>
      </dsp:txXfrm>
    </dsp:sp>
    <dsp:sp modelId="{6FCAB236-0080-4102-AC0F-4516711F692B}">
      <dsp:nvSpPr>
        <dsp:cNvPr id="0" name=""/>
        <dsp:cNvSpPr/>
      </dsp:nvSpPr>
      <dsp:spPr>
        <a:xfrm>
          <a:off x="836771" y="1318498"/>
          <a:ext cx="9483407" cy="1130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Enabled versioning and security </a:t>
          </a:r>
        </a:p>
      </dsp:txBody>
      <dsp:txXfrm>
        <a:off x="869872" y="1351599"/>
        <a:ext cx="7845842" cy="1063939"/>
      </dsp:txXfrm>
    </dsp:sp>
    <dsp:sp modelId="{A69409F2-70FB-49BD-A81F-7E1248B66CEE}">
      <dsp:nvSpPr>
        <dsp:cNvPr id="0" name=""/>
        <dsp:cNvSpPr/>
      </dsp:nvSpPr>
      <dsp:spPr>
        <a:xfrm>
          <a:off x="1673542" y="2636996"/>
          <a:ext cx="9483407" cy="11301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Configured security groups for secure access</a:t>
          </a:r>
        </a:p>
      </dsp:txBody>
      <dsp:txXfrm>
        <a:off x="1706643" y="2670097"/>
        <a:ext cx="7845842" cy="1063939"/>
      </dsp:txXfrm>
    </dsp:sp>
    <dsp:sp modelId="{745CFF0E-28CD-4372-BFB3-986B8DBF83D0}">
      <dsp:nvSpPr>
        <dsp:cNvPr id="0" name=""/>
        <dsp:cNvSpPr/>
      </dsp:nvSpPr>
      <dsp:spPr>
        <a:xfrm>
          <a:off x="8748815" y="857023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914098" y="857023"/>
        <a:ext cx="404025" cy="552780"/>
      </dsp:txXfrm>
    </dsp:sp>
    <dsp:sp modelId="{980D98F4-6F76-4DE3-8E56-2FD74BECAC8D}">
      <dsp:nvSpPr>
        <dsp:cNvPr id="0" name=""/>
        <dsp:cNvSpPr/>
      </dsp:nvSpPr>
      <dsp:spPr>
        <a:xfrm>
          <a:off x="9585586" y="2167987"/>
          <a:ext cx="734591" cy="73459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750869" y="2167987"/>
        <a:ext cx="404025" cy="5527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65708-26AC-4C4B-ABE9-D3871408D05B}">
      <dsp:nvSpPr>
        <dsp:cNvPr id="0" name=""/>
        <dsp:cNvSpPr/>
      </dsp:nvSpPr>
      <dsp:spPr>
        <a:xfrm>
          <a:off x="0" y="1726"/>
          <a:ext cx="5166360" cy="875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98412-A88E-43F1-A9C6-1BDF1BF59162}">
      <dsp:nvSpPr>
        <dsp:cNvPr id="0" name=""/>
        <dsp:cNvSpPr/>
      </dsp:nvSpPr>
      <dsp:spPr>
        <a:xfrm>
          <a:off x="264739" y="198640"/>
          <a:ext cx="481344" cy="481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3077B-7CB9-4681-A0EF-9159874F87C9}">
      <dsp:nvSpPr>
        <dsp:cNvPr id="0" name=""/>
        <dsp:cNvSpPr/>
      </dsp:nvSpPr>
      <dsp:spPr>
        <a:xfrm>
          <a:off x="1010823" y="1726"/>
          <a:ext cx="4155536" cy="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2" tIns="92622" rIns="92622" bIns="9262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Challenges:</a:t>
          </a:r>
          <a:endParaRPr lang="en-US" sz="1700" kern="1200"/>
        </a:p>
      </dsp:txBody>
      <dsp:txXfrm>
        <a:off x="1010823" y="1726"/>
        <a:ext cx="4155536" cy="875171"/>
      </dsp:txXfrm>
    </dsp:sp>
    <dsp:sp modelId="{AFF24030-410F-448D-B3AA-FCDA36FE04AD}">
      <dsp:nvSpPr>
        <dsp:cNvPr id="0" name=""/>
        <dsp:cNvSpPr/>
      </dsp:nvSpPr>
      <dsp:spPr>
        <a:xfrm>
          <a:off x="0" y="1095691"/>
          <a:ext cx="5166360" cy="875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522CA-F7F5-4B11-8F88-20E3BB6F26A9}">
      <dsp:nvSpPr>
        <dsp:cNvPr id="0" name=""/>
        <dsp:cNvSpPr/>
      </dsp:nvSpPr>
      <dsp:spPr>
        <a:xfrm>
          <a:off x="264739" y="1292605"/>
          <a:ext cx="481344" cy="481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D101-DFBF-42CC-97B1-49F3D941557D}">
      <dsp:nvSpPr>
        <dsp:cNvPr id="0" name=""/>
        <dsp:cNvSpPr/>
      </dsp:nvSpPr>
      <dsp:spPr>
        <a:xfrm>
          <a:off x="1010823" y="1095691"/>
          <a:ext cx="4155536" cy="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2" tIns="92622" rIns="92622" bIns="9262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RDS password validation errors caused deployment failures in cloudformation</a:t>
          </a:r>
        </a:p>
      </dsp:txBody>
      <dsp:txXfrm>
        <a:off x="1010823" y="1095691"/>
        <a:ext cx="4155536" cy="875171"/>
      </dsp:txXfrm>
    </dsp:sp>
    <dsp:sp modelId="{2FCF8403-E7DE-4501-8ADB-BFEA21214260}">
      <dsp:nvSpPr>
        <dsp:cNvPr id="0" name=""/>
        <dsp:cNvSpPr/>
      </dsp:nvSpPr>
      <dsp:spPr>
        <a:xfrm>
          <a:off x="0" y="2189656"/>
          <a:ext cx="5166360" cy="875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1696D-511E-4C43-98FC-83C8CBC9DA80}">
      <dsp:nvSpPr>
        <dsp:cNvPr id="0" name=""/>
        <dsp:cNvSpPr/>
      </dsp:nvSpPr>
      <dsp:spPr>
        <a:xfrm>
          <a:off x="264739" y="2386570"/>
          <a:ext cx="481344" cy="481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E9DB3-7FD0-430F-A65B-B287CF830F3A}">
      <dsp:nvSpPr>
        <dsp:cNvPr id="0" name=""/>
        <dsp:cNvSpPr/>
      </dsp:nvSpPr>
      <dsp:spPr>
        <a:xfrm>
          <a:off x="1010823" y="2189656"/>
          <a:ext cx="4155536" cy="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2" tIns="92622" rIns="92622" bIns="9262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Missing internet gateway in the code prevented public access</a:t>
          </a:r>
        </a:p>
      </dsp:txBody>
      <dsp:txXfrm>
        <a:off x="1010823" y="2189656"/>
        <a:ext cx="4155536" cy="875171"/>
      </dsp:txXfrm>
    </dsp:sp>
    <dsp:sp modelId="{EA2F7373-1A1B-4D10-B21F-957C0A69E300}">
      <dsp:nvSpPr>
        <dsp:cNvPr id="0" name=""/>
        <dsp:cNvSpPr/>
      </dsp:nvSpPr>
      <dsp:spPr>
        <a:xfrm>
          <a:off x="0" y="3283621"/>
          <a:ext cx="5166360" cy="8751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65EC2-F678-4E08-8370-8DF2E90A3067}">
      <dsp:nvSpPr>
        <dsp:cNvPr id="0" name=""/>
        <dsp:cNvSpPr/>
      </dsp:nvSpPr>
      <dsp:spPr>
        <a:xfrm>
          <a:off x="264739" y="3480535"/>
          <a:ext cx="481344" cy="4813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5F985-17A7-444C-87A7-59503B9C4913}">
      <dsp:nvSpPr>
        <dsp:cNvPr id="0" name=""/>
        <dsp:cNvSpPr/>
      </dsp:nvSpPr>
      <dsp:spPr>
        <a:xfrm>
          <a:off x="1010823" y="3283621"/>
          <a:ext cx="4155536" cy="875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22" tIns="92622" rIns="92622" bIns="9262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RDS instance without VPC, Subnet id’s</a:t>
          </a:r>
        </a:p>
      </dsp:txBody>
      <dsp:txXfrm>
        <a:off x="1010823" y="3283621"/>
        <a:ext cx="4155536" cy="8751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CAFB9-BFED-45D1-B025-02CD1CC9E1AF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B803B-6088-47B2-8028-CFF668F63D5A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variables to avoid hardcoding values</a:t>
          </a:r>
        </a:p>
      </dsp:txBody>
      <dsp:txXfrm>
        <a:off x="305985" y="1309163"/>
        <a:ext cx="2246997" cy="1395157"/>
      </dsp:txXfrm>
    </dsp:sp>
    <dsp:sp modelId="{4B0D65E8-DDC0-4C51-A5EE-BF8E1750C049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70D1F-4545-4B3C-99C0-C1A236E72822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Organized resources by type (EC2 instances, RDS databases, S3 buckets)</a:t>
          </a:r>
        </a:p>
      </dsp:txBody>
      <dsp:txXfrm>
        <a:off x="3158416" y="1309163"/>
        <a:ext cx="2246997" cy="1395157"/>
      </dsp:txXfrm>
    </dsp:sp>
    <dsp:sp modelId="{878A4829-3E0C-4766-A6D5-32BAFEB48C55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D9CAD-12A1-4B9B-AA53-BDD7CAB7BFE7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Divided resources into logical groups for easier management</a:t>
          </a:r>
        </a:p>
      </dsp:txBody>
      <dsp:txXfrm>
        <a:off x="6010847" y="1309163"/>
        <a:ext cx="2246997" cy="1395157"/>
      </dsp:txXfrm>
    </dsp:sp>
    <dsp:sp modelId="{5AC3E1CD-BD70-4657-A707-2F3E13832B7C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60702-648F-4394-A798-6A5FDB93EC7E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Enabled security</a:t>
          </a:r>
          <a:endParaRPr lang="en-US" sz="1800" kern="1200"/>
        </a:p>
      </dsp:txBody>
      <dsp:txXfrm>
        <a:off x="8863279" y="1309163"/>
        <a:ext cx="2246997" cy="1395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92928D-919F-4474-AC95-6AA56319AF65}">
      <dsp:nvSpPr>
        <dsp:cNvPr id="0" name=""/>
        <dsp:cNvSpPr/>
      </dsp:nvSpPr>
      <dsp:spPr>
        <a:xfrm>
          <a:off x="666724" y="19606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BFC46-91D5-4387-96C7-938568E6273D}">
      <dsp:nvSpPr>
        <dsp:cNvPr id="0" name=""/>
        <dsp:cNvSpPr/>
      </dsp:nvSpPr>
      <dsp:spPr>
        <a:xfrm>
          <a:off x="1098162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5478E-C795-47A6-99B9-DE0051586B41}">
      <dsp:nvSpPr>
        <dsp:cNvPr id="0" name=""/>
        <dsp:cNvSpPr/>
      </dsp:nvSpPr>
      <dsp:spPr>
        <a:xfrm>
          <a:off x="19568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Successfully automated AWS infrastructure using Terraform and CloudFormation</a:t>
          </a:r>
        </a:p>
      </dsp:txBody>
      <dsp:txXfrm>
        <a:off x="19568" y="2851069"/>
        <a:ext cx="3318750" cy="720000"/>
      </dsp:txXfrm>
    </dsp:sp>
    <dsp:sp modelId="{5FA1C745-D722-4DDF-8210-48FFBFBA00FB}">
      <dsp:nvSpPr>
        <dsp:cNvPr id="0" name=""/>
        <dsp:cNvSpPr/>
      </dsp:nvSpPr>
      <dsp:spPr>
        <a:xfrm>
          <a:off x="4566256" y="19606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0E9E1-EF0B-43C0-85FD-9C6BDEF6C7EF}">
      <dsp:nvSpPr>
        <dsp:cNvPr id="0" name=""/>
        <dsp:cNvSpPr/>
      </dsp:nvSpPr>
      <dsp:spPr>
        <a:xfrm>
          <a:off x="4997693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195EA-0F05-4B9E-B2AB-A0DB14000FA6}">
      <dsp:nvSpPr>
        <dsp:cNvPr id="0" name=""/>
        <dsp:cNvSpPr/>
      </dsp:nvSpPr>
      <dsp:spPr>
        <a:xfrm>
          <a:off x="3919100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Created resources using both Terraform and Cloudformation: EC2 instances, RDS databases and S3 buckets.</a:t>
          </a:r>
        </a:p>
      </dsp:txBody>
      <dsp:txXfrm>
        <a:off x="3919100" y="2851069"/>
        <a:ext cx="3318750" cy="720000"/>
      </dsp:txXfrm>
    </dsp:sp>
    <dsp:sp modelId="{D3E4E99E-DDD4-4198-9D68-C8B28931822E}">
      <dsp:nvSpPr>
        <dsp:cNvPr id="0" name=""/>
        <dsp:cNvSpPr/>
      </dsp:nvSpPr>
      <dsp:spPr>
        <a:xfrm>
          <a:off x="8465787" y="19606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A3D2F-0D9B-4A77-A4C0-B87FE01DE1BE}">
      <dsp:nvSpPr>
        <dsp:cNvPr id="0" name=""/>
        <dsp:cNvSpPr/>
      </dsp:nvSpPr>
      <dsp:spPr>
        <a:xfrm>
          <a:off x="8897225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5B924-4278-44AF-A998-F254994FBEA9}">
      <dsp:nvSpPr>
        <dsp:cNvPr id="0" name=""/>
        <dsp:cNvSpPr/>
      </dsp:nvSpPr>
      <dsp:spPr>
        <a:xfrm>
          <a:off x="7818631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Learned to deploy and manage cloud resources efficiently</a:t>
          </a:r>
        </a:p>
      </dsp:txBody>
      <dsp:txXfrm>
        <a:off x="7818631" y="2851069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32ADD-293D-4897-8EDC-2596226B2E6F}" type="datetimeFigureOut">
              <a:rPr lang="en-CA" smtClean="0"/>
              <a:t>2025-08-12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06ADF-8DA5-4DD9-898A-43A03B983B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828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06ADF-8DA5-4DD9-898A-43A03B983B3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33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9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7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9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9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9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409ED20D-9EC4-9AE0-B02A-1849348048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9355"/>
          <a:stretch>
            <a:fillRect/>
          </a:stretch>
        </p:blipFill>
        <p:spPr>
          <a:xfrm>
            <a:off x="-1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FDC158-BC8F-9AF3-BF2D-2C4349D0F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 8870 -- Final Project: Deploying AWS Infrastructure with Terraform and CloudFormation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Vikas Vattikonda</a:t>
            </a:r>
            <a:endParaRPr lang="en-CA" sz="3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69F5-EBED-604B-8E87-EE2953A41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913784"/>
            <a:ext cx="5040785" cy="1292695"/>
          </a:xfrm>
        </p:spPr>
        <p:txBody>
          <a:bodyPr anchor="t">
            <a:normAutofit/>
          </a:bodyPr>
          <a:lstStyle/>
          <a:p>
            <a:r>
              <a:rPr lang="en-CA" sz="2400" dirty="0">
                <a:solidFill>
                  <a:srgbClr val="FFFFFF"/>
                </a:solidFill>
              </a:rPr>
              <a:t>Student name- Preethi Jakhar </a:t>
            </a:r>
          </a:p>
          <a:p>
            <a:r>
              <a:rPr lang="en-CA" sz="2400" dirty="0">
                <a:solidFill>
                  <a:srgbClr val="FFFFFF"/>
                </a:solidFill>
              </a:rPr>
              <a:t>Student ID- 8942071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9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75905-54F2-FBAE-1B95-2B8FC72B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Thank you</a:t>
            </a:r>
            <a:r>
              <a:rPr lang="en-US" sz="480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  <a:endParaRPr lang="en-US" sz="480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3C843CC-F1A1-B9B7-C589-636B15B1D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3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F166C-34E0-26BC-6C4C-F774A681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26CB9-1D37-ACDC-597F-28ACDDD57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499206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99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6C22-CA1D-1E69-DC39-B21AB03E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55DF48D-A0F1-3E5F-595F-CA11BB9E8B3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21208" y="2578608"/>
          <a:ext cx="516636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0388CD4-23E4-464E-DB50-B1DEABA78974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519672" y="2903974"/>
          <a:ext cx="5166360" cy="3441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1736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7A81-7268-C697-D631-1B0C85A6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Infrastructure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EDC67F4-1C41-2075-BD93-623F2BC495E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21208" y="2176272"/>
          <a:ext cx="5166360" cy="4169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178EBC9-8E6A-65F9-0D5B-79EDD5813F8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519672" y="2783392"/>
          <a:ext cx="5166360" cy="356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0745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C09F-AAD8-BC00-0B9C-C089D52D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5D1939-D670-A662-B61B-A0A553024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245630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32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964B-8B2C-7111-8498-54748030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9C1E4EE-EF6C-81F7-5E46-CA96EA5BF7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81828431"/>
              </p:ext>
            </p:extLst>
          </p:nvPr>
        </p:nvGraphicFramePr>
        <p:xfrm>
          <a:off x="521208" y="2185416"/>
          <a:ext cx="516636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23D6C-7F18-1285-B7D4-03074CB3C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185416"/>
            <a:ext cx="5166360" cy="41605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Updated password to meet AWS requirements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Created and attached an internet gateway to the VPC for public connectivity</a:t>
            </a:r>
          </a:p>
          <a:p>
            <a:pPr marL="0" indent="0">
              <a:buNone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Used parameters in the </a:t>
            </a:r>
            <a:r>
              <a:rPr lang="en-C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yml</a:t>
            </a: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to avoid errors</a:t>
            </a:r>
          </a:p>
        </p:txBody>
      </p:sp>
    </p:spTree>
    <p:extLst>
      <p:ext uri="{BB962C8B-B14F-4D97-AF65-F5344CB8AC3E}">
        <p14:creationId xmlns:p14="http://schemas.microsoft.com/office/powerpoint/2010/main" val="355500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2C13D-563A-98BB-C086-088757AA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modularity and best practices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00AD-5B71-0097-8B62-881DFA370482}"/>
              </a:ext>
            </a:extLst>
          </p:cNvPr>
          <p:cNvSpPr txBox="1"/>
          <p:nvPr/>
        </p:nvSpPr>
        <p:spPr>
          <a:xfrm>
            <a:off x="3048000" y="3248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dirty="0"/>
              <a:t> </a:t>
            </a:r>
            <a:endParaRPr lang="en-CA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18129AE-5E0C-79FA-E9CE-BB39D9E12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585524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22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ED9B1-DD7E-C6F5-AFD7-5554362E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41C28-EC13-3B44-895B-5ECD664CD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155358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89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9B4A6-4A07-AEF1-0539-1AE6D9C6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DFCC1006-B35A-E07C-F931-9729A19F1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3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276</Words>
  <Application>Microsoft Office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Bierstadt</vt:lpstr>
      <vt:lpstr>Times New Roman</vt:lpstr>
      <vt:lpstr>Wingdings</vt:lpstr>
      <vt:lpstr>GestaltVTI</vt:lpstr>
      <vt:lpstr>PROG 8870 -- Final Project: Deploying AWS Infrastructure with Terraform and CloudFormation   Prof. Vikas Vattikonda</vt:lpstr>
      <vt:lpstr>Project Overview</vt:lpstr>
      <vt:lpstr>Code Structure</vt:lpstr>
      <vt:lpstr>AWS Infrastructure</vt:lpstr>
      <vt:lpstr>Key Features</vt:lpstr>
      <vt:lpstr>Challenges &amp; Solutions</vt:lpstr>
      <vt:lpstr>modularity and best practices</vt:lpstr>
      <vt:lpstr>Conclusion</vt:lpstr>
      <vt:lpstr>Questions?</vt:lpstr>
      <vt:lpstr>Thank you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Jadhav</dc:creator>
  <cp:lastModifiedBy>Rahul Jadhav</cp:lastModifiedBy>
  <cp:revision>2</cp:revision>
  <dcterms:created xsi:type="dcterms:W3CDTF">2025-08-12T19:07:14Z</dcterms:created>
  <dcterms:modified xsi:type="dcterms:W3CDTF">2025-08-12T20:07:06Z</dcterms:modified>
</cp:coreProperties>
</file>