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27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00400" y="25908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Indexing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2057400"/>
            <a:ext cx="754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600" dirty="0" smtClean="0"/>
              <a:t>An index in SQL Server is a data structure associated with a table or view that speeds up the retrieval of rows from the table based on the values in one or more columns.</a:t>
            </a:r>
          </a:p>
          <a:p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200400"/>
            <a:ext cx="746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600" dirty="0" smtClean="0"/>
              <a:t>It works like the index of a book, allowing the database system to quickly locate data within tables.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4267200"/>
            <a:ext cx="762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By creating indexes on columns frequently used in queries, we can significantly enhance query performance.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1430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Introduction</a:t>
            </a: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914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 disk     -&gt;      RAM      -&gt;     Cache    -&gt;   Register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05000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Reading or updating operations will bring data from hard disk to RAM segment by segment 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Once the data is in RAM, it is analyzed by  CPU and rows are selected / rejected to prepare result 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657600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Index Table will be created 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By default the primary key will be the index to create the table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We can also create an index table based on particular column as per requirement </a:t>
            </a:r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12954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Pro’s of Indexing: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362200"/>
            <a:ext cx="7543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Improved query performance</a:t>
            </a:r>
            <a:r>
              <a:rPr lang="en-US" sz="1600" dirty="0" smtClean="0"/>
              <a:t>: Indexing allows the database engine to quickly locate and retrieve data based on the indexed columns, resulting in faster query execution times</a:t>
            </a:r>
            <a:r>
              <a:rPr lang="en-US" sz="16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Faster data retrieval</a:t>
            </a:r>
            <a:r>
              <a:rPr lang="en-US" sz="1600" dirty="0" smtClean="0"/>
              <a:t>: Indexes facilitate rapid data retrieval, especially for SELECT statements, by reducing the number of rows that need to be scanned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Efficient sorting and ordering</a:t>
            </a:r>
            <a:r>
              <a:rPr lang="en-US" sz="1600" dirty="0" smtClean="0"/>
              <a:t>: Indexes enable efficient sorting and ordering of query results, making it easier to retrieve data in sorted order without the need for additional sorting operations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2954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Cons of Indexing: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4384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Increased storage overhead: </a:t>
            </a:r>
            <a:r>
              <a:rPr lang="en-US" sz="1600" dirty="0" smtClean="0"/>
              <a:t>Indexes consume additional storage space, as they store redundant copies of indexed columns, leading to increased storage requirements for the database</a:t>
            </a:r>
            <a:r>
              <a:rPr lang="en-U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Slower data modification: </a:t>
            </a:r>
            <a:r>
              <a:rPr lang="en-US" sz="1600" dirty="0" smtClean="0"/>
              <a:t>Indexes can slow down data modification operations, such as INSERT, UPDATE, and DELETE statements, as the database engine needs to update the indexes along with the underlying data</a:t>
            </a:r>
            <a:r>
              <a:rPr lang="en-U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Overhead during index maintenance</a:t>
            </a:r>
            <a:r>
              <a:rPr lang="en-US" sz="1600" dirty="0" smtClean="0"/>
              <a:t>: Indexes require regular maintenance, such as index rebuilding and reorganization, which can impose additional overhead on database maintenance tasks and system resources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0668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Guidelines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6670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Index table should not be created while creating the table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Analyze the traffic on Database and take relevant actions to create 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9144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</TotalTime>
  <Words>366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Indexing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</dc:title>
  <dc:creator>Preethi</dc:creator>
  <cp:lastModifiedBy>Preethi</cp:lastModifiedBy>
  <cp:revision>20</cp:revision>
  <dcterms:created xsi:type="dcterms:W3CDTF">2006-08-16T00:00:00Z</dcterms:created>
  <dcterms:modified xsi:type="dcterms:W3CDTF">2024-04-23T11:08:28Z</dcterms:modified>
</cp:coreProperties>
</file>