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</p:sldIdLst>
  <p:sldSz cx="9144000" cy="5143500" type="screen16x9"/>
  <p:notesSz cx="6858000" cy="9144000"/>
  <p:embeddedFontLst>
    <p:embeddedFont>
      <p:font typeface="Nunito Light" pitchFamily="2" charset="0"/>
      <p:regular r:id="rId20"/>
      <p:italic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59741-1768-4B62-A64D-6DCFDEE9A842}" v="45" dt="2025-09-30T19:11:40.386"/>
  </p1510:revLst>
</p1510:revInfo>
</file>

<file path=ppt/tableStyles.xml><?xml version="1.0" encoding="utf-8"?>
<a:tblStyleLst xmlns:a="http://schemas.openxmlformats.org/drawingml/2006/main" def="{48845DE3-25E2-4890-912F-505F0D1A12AB}">
  <a:tblStyle styleId="{48845DE3-25E2-4890-912F-505F0D1A12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AC5F5C-1583-493D-AB93-945FD7B6C36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ka m" userId="f85b17987c9225d3" providerId="LiveId" clId="{6DAC802D-B1C7-4E81-8280-DB998E932181}"/>
    <pc:docChg chg="undo custSel addSld delSld modSld addMainMaster delMainMaster">
      <pc:chgData name="Preethika m" userId="f85b17987c9225d3" providerId="LiveId" clId="{6DAC802D-B1C7-4E81-8280-DB998E932181}" dt="2025-09-30T19:11:40.380" v="436" actId="1076"/>
      <pc:docMkLst>
        <pc:docMk/>
      </pc:docMkLst>
      <pc:sldChg chg="modSp mod">
        <pc:chgData name="Preethika m" userId="f85b17987c9225d3" providerId="LiveId" clId="{6DAC802D-B1C7-4E81-8280-DB998E932181}" dt="2025-09-30T18:40:54.634" v="34" actId="121"/>
        <pc:sldMkLst>
          <pc:docMk/>
          <pc:sldMk cId="0" sldId="256"/>
        </pc:sldMkLst>
        <pc:spChg chg="mod">
          <ac:chgData name="Preethika m" userId="f85b17987c9225d3" providerId="LiveId" clId="{6DAC802D-B1C7-4E81-8280-DB998E932181}" dt="2025-09-30T18:40:23.910" v="17" actId="2710"/>
          <ac:spMkLst>
            <pc:docMk/>
            <pc:sldMk cId="0" sldId="256"/>
            <ac:spMk id="205" creationId="{00000000-0000-0000-0000-000000000000}"/>
          </ac:spMkLst>
        </pc:spChg>
        <pc:spChg chg="mod">
          <ac:chgData name="Preethika m" userId="f85b17987c9225d3" providerId="LiveId" clId="{6DAC802D-B1C7-4E81-8280-DB998E932181}" dt="2025-09-30T18:40:54.634" v="34" actId="121"/>
          <ac:spMkLst>
            <pc:docMk/>
            <pc:sldMk cId="0" sldId="256"/>
            <ac:spMk id="206" creationId="{00000000-0000-0000-0000-000000000000}"/>
          </ac:spMkLst>
        </pc:spChg>
      </pc:sldChg>
      <pc:sldChg chg="addSp modSp add del mod modClrScheme chgLayout">
        <pc:chgData name="Preethika m" userId="f85b17987c9225d3" providerId="LiveId" clId="{6DAC802D-B1C7-4E81-8280-DB998E932181}" dt="2025-09-30T18:42:12.438" v="42" actId="47"/>
        <pc:sldMkLst>
          <pc:docMk/>
          <pc:sldMk cId="0" sldId="257"/>
        </pc:sldMkLst>
        <pc:spChg chg="add mod ord">
          <ac:chgData name="Preethika m" userId="f85b17987c9225d3" providerId="LiveId" clId="{6DAC802D-B1C7-4E81-8280-DB998E932181}" dt="2025-09-30T18:42:01.356" v="40" actId="700"/>
          <ac:spMkLst>
            <pc:docMk/>
            <pc:sldMk cId="0" sldId="257"/>
            <ac:spMk id="2" creationId="{1E94FD90-070D-8704-81CB-C380C966F01C}"/>
          </ac:spMkLst>
        </pc:spChg>
        <pc:spChg chg="mod ord">
          <ac:chgData name="Preethika m" userId="f85b17987c9225d3" providerId="LiveId" clId="{6DAC802D-B1C7-4E81-8280-DB998E932181}" dt="2025-09-30T18:42:01.356" v="40" actId="700"/>
          <ac:spMkLst>
            <pc:docMk/>
            <pc:sldMk cId="0" sldId="257"/>
            <ac:spMk id="214" creationId="{00000000-0000-0000-0000-000000000000}"/>
          </ac:spMkLst>
        </pc:spChg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58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59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60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61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62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63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64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65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66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67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68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69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70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71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72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73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74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75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76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77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78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79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80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81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82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83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84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85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86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87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88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89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90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91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92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93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94"/>
        </pc:sldMkLst>
      </pc:sldChg>
      <pc:sldChg chg="add del">
        <pc:chgData name="Preethika m" userId="f85b17987c9225d3" providerId="LiveId" clId="{6DAC802D-B1C7-4E81-8280-DB998E932181}" dt="2025-09-30T18:42:22.994" v="44" actId="47"/>
        <pc:sldMkLst>
          <pc:docMk/>
          <pc:sldMk cId="0" sldId="295"/>
        </pc:sldMkLst>
      </pc:sldChg>
      <pc:sldChg chg="addSp delSp modSp new del mod modClrScheme chgLayout">
        <pc:chgData name="Preethika m" userId="f85b17987c9225d3" providerId="LiveId" clId="{6DAC802D-B1C7-4E81-8280-DB998E932181}" dt="2025-09-30T18:42:17.262" v="43" actId="47"/>
        <pc:sldMkLst>
          <pc:docMk/>
          <pc:sldMk cId="2767633521" sldId="296"/>
        </pc:sldMkLst>
        <pc:spChg chg="add del mod ord">
          <ac:chgData name="Preethika m" userId="f85b17987c9225d3" providerId="LiveId" clId="{6DAC802D-B1C7-4E81-8280-DB998E932181}" dt="2025-09-30T18:41:47.283" v="38" actId="700"/>
          <ac:spMkLst>
            <pc:docMk/>
            <pc:sldMk cId="2767633521" sldId="296"/>
            <ac:spMk id="2" creationId="{A2BE238B-EDCD-E80C-7BD1-D85AC84D7E6F}"/>
          </ac:spMkLst>
        </pc:spChg>
        <pc:spChg chg="add del">
          <ac:chgData name="Preethika m" userId="f85b17987c9225d3" providerId="LiveId" clId="{6DAC802D-B1C7-4E81-8280-DB998E932181}" dt="2025-09-30T18:41:47.283" v="38" actId="700"/>
          <ac:spMkLst>
            <pc:docMk/>
            <pc:sldMk cId="2767633521" sldId="296"/>
            <ac:spMk id="3" creationId="{19A297F1-1FEB-16F3-2407-9853C1148F15}"/>
          </ac:spMkLst>
        </pc:spChg>
        <pc:spChg chg="add del mod ord">
          <ac:chgData name="Preethika m" userId="f85b17987c9225d3" providerId="LiveId" clId="{6DAC802D-B1C7-4E81-8280-DB998E932181}" dt="2025-09-30T18:41:47.283" v="38" actId="700"/>
          <ac:spMkLst>
            <pc:docMk/>
            <pc:sldMk cId="2767633521" sldId="296"/>
            <ac:spMk id="4" creationId="{1E9F998A-641F-7A22-0262-620C35536AC7}"/>
          </ac:spMkLst>
        </pc:spChg>
        <pc:spChg chg="add del mod ord">
          <ac:chgData name="Preethika m" userId="f85b17987c9225d3" providerId="LiveId" clId="{6DAC802D-B1C7-4E81-8280-DB998E932181}" dt="2025-09-30T18:41:47.283" v="38" actId="700"/>
          <ac:spMkLst>
            <pc:docMk/>
            <pc:sldMk cId="2767633521" sldId="296"/>
            <ac:spMk id="5" creationId="{44493079-24E1-C737-4FCC-B4A622787378}"/>
          </ac:spMkLst>
        </pc:spChg>
      </pc:sldChg>
      <pc:sldChg chg="modSp new mod">
        <pc:chgData name="Preethika m" userId="f85b17987c9225d3" providerId="LiveId" clId="{6DAC802D-B1C7-4E81-8280-DB998E932181}" dt="2025-09-30T18:51:35.603" v="95" actId="1076"/>
        <pc:sldMkLst>
          <pc:docMk/>
          <pc:sldMk cId="3243307980" sldId="297"/>
        </pc:sldMkLst>
        <pc:spChg chg="mod">
          <ac:chgData name="Preethika m" userId="f85b17987c9225d3" providerId="LiveId" clId="{6DAC802D-B1C7-4E81-8280-DB998E932181}" dt="2025-09-30T18:42:52.504" v="45"/>
          <ac:spMkLst>
            <pc:docMk/>
            <pc:sldMk cId="3243307980" sldId="297"/>
            <ac:spMk id="2" creationId="{D3B40704-B0A7-7805-95AF-0F7A2B49BA96}"/>
          </ac:spMkLst>
        </pc:spChg>
        <pc:spChg chg="mod">
          <ac:chgData name="Preethika m" userId="f85b17987c9225d3" providerId="LiveId" clId="{6DAC802D-B1C7-4E81-8280-DB998E932181}" dt="2025-09-30T18:51:35.603" v="95" actId="1076"/>
          <ac:spMkLst>
            <pc:docMk/>
            <pc:sldMk cId="3243307980" sldId="297"/>
            <ac:spMk id="3" creationId="{A6329E5A-A6FD-5F97-EC62-05BD15D8A60D}"/>
          </ac:spMkLst>
        </pc:spChg>
      </pc:sldChg>
      <pc:sldChg chg="addSp delSp modSp new mod">
        <pc:chgData name="Preethika m" userId="f85b17987c9225d3" providerId="LiveId" clId="{6DAC802D-B1C7-4E81-8280-DB998E932181}" dt="2025-09-30T18:52:58.498" v="109" actId="20577"/>
        <pc:sldMkLst>
          <pc:docMk/>
          <pc:sldMk cId="411819256" sldId="298"/>
        </pc:sldMkLst>
        <pc:spChg chg="mod">
          <ac:chgData name="Preethika m" userId="f85b17987c9225d3" providerId="LiveId" clId="{6DAC802D-B1C7-4E81-8280-DB998E932181}" dt="2025-09-30T18:43:23.591" v="48"/>
          <ac:spMkLst>
            <pc:docMk/>
            <pc:sldMk cId="411819256" sldId="298"/>
            <ac:spMk id="2" creationId="{3D494FDD-967E-2B0F-F912-63276C3629DC}"/>
          </ac:spMkLst>
        </pc:spChg>
        <pc:spChg chg="del">
          <ac:chgData name="Preethika m" userId="f85b17987c9225d3" providerId="LiveId" clId="{6DAC802D-B1C7-4E81-8280-DB998E932181}" dt="2025-09-30T18:43:30.790" v="49"/>
          <ac:spMkLst>
            <pc:docMk/>
            <pc:sldMk cId="411819256" sldId="298"/>
            <ac:spMk id="3" creationId="{DAA753EE-B1CA-BC9D-4F13-811CB5AFBF87}"/>
          </ac:spMkLst>
        </pc:spChg>
        <pc:spChg chg="add mod">
          <ac:chgData name="Preethika m" userId="f85b17987c9225d3" providerId="LiveId" clId="{6DAC802D-B1C7-4E81-8280-DB998E932181}" dt="2025-09-30T18:52:58.498" v="109" actId="20577"/>
          <ac:spMkLst>
            <pc:docMk/>
            <pc:sldMk cId="411819256" sldId="298"/>
            <ac:spMk id="4" creationId="{CBC5FEF8-215C-054C-68C2-F4682FF67D3D}"/>
          </ac:spMkLst>
        </pc:spChg>
      </pc:sldChg>
      <pc:sldChg chg="addSp delSp modSp new mod">
        <pc:chgData name="Preethika m" userId="f85b17987c9225d3" providerId="LiveId" clId="{6DAC802D-B1C7-4E81-8280-DB998E932181}" dt="2025-09-30T18:53:29.117" v="113" actId="1076"/>
        <pc:sldMkLst>
          <pc:docMk/>
          <pc:sldMk cId="4006388454" sldId="299"/>
        </pc:sldMkLst>
        <pc:spChg chg="mod">
          <ac:chgData name="Preethika m" userId="f85b17987c9225d3" providerId="LiveId" clId="{6DAC802D-B1C7-4E81-8280-DB998E932181}" dt="2025-09-30T18:43:43.989" v="51"/>
          <ac:spMkLst>
            <pc:docMk/>
            <pc:sldMk cId="4006388454" sldId="299"/>
            <ac:spMk id="2" creationId="{1347D664-6192-74B0-F524-46889258EA68}"/>
          </ac:spMkLst>
        </pc:spChg>
        <pc:spChg chg="del">
          <ac:chgData name="Preethika m" userId="f85b17987c9225d3" providerId="LiveId" clId="{6DAC802D-B1C7-4E81-8280-DB998E932181}" dt="2025-09-30T18:43:53.296" v="52"/>
          <ac:spMkLst>
            <pc:docMk/>
            <pc:sldMk cId="4006388454" sldId="299"/>
            <ac:spMk id="3" creationId="{5079F6AC-8A66-20E9-6275-8A45F0BE00D6}"/>
          </ac:spMkLst>
        </pc:spChg>
        <pc:spChg chg="add mod">
          <ac:chgData name="Preethika m" userId="f85b17987c9225d3" providerId="LiveId" clId="{6DAC802D-B1C7-4E81-8280-DB998E932181}" dt="2025-09-30T18:53:29.117" v="113" actId="1076"/>
          <ac:spMkLst>
            <pc:docMk/>
            <pc:sldMk cId="4006388454" sldId="299"/>
            <ac:spMk id="4" creationId="{7BF233AF-637D-04D9-983A-6147F8FD2CEA}"/>
          </ac:spMkLst>
        </pc:spChg>
      </pc:sldChg>
      <pc:sldChg chg="addSp delSp modSp new mod">
        <pc:chgData name="Preethika m" userId="f85b17987c9225d3" providerId="LiveId" clId="{6DAC802D-B1C7-4E81-8280-DB998E932181}" dt="2025-09-30T18:57:33.645" v="162" actId="1076"/>
        <pc:sldMkLst>
          <pc:docMk/>
          <pc:sldMk cId="2166795556" sldId="300"/>
        </pc:sldMkLst>
        <pc:spChg chg="mod">
          <ac:chgData name="Preethika m" userId="f85b17987c9225d3" providerId="LiveId" clId="{6DAC802D-B1C7-4E81-8280-DB998E932181}" dt="2025-09-30T18:44:05.914" v="54"/>
          <ac:spMkLst>
            <pc:docMk/>
            <pc:sldMk cId="2166795556" sldId="300"/>
            <ac:spMk id="2" creationId="{EC0FFC5E-91A1-1ED8-F015-1658506CC92F}"/>
          </ac:spMkLst>
        </pc:spChg>
        <pc:spChg chg="del">
          <ac:chgData name="Preethika m" userId="f85b17987c9225d3" providerId="LiveId" clId="{6DAC802D-B1C7-4E81-8280-DB998E932181}" dt="2025-09-30T18:44:19.888" v="55"/>
          <ac:spMkLst>
            <pc:docMk/>
            <pc:sldMk cId="2166795556" sldId="300"/>
            <ac:spMk id="3" creationId="{3FAB6833-320D-7637-8DC5-6D789F1C2467}"/>
          </ac:spMkLst>
        </pc:spChg>
        <pc:spChg chg="add mod">
          <ac:chgData name="Preethika m" userId="f85b17987c9225d3" providerId="LiveId" clId="{6DAC802D-B1C7-4E81-8280-DB998E932181}" dt="2025-09-30T18:57:26.597" v="161" actId="20577"/>
          <ac:spMkLst>
            <pc:docMk/>
            <pc:sldMk cId="2166795556" sldId="300"/>
            <ac:spMk id="4" creationId="{3BC4750C-8BDA-A7C6-D066-D937C1837A96}"/>
          </ac:spMkLst>
        </pc:spChg>
        <pc:spChg chg="add mod">
          <ac:chgData name="Preethika m" userId="f85b17987c9225d3" providerId="LiveId" clId="{6DAC802D-B1C7-4E81-8280-DB998E932181}" dt="2025-09-30T18:57:33.645" v="162" actId="1076"/>
          <ac:spMkLst>
            <pc:docMk/>
            <pc:sldMk cId="2166795556" sldId="300"/>
            <ac:spMk id="5" creationId="{F5D06509-8694-8992-ADA7-9F4478844726}"/>
          </ac:spMkLst>
        </pc:spChg>
      </pc:sldChg>
      <pc:sldChg chg="addSp delSp modSp new mod">
        <pc:chgData name="Preethika m" userId="f85b17987c9225d3" providerId="LiveId" clId="{6DAC802D-B1C7-4E81-8280-DB998E932181}" dt="2025-09-30T18:58:05.431" v="166" actId="1076"/>
        <pc:sldMkLst>
          <pc:docMk/>
          <pc:sldMk cId="2606891447" sldId="301"/>
        </pc:sldMkLst>
        <pc:spChg chg="mod">
          <ac:chgData name="Preethika m" userId="f85b17987c9225d3" providerId="LiveId" clId="{6DAC802D-B1C7-4E81-8280-DB998E932181}" dt="2025-09-30T18:44:31.407" v="57"/>
          <ac:spMkLst>
            <pc:docMk/>
            <pc:sldMk cId="2606891447" sldId="301"/>
            <ac:spMk id="2" creationId="{3F16AA12-A991-FA3A-9E7B-6D16CD16F875}"/>
          </ac:spMkLst>
        </pc:spChg>
        <pc:spChg chg="del">
          <ac:chgData name="Preethika m" userId="f85b17987c9225d3" providerId="LiveId" clId="{6DAC802D-B1C7-4E81-8280-DB998E932181}" dt="2025-09-30T18:44:41.027" v="58"/>
          <ac:spMkLst>
            <pc:docMk/>
            <pc:sldMk cId="2606891447" sldId="301"/>
            <ac:spMk id="3" creationId="{4B01DD79-4939-7DE1-4092-7103D4D5CAD9}"/>
          </ac:spMkLst>
        </pc:spChg>
        <pc:spChg chg="add mod">
          <ac:chgData name="Preethika m" userId="f85b17987c9225d3" providerId="LiveId" clId="{6DAC802D-B1C7-4E81-8280-DB998E932181}" dt="2025-09-30T18:58:05.431" v="166" actId="1076"/>
          <ac:spMkLst>
            <pc:docMk/>
            <pc:sldMk cId="2606891447" sldId="301"/>
            <ac:spMk id="4" creationId="{8F5A03FB-79BB-3E83-949A-CD48FFC0BF9C}"/>
          </ac:spMkLst>
        </pc:spChg>
      </pc:sldChg>
      <pc:sldChg chg="addSp delSp modSp new mod">
        <pc:chgData name="Preethika m" userId="f85b17987c9225d3" providerId="LiveId" clId="{6DAC802D-B1C7-4E81-8280-DB998E932181}" dt="2025-09-30T18:58:28.302" v="170" actId="1076"/>
        <pc:sldMkLst>
          <pc:docMk/>
          <pc:sldMk cId="2296537272" sldId="302"/>
        </pc:sldMkLst>
        <pc:spChg chg="mod">
          <ac:chgData name="Preethika m" userId="f85b17987c9225d3" providerId="LiveId" clId="{6DAC802D-B1C7-4E81-8280-DB998E932181}" dt="2025-09-30T18:44:51.720" v="60"/>
          <ac:spMkLst>
            <pc:docMk/>
            <pc:sldMk cId="2296537272" sldId="302"/>
            <ac:spMk id="2" creationId="{C9F510C1-1029-1416-76FE-8A165D71B23C}"/>
          </ac:spMkLst>
        </pc:spChg>
        <pc:spChg chg="del">
          <ac:chgData name="Preethika m" userId="f85b17987c9225d3" providerId="LiveId" clId="{6DAC802D-B1C7-4E81-8280-DB998E932181}" dt="2025-09-30T18:44:59.500" v="61"/>
          <ac:spMkLst>
            <pc:docMk/>
            <pc:sldMk cId="2296537272" sldId="302"/>
            <ac:spMk id="3" creationId="{37089B2A-08FD-E760-7CF6-55FB9BB5C3C4}"/>
          </ac:spMkLst>
        </pc:spChg>
        <pc:spChg chg="add mod">
          <ac:chgData name="Preethika m" userId="f85b17987c9225d3" providerId="LiveId" clId="{6DAC802D-B1C7-4E81-8280-DB998E932181}" dt="2025-09-30T18:58:28.302" v="170" actId="1076"/>
          <ac:spMkLst>
            <pc:docMk/>
            <pc:sldMk cId="2296537272" sldId="302"/>
            <ac:spMk id="4" creationId="{80460F1C-3BB8-499C-E1EB-1C90DBE201D7}"/>
          </ac:spMkLst>
        </pc:spChg>
      </pc:sldChg>
      <pc:sldChg chg="addSp delSp modSp new mod">
        <pc:chgData name="Preethika m" userId="f85b17987c9225d3" providerId="LiveId" clId="{6DAC802D-B1C7-4E81-8280-DB998E932181}" dt="2025-09-30T18:59:04.304" v="174" actId="1076"/>
        <pc:sldMkLst>
          <pc:docMk/>
          <pc:sldMk cId="2832755833" sldId="303"/>
        </pc:sldMkLst>
        <pc:spChg chg="mod">
          <ac:chgData name="Preethika m" userId="f85b17987c9225d3" providerId="LiveId" clId="{6DAC802D-B1C7-4E81-8280-DB998E932181}" dt="2025-09-30T18:45:10.790" v="63"/>
          <ac:spMkLst>
            <pc:docMk/>
            <pc:sldMk cId="2832755833" sldId="303"/>
            <ac:spMk id="2" creationId="{22DEA85D-8895-948B-E494-78E2B7C09B2E}"/>
          </ac:spMkLst>
        </pc:spChg>
        <pc:spChg chg="del">
          <ac:chgData name="Preethika m" userId="f85b17987c9225d3" providerId="LiveId" clId="{6DAC802D-B1C7-4E81-8280-DB998E932181}" dt="2025-09-30T18:45:19.156" v="64"/>
          <ac:spMkLst>
            <pc:docMk/>
            <pc:sldMk cId="2832755833" sldId="303"/>
            <ac:spMk id="3" creationId="{11947951-9717-7A34-EACC-B50E4B7DD458}"/>
          </ac:spMkLst>
        </pc:spChg>
        <pc:spChg chg="add mod">
          <ac:chgData name="Preethika m" userId="f85b17987c9225d3" providerId="LiveId" clId="{6DAC802D-B1C7-4E81-8280-DB998E932181}" dt="2025-09-30T18:59:04.304" v="174" actId="1076"/>
          <ac:spMkLst>
            <pc:docMk/>
            <pc:sldMk cId="2832755833" sldId="303"/>
            <ac:spMk id="4" creationId="{151AB4B4-0BAA-51CF-3C3B-D5A8ABFB1A6E}"/>
          </ac:spMkLst>
        </pc:spChg>
      </pc:sldChg>
      <pc:sldChg chg="addSp modSp new mod">
        <pc:chgData name="Preethika m" userId="f85b17987c9225d3" providerId="LiveId" clId="{6DAC802D-B1C7-4E81-8280-DB998E932181}" dt="2025-09-30T18:59:21.942" v="176" actId="1076"/>
        <pc:sldMkLst>
          <pc:docMk/>
          <pc:sldMk cId="780351999" sldId="304"/>
        </pc:sldMkLst>
        <pc:spChg chg="mod">
          <ac:chgData name="Preethika m" userId="f85b17987c9225d3" providerId="LiveId" clId="{6DAC802D-B1C7-4E81-8280-DB998E932181}" dt="2025-09-30T18:46:59.297" v="66"/>
          <ac:spMkLst>
            <pc:docMk/>
            <pc:sldMk cId="780351999" sldId="304"/>
            <ac:spMk id="2" creationId="{04F5454A-53B8-5CEB-C55D-301969963F1B}"/>
          </ac:spMkLst>
        </pc:spChg>
        <pc:picChg chg="add mod">
          <ac:chgData name="Preethika m" userId="f85b17987c9225d3" providerId="LiveId" clId="{6DAC802D-B1C7-4E81-8280-DB998E932181}" dt="2025-09-30T18:59:21.942" v="176" actId="1076"/>
          <ac:picMkLst>
            <pc:docMk/>
            <pc:sldMk cId="780351999" sldId="304"/>
            <ac:picMk id="5" creationId="{1E8FF8B9-C67B-9F24-05A7-7E4321CD466F}"/>
          </ac:picMkLst>
        </pc:picChg>
      </pc:sldChg>
      <pc:sldChg chg="modSp new mod">
        <pc:chgData name="Preethika m" userId="f85b17987c9225d3" providerId="LiveId" clId="{6DAC802D-B1C7-4E81-8280-DB998E932181}" dt="2025-09-30T19:03:04.095" v="346" actId="242"/>
        <pc:sldMkLst>
          <pc:docMk/>
          <pc:sldMk cId="3972175971" sldId="305"/>
        </pc:sldMkLst>
        <pc:spChg chg="mod">
          <ac:chgData name="Preethika m" userId="f85b17987c9225d3" providerId="LiveId" clId="{6DAC802D-B1C7-4E81-8280-DB998E932181}" dt="2025-09-30T18:47:09.646" v="68"/>
          <ac:spMkLst>
            <pc:docMk/>
            <pc:sldMk cId="3972175971" sldId="305"/>
            <ac:spMk id="2" creationId="{D628646F-6C98-5022-172B-EABE389FAE1A}"/>
          </ac:spMkLst>
        </pc:spChg>
        <pc:spChg chg="mod">
          <ac:chgData name="Preethika m" userId="f85b17987c9225d3" providerId="LiveId" clId="{6DAC802D-B1C7-4E81-8280-DB998E932181}" dt="2025-09-30T19:03:04.095" v="346" actId="242"/>
          <ac:spMkLst>
            <pc:docMk/>
            <pc:sldMk cId="3972175971" sldId="305"/>
            <ac:spMk id="3" creationId="{6583C606-C4CF-86D5-C541-D805F0E1818B}"/>
          </ac:spMkLst>
        </pc:spChg>
      </pc:sldChg>
      <pc:sldChg chg="addSp modSp new mod">
        <pc:chgData name="Preethika m" userId="f85b17987c9225d3" providerId="LiveId" clId="{6DAC802D-B1C7-4E81-8280-DB998E932181}" dt="2025-09-30T19:05:15.593" v="360" actId="732"/>
        <pc:sldMkLst>
          <pc:docMk/>
          <pc:sldMk cId="1959374020" sldId="306"/>
        </pc:sldMkLst>
        <pc:spChg chg="mod">
          <ac:chgData name="Preethika m" userId="f85b17987c9225d3" providerId="LiveId" clId="{6DAC802D-B1C7-4E81-8280-DB998E932181}" dt="2025-09-30T18:47:33.614" v="71"/>
          <ac:spMkLst>
            <pc:docMk/>
            <pc:sldMk cId="1959374020" sldId="306"/>
            <ac:spMk id="2" creationId="{258749A5-FCB2-3EDF-3B9A-BA8690FEFDF4}"/>
          </ac:spMkLst>
        </pc:spChg>
        <pc:spChg chg="mod">
          <ac:chgData name="Preethika m" userId="f85b17987c9225d3" providerId="LiveId" clId="{6DAC802D-B1C7-4E81-8280-DB998E932181}" dt="2025-09-30T19:03:44.091" v="352" actId="1076"/>
          <ac:spMkLst>
            <pc:docMk/>
            <pc:sldMk cId="1959374020" sldId="306"/>
            <ac:spMk id="3" creationId="{52C1457E-FCD6-1367-CAF6-954040E2F805}"/>
          </ac:spMkLst>
        </pc:spChg>
        <pc:picChg chg="add mod modCrop">
          <ac:chgData name="Preethika m" userId="f85b17987c9225d3" providerId="LiveId" clId="{6DAC802D-B1C7-4E81-8280-DB998E932181}" dt="2025-09-30T19:05:15.593" v="360" actId="732"/>
          <ac:picMkLst>
            <pc:docMk/>
            <pc:sldMk cId="1959374020" sldId="306"/>
            <ac:picMk id="5" creationId="{A1ABFB49-6798-45DA-52F1-298CD7774A75}"/>
          </ac:picMkLst>
        </pc:picChg>
      </pc:sldChg>
      <pc:sldChg chg="modSp new mod">
        <pc:chgData name="Preethika m" userId="f85b17987c9225d3" providerId="LiveId" clId="{6DAC802D-B1C7-4E81-8280-DB998E932181}" dt="2025-09-30T19:05:56.154" v="366" actId="1076"/>
        <pc:sldMkLst>
          <pc:docMk/>
          <pc:sldMk cId="3648450095" sldId="307"/>
        </pc:sldMkLst>
        <pc:spChg chg="mod">
          <ac:chgData name="Preethika m" userId="f85b17987c9225d3" providerId="LiveId" clId="{6DAC802D-B1C7-4E81-8280-DB998E932181}" dt="2025-09-30T18:47:51.656" v="74"/>
          <ac:spMkLst>
            <pc:docMk/>
            <pc:sldMk cId="3648450095" sldId="307"/>
            <ac:spMk id="2" creationId="{8A55E15B-2D39-0786-D468-B4016B9D88D9}"/>
          </ac:spMkLst>
        </pc:spChg>
        <pc:spChg chg="mod">
          <ac:chgData name="Preethika m" userId="f85b17987c9225d3" providerId="LiveId" clId="{6DAC802D-B1C7-4E81-8280-DB998E932181}" dt="2025-09-30T19:05:56.154" v="366" actId="1076"/>
          <ac:spMkLst>
            <pc:docMk/>
            <pc:sldMk cId="3648450095" sldId="307"/>
            <ac:spMk id="3" creationId="{DA947D91-0D9D-B9A4-36E0-7BB3477D59D4}"/>
          </ac:spMkLst>
        </pc:spChg>
      </pc:sldChg>
      <pc:sldChg chg="modSp new mod">
        <pc:chgData name="Preethika m" userId="f85b17987c9225d3" providerId="LiveId" clId="{6DAC802D-B1C7-4E81-8280-DB998E932181}" dt="2025-09-30T19:08:21.845" v="402" actId="2711"/>
        <pc:sldMkLst>
          <pc:docMk/>
          <pc:sldMk cId="120639853" sldId="308"/>
        </pc:sldMkLst>
        <pc:spChg chg="mod">
          <ac:chgData name="Preethika m" userId="f85b17987c9225d3" providerId="LiveId" clId="{6DAC802D-B1C7-4E81-8280-DB998E932181}" dt="2025-09-30T18:48:08.661" v="77"/>
          <ac:spMkLst>
            <pc:docMk/>
            <pc:sldMk cId="120639853" sldId="308"/>
            <ac:spMk id="2" creationId="{DA974D21-3962-0E60-80A6-1123EE81EECF}"/>
          </ac:spMkLst>
        </pc:spChg>
        <pc:spChg chg="mod">
          <ac:chgData name="Preethika m" userId="f85b17987c9225d3" providerId="LiveId" clId="{6DAC802D-B1C7-4E81-8280-DB998E932181}" dt="2025-09-30T19:08:21.845" v="402" actId="2711"/>
          <ac:spMkLst>
            <pc:docMk/>
            <pc:sldMk cId="120639853" sldId="308"/>
            <ac:spMk id="3" creationId="{8EDB2C56-E4B9-A965-8124-00BE7EF45DD1}"/>
          </ac:spMkLst>
        </pc:spChg>
      </pc:sldChg>
      <pc:sldChg chg="addSp delSp modSp new mod">
        <pc:chgData name="Preethika m" userId="f85b17987c9225d3" providerId="LiveId" clId="{6DAC802D-B1C7-4E81-8280-DB998E932181}" dt="2025-09-30T19:10:30.669" v="420" actId="1076"/>
        <pc:sldMkLst>
          <pc:docMk/>
          <pc:sldMk cId="3332042734" sldId="309"/>
        </pc:sldMkLst>
        <pc:spChg chg="mod">
          <ac:chgData name="Preethika m" userId="f85b17987c9225d3" providerId="LiveId" clId="{6DAC802D-B1C7-4E81-8280-DB998E932181}" dt="2025-09-30T18:48:27.048" v="80"/>
          <ac:spMkLst>
            <pc:docMk/>
            <pc:sldMk cId="3332042734" sldId="309"/>
            <ac:spMk id="2" creationId="{9FCF5AFC-6DB8-0CAF-823F-8BEF40A39003}"/>
          </ac:spMkLst>
        </pc:spChg>
        <pc:spChg chg="del">
          <ac:chgData name="Preethika m" userId="f85b17987c9225d3" providerId="LiveId" clId="{6DAC802D-B1C7-4E81-8280-DB998E932181}" dt="2025-09-30T18:48:33.433" v="81"/>
          <ac:spMkLst>
            <pc:docMk/>
            <pc:sldMk cId="3332042734" sldId="309"/>
            <ac:spMk id="3" creationId="{D3918548-196C-05B4-F489-5DCE07C3F71E}"/>
          </ac:spMkLst>
        </pc:spChg>
        <pc:spChg chg="add mod">
          <ac:chgData name="Preethika m" userId="f85b17987c9225d3" providerId="LiveId" clId="{6DAC802D-B1C7-4E81-8280-DB998E932181}" dt="2025-09-30T19:10:30.669" v="420" actId="1076"/>
          <ac:spMkLst>
            <pc:docMk/>
            <pc:sldMk cId="3332042734" sldId="309"/>
            <ac:spMk id="4" creationId="{2E788DDA-1A24-321C-B0A5-C0348C435D68}"/>
          </ac:spMkLst>
        </pc:spChg>
      </pc:sldChg>
      <pc:sldChg chg="addSp delSp modSp new mod">
        <pc:chgData name="Preethika m" userId="f85b17987c9225d3" providerId="LiveId" clId="{6DAC802D-B1C7-4E81-8280-DB998E932181}" dt="2025-09-30T19:10:46.529" v="423" actId="123"/>
        <pc:sldMkLst>
          <pc:docMk/>
          <pc:sldMk cId="3299344912" sldId="310"/>
        </pc:sldMkLst>
        <pc:spChg chg="mod">
          <ac:chgData name="Preethika m" userId="f85b17987c9225d3" providerId="LiveId" clId="{6DAC802D-B1C7-4E81-8280-DB998E932181}" dt="2025-09-30T18:48:47.417" v="83"/>
          <ac:spMkLst>
            <pc:docMk/>
            <pc:sldMk cId="3299344912" sldId="310"/>
            <ac:spMk id="2" creationId="{E0B2383C-561B-ACB3-2E34-D61B6700FADE}"/>
          </ac:spMkLst>
        </pc:spChg>
        <pc:spChg chg="del">
          <ac:chgData name="Preethika m" userId="f85b17987c9225d3" providerId="LiveId" clId="{6DAC802D-B1C7-4E81-8280-DB998E932181}" dt="2025-09-30T18:48:55.455" v="84"/>
          <ac:spMkLst>
            <pc:docMk/>
            <pc:sldMk cId="3299344912" sldId="310"/>
            <ac:spMk id="3" creationId="{4D739694-B9AA-8931-5CCB-B3D0CC20C813}"/>
          </ac:spMkLst>
        </pc:spChg>
        <pc:spChg chg="add mod">
          <ac:chgData name="Preethika m" userId="f85b17987c9225d3" providerId="LiveId" clId="{6DAC802D-B1C7-4E81-8280-DB998E932181}" dt="2025-09-30T19:10:46.529" v="423" actId="123"/>
          <ac:spMkLst>
            <pc:docMk/>
            <pc:sldMk cId="3299344912" sldId="310"/>
            <ac:spMk id="4" creationId="{3D66EC28-B02D-F0D5-342C-A04036467AEA}"/>
          </ac:spMkLst>
        </pc:spChg>
      </pc:sldChg>
      <pc:sldChg chg="addSp delSp modSp new mod">
        <pc:chgData name="Preethika m" userId="f85b17987c9225d3" providerId="LiveId" clId="{6DAC802D-B1C7-4E81-8280-DB998E932181}" dt="2025-09-30T19:11:02.983" v="426" actId="123"/>
        <pc:sldMkLst>
          <pc:docMk/>
          <pc:sldMk cId="834753693" sldId="311"/>
        </pc:sldMkLst>
        <pc:spChg chg="mod">
          <ac:chgData name="Preethika m" userId="f85b17987c9225d3" providerId="LiveId" clId="{6DAC802D-B1C7-4E81-8280-DB998E932181}" dt="2025-09-30T18:49:05.105" v="86"/>
          <ac:spMkLst>
            <pc:docMk/>
            <pc:sldMk cId="834753693" sldId="311"/>
            <ac:spMk id="2" creationId="{2A013CA4-38A3-F514-5F72-47473840F44E}"/>
          </ac:spMkLst>
        </pc:spChg>
        <pc:spChg chg="del">
          <ac:chgData name="Preethika m" userId="f85b17987c9225d3" providerId="LiveId" clId="{6DAC802D-B1C7-4E81-8280-DB998E932181}" dt="2025-09-30T18:49:11.401" v="87"/>
          <ac:spMkLst>
            <pc:docMk/>
            <pc:sldMk cId="834753693" sldId="311"/>
            <ac:spMk id="3" creationId="{DE24D2C2-7521-6DAB-60E0-ED936FCF0FC1}"/>
          </ac:spMkLst>
        </pc:spChg>
        <pc:spChg chg="add mod">
          <ac:chgData name="Preethika m" userId="f85b17987c9225d3" providerId="LiveId" clId="{6DAC802D-B1C7-4E81-8280-DB998E932181}" dt="2025-09-30T19:11:02.983" v="426" actId="123"/>
          <ac:spMkLst>
            <pc:docMk/>
            <pc:sldMk cId="834753693" sldId="311"/>
            <ac:spMk id="4" creationId="{96876DE4-F7E6-96FF-4D55-A347CEB6C9C8}"/>
          </ac:spMkLst>
        </pc:spChg>
      </pc:sldChg>
      <pc:sldChg chg="addSp delSp modSp new mod">
        <pc:chgData name="Preethika m" userId="f85b17987c9225d3" providerId="LiveId" clId="{6DAC802D-B1C7-4E81-8280-DB998E932181}" dt="2025-09-30T19:11:40.380" v="436" actId="1076"/>
        <pc:sldMkLst>
          <pc:docMk/>
          <pc:sldMk cId="1794753145" sldId="312"/>
        </pc:sldMkLst>
        <pc:spChg chg="mod">
          <ac:chgData name="Preethika m" userId="f85b17987c9225d3" providerId="LiveId" clId="{6DAC802D-B1C7-4E81-8280-DB998E932181}" dt="2025-09-30T18:49:20.582" v="89"/>
          <ac:spMkLst>
            <pc:docMk/>
            <pc:sldMk cId="1794753145" sldId="312"/>
            <ac:spMk id="2" creationId="{CFC8C828-188B-9DC3-FEF7-247130F774C6}"/>
          </ac:spMkLst>
        </pc:spChg>
        <pc:spChg chg="del">
          <ac:chgData name="Preethika m" userId="f85b17987c9225d3" providerId="LiveId" clId="{6DAC802D-B1C7-4E81-8280-DB998E932181}" dt="2025-09-30T18:49:27.723" v="90"/>
          <ac:spMkLst>
            <pc:docMk/>
            <pc:sldMk cId="1794753145" sldId="312"/>
            <ac:spMk id="3" creationId="{E8356A7A-0A2D-75B9-A8B4-84356DA25D8C}"/>
          </ac:spMkLst>
        </pc:spChg>
        <pc:spChg chg="add mod">
          <ac:chgData name="Preethika m" userId="f85b17987c9225d3" providerId="LiveId" clId="{6DAC802D-B1C7-4E81-8280-DB998E932181}" dt="2025-09-30T19:11:40.380" v="436" actId="1076"/>
          <ac:spMkLst>
            <pc:docMk/>
            <pc:sldMk cId="1794753145" sldId="312"/>
            <ac:spMk id="4" creationId="{3F233EC9-496A-849D-40F8-53AEB8A4A8A6}"/>
          </ac:spMkLst>
        </pc:spChg>
      </pc:sldChg>
      <pc:sldMasterChg chg="addSldLayout delSldLayout">
        <pc:chgData name="Preethika m" userId="f85b17987c9225d3" providerId="LiveId" clId="{6DAC802D-B1C7-4E81-8280-DB998E932181}" dt="2025-09-30T18:42:22.994" v="44" actId="47"/>
        <pc:sldMasterMkLst>
          <pc:docMk/>
          <pc:sldMasterMk cId="0" sldId="2147483673"/>
        </pc:sldMasterMkLst>
        <pc:sldLayoutChg chg="del">
          <pc:chgData name="Preethika m" userId="f85b17987c9225d3" providerId="LiveId" clId="{6DAC802D-B1C7-4E81-8280-DB998E932181}" dt="2025-09-30T18:42:22.994" v="44" actId="47"/>
          <pc:sldLayoutMkLst>
            <pc:docMk/>
            <pc:sldMasterMk cId="0" sldId="2147483673"/>
            <pc:sldLayoutMk cId="0" sldId="2147483649"/>
          </pc:sldLayoutMkLst>
        </pc:sldLayoutChg>
        <pc:sldLayoutChg chg="add del">
          <pc:chgData name="Preethika m" userId="f85b17987c9225d3" providerId="LiveId" clId="{6DAC802D-B1C7-4E81-8280-DB998E932181}" dt="2025-09-30T18:41:47.781" v="39" actId="2696"/>
          <pc:sldLayoutMkLst>
            <pc:docMk/>
            <pc:sldMasterMk cId="0" sldId="2147483673"/>
            <pc:sldLayoutMk cId="0" sldId="2147483650"/>
          </pc:sldLayoutMkLst>
        </pc:sldLayoutChg>
        <pc:sldLayoutChg chg="add del">
          <pc:chgData name="Preethika m" userId="f85b17987c9225d3" providerId="LiveId" clId="{6DAC802D-B1C7-4E81-8280-DB998E932181}" dt="2025-09-30T18:42:22.994" v="44" actId="47"/>
          <pc:sldLayoutMkLst>
            <pc:docMk/>
            <pc:sldMasterMk cId="0" sldId="2147483673"/>
            <pc:sldLayoutMk cId="0" sldId="2147483651"/>
          </pc:sldLayoutMkLst>
        </pc:sldLayoutChg>
        <pc:sldLayoutChg chg="add del">
          <pc:chgData name="Preethika m" userId="f85b17987c9225d3" providerId="LiveId" clId="{6DAC802D-B1C7-4E81-8280-DB998E932181}" dt="2025-09-30T18:42:22.994" v="44" actId="47"/>
          <pc:sldLayoutMkLst>
            <pc:docMk/>
            <pc:sldMasterMk cId="0" sldId="2147483673"/>
            <pc:sldLayoutMk cId="0" sldId="2147483652"/>
          </pc:sldLayoutMkLst>
        </pc:sldLayoutChg>
        <pc:sldLayoutChg chg="add del">
          <pc:chgData name="Preethika m" userId="f85b17987c9225d3" providerId="LiveId" clId="{6DAC802D-B1C7-4E81-8280-DB998E932181}" dt="2025-09-30T18:42:22.994" v="44" actId="47"/>
          <pc:sldLayoutMkLst>
            <pc:docMk/>
            <pc:sldMasterMk cId="0" sldId="2147483673"/>
            <pc:sldLayoutMk cId="0" sldId="2147483653"/>
          </pc:sldLayoutMkLst>
        </pc:sldLayoutChg>
        <pc:sldLayoutChg chg="add del">
          <pc:chgData name="Preethika m" userId="f85b17987c9225d3" providerId="LiveId" clId="{6DAC802D-B1C7-4E81-8280-DB998E932181}" dt="2025-09-30T18:42:22.994" v="44" actId="47"/>
          <pc:sldLayoutMkLst>
            <pc:docMk/>
            <pc:sldMasterMk cId="0" sldId="2147483673"/>
            <pc:sldLayoutMk cId="0" sldId="2147483656"/>
          </pc:sldLayoutMkLst>
        </pc:sldLayoutChg>
        <pc:sldLayoutChg chg="add del">
          <pc:chgData name="Preethika m" userId="f85b17987c9225d3" providerId="LiveId" clId="{6DAC802D-B1C7-4E81-8280-DB998E932181}" dt="2025-09-30T18:42:22.994" v="44" actId="47"/>
          <pc:sldLayoutMkLst>
            <pc:docMk/>
            <pc:sldMasterMk cId="0" sldId="2147483673"/>
            <pc:sldLayoutMk cId="0" sldId="2147483657"/>
          </pc:sldLayoutMkLst>
        </pc:sldLayoutChg>
        <pc:sldLayoutChg chg="add del">
          <pc:chgData name="Preethika m" userId="f85b17987c9225d3" providerId="LiveId" clId="{6DAC802D-B1C7-4E81-8280-DB998E932181}" dt="2025-09-30T18:42:22.994" v="44" actId="47"/>
          <pc:sldLayoutMkLst>
            <pc:docMk/>
            <pc:sldMasterMk cId="0" sldId="2147483673"/>
            <pc:sldLayoutMk cId="0" sldId="2147483659"/>
          </pc:sldLayoutMkLst>
        </pc:sldLayoutChg>
        <pc:sldLayoutChg chg="add del">
          <pc:chgData name="Preethika m" userId="f85b17987c9225d3" providerId="LiveId" clId="{6DAC802D-B1C7-4E81-8280-DB998E932181}" dt="2025-09-30T18:42:22.994" v="44" actId="47"/>
          <pc:sldLayoutMkLst>
            <pc:docMk/>
            <pc:sldMasterMk cId="0" sldId="2147483673"/>
            <pc:sldLayoutMk cId="0" sldId="2147483660"/>
          </pc:sldLayoutMkLst>
        </pc:sldLayoutChg>
        <pc:sldLayoutChg chg="add del">
          <pc:chgData name="Preethika m" userId="f85b17987c9225d3" providerId="LiveId" clId="{6DAC802D-B1C7-4E81-8280-DB998E932181}" dt="2025-09-30T18:42:22.994" v="44" actId="47"/>
          <pc:sldLayoutMkLst>
            <pc:docMk/>
            <pc:sldMasterMk cId="0" sldId="2147483673"/>
            <pc:sldLayoutMk cId="0" sldId="2147483661"/>
          </pc:sldLayoutMkLst>
        </pc:sldLayoutChg>
        <pc:sldLayoutChg chg="add del">
          <pc:chgData name="Preethika m" userId="f85b17987c9225d3" providerId="LiveId" clId="{6DAC802D-B1C7-4E81-8280-DB998E932181}" dt="2025-09-30T18:42:22.994" v="44" actId="47"/>
          <pc:sldLayoutMkLst>
            <pc:docMk/>
            <pc:sldMasterMk cId="0" sldId="2147483673"/>
            <pc:sldLayoutMk cId="0" sldId="2147483662"/>
          </pc:sldLayoutMkLst>
        </pc:sldLayoutChg>
        <pc:sldLayoutChg chg="add del">
          <pc:chgData name="Preethika m" userId="f85b17987c9225d3" providerId="LiveId" clId="{6DAC802D-B1C7-4E81-8280-DB998E932181}" dt="2025-09-30T18:42:22.994" v="44" actId="47"/>
          <pc:sldLayoutMkLst>
            <pc:docMk/>
            <pc:sldMasterMk cId="0" sldId="2147483673"/>
            <pc:sldLayoutMk cId="0" sldId="2147483663"/>
          </pc:sldLayoutMkLst>
        </pc:sldLayoutChg>
        <pc:sldLayoutChg chg="add del">
          <pc:chgData name="Preethika m" userId="f85b17987c9225d3" providerId="LiveId" clId="{6DAC802D-B1C7-4E81-8280-DB998E932181}" dt="2025-09-30T18:42:22.994" v="44" actId="47"/>
          <pc:sldLayoutMkLst>
            <pc:docMk/>
            <pc:sldMasterMk cId="0" sldId="2147483673"/>
            <pc:sldLayoutMk cId="0" sldId="2147483664"/>
          </pc:sldLayoutMkLst>
        </pc:sldLayoutChg>
        <pc:sldLayoutChg chg="add del">
          <pc:chgData name="Preethika m" userId="f85b17987c9225d3" providerId="LiveId" clId="{6DAC802D-B1C7-4E81-8280-DB998E932181}" dt="2025-09-30T18:42:22.994" v="44" actId="47"/>
          <pc:sldLayoutMkLst>
            <pc:docMk/>
            <pc:sldMasterMk cId="0" sldId="2147483673"/>
            <pc:sldLayoutMk cId="0" sldId="2147483665"/>
          </pc:sldLayoutMkLst>
        </pc:sldLayoutChg>
        <pc:sldLayoutChg chg="add del">
          <pc:chgData name="Preethika m" userId="f85b17987c9225d3" providerId="LiveId" clId="{6DAC802D-B1C7-4E81-8280-DB998E932181}" dt="2025-09-30T18:42:22.994" v="44" actId="47"/>
          <pc:sldLayoutMkLst>
            <pc:docMk/>
            <pc:sldMasterMk cId="0" sldId="2147483673"/>
            <pc:sldLayoutMk cId="0" sldId="2147483666"/>
          </pc:sldLayoutMkLst>
        </pc:sldLayoutChg>
        <pc:sldLayoutChg chg="add del">
          <pc:chgData name="Preethika m" userId="f85b17987c9225d3" providerId="LiveId" clId="{6DAC802D-B1C7-4E81-8280-DB998E932181}" dt="2025-09-30T18:42:22.994" v="44" actId="47"/>
          <pc:sldLayoutMkLst>
            <pc:docMk/>
            <pc:sldMasterMk cId="0" sldId="2147483673"/>
            <pc:sldLayoutMk cId="0" sldId="2147483667"/>
          </pc:sldLayoutMkLst>
        </pc:sldLayoutChg>
        <pc:sldLayoutChg chg="add del">
          <pc:chgData name="Preethika m" userId="f85b17987c9225d3" providerId="LiveId" clId="{6DAC802D-B1C7-4E81-8280-DB998E932181}" dt="2025-09-30T18:42:22.994" v="44" actId="47"/>
          <pc:sldLayoutMkLst>
            <pc:docMk/>
            <pc:sldMasterMk cId="0" sldId="2147483673"/>
            <pc:sldLayoutMk cId="0" sldId="2147483668"/>
          </pc:sldLayoutMkLst>
        </pc:sldLayoutChg>
      </pc:sldMasterChg>
      <pc:sldMasterChg chg="add del addSldLayout delSldLayout">
        <pc:chgData name="Preethika m" userId="f85b17987c9225d3" providerId="LiveId" clId="{6DAC802D-B1C7-4E81-8280-DB998E932181}" dt="2025-09-30T18:42:22.994" v="44" actId="47"/>
        <pc:sldMasterMkLst>
          <pc:docMk/>
          <pc:sldMasterMk cId="0" sldId="2147483674"/>
        </pc:sldMasterMkLst>
        <pc:sldLayoutChg chg="add del">
          <pc:chgData name="Preethika m" userId="f85b17987c9225d3" providerId="LiveId" clId="{6DAC802D-B1C7-4E81-8280-DB998E932181}" dt="2025-09-30T18:42:22.994" v="44" actId="47"/>
          <pc:sldLayoutMkLst>
            <pc:docMk/>
            <pc:sldMasterMk cId="0" sldId="2147483674"/>
            <pc:sldLayoutMk cId="0" sldId="2147483671"/>
          </pc:sldLayoutMkLst>
        </pc:sldLayoutChg>
        <pc:sldLayoutChg chg="add del">
          <pc:chgData name="Preethika m" userId="f85b17987c9225d3" providerId="LiveId" clId="{6DAC802D-B1C7-4E81-8280-DB998E932181}" dt="2025-09-30T18:42:22.994" v="44" actId="47"/>
          <pc:sldLayoutMkLst>
            <pc:docMk/>
            <pc:sldMasterMk cId="0" sldId="2147483674"/>
            <pc:sldLayoutMk cId="0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d534253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5d534253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72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680750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844200" y="0"/>
            <a:ext cx="300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20879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" name="Google Shape;23;p4"/>
          <p:cNvGrpSpPr/>
          <p:nvPr/>
        </p:nvGrpSpPr>
        <p:grpSpPr>
          <a:xfrm flipH="1">
            <a:off x="-56275" y="4604000"/>
            <a:ext cx="8175300" cy="0"/>
            <a:chOff x="2220050" y="1547100"/>
            <a:chExt cx="8175300" cy="0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4"/>
            <p:cNvCxnSpPr/>
            <p:nvPr/>
          </p:nvCxnSpPr>
          <p:spPr>
            <a:xfrm>
              <a:off x="2684450" y="1547100"/>
              <a:ext cx="7710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4540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3230850" y="4760600"/>
            <a:ext cx="60255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5555725" y="0"/>
            <a:ext cx="3588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1586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158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4792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31100" y="313050"/>
            <a:ext cx="64644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18775" y="-35700"/>
            <a:ext cx="1368000" cy="517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>
            <a:off x="8430781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1798975" y="266225"/>
            <a:ext cx="74295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9" r:id="rId6"/>
    <p:sldLayoutId id="214748367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2800" dirty="0"/>
              <a:t>Vehicle-to-Vehicle Communication using Visible Light</a:t>
            </a:r>
            <a:endParaRPr sz="2800" dirty="0"/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2278795" y="341184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- Preethika M</a:t>
            </a:r>
            <a:endParaRPr dirty="0"/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220050" y="1547100"/>
            <a:ext cx="7055100" cy="0"/>
            <a:chOff x="2220050" y="1547100"/>
            <a:chExt cx="7055100" cy="0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646F-6C98-5022-172B-EABE389F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&amp;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3C606-C4CF-86D5-C541-D805F0E18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609600" lvl="1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MPU6050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Photodiode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</a:t>
            </a:r>
          </a:p>
          <a:p>
            <a:pPr marL="609600" lvl="1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</a:p>
        </p:txBody>
      </p:sp>
    </p:spTree>
    <p:extLst>
      <p:ext uri="{BB962C8B-B14F-4D97-AF65-F5344CB8AC3E}">
        <p14:creationId xmlns:p14="http://schemas.microsoft.com/office/powerpoint/2010/main" val="397217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49A5-FCB2-3EDF-3B9A-BA8690FE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457E-FCD6-1367-CAF6-954040E2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672" y="1982583"/>
            <a:ext cx="3852000" cy="1178334"/>
          </a:xfrm>
        </p:spPr>
        <p:txBody>
          <a:bodyPr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1: Arduino + MPU6050 + LED (Tx)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2: Arduino + Photodiode (Rx)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→ Photodiode line-of-sight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Monitor for velocity output</a:t>
            </a:r>
          </a:p>
          <a:p>
            <a:pPr marL="1524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BFB49-6798-45DA-52F1-298CD7774A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57"/>
          <a:stretch>
            <a:fillRect/>
          </a:stretch>
        </p:blipFill>
        <p:spPr>
          <a:xfrm>
            <a:off x="4414132" y="1266669"/>
            <a:ext cx="4009868" cy="294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7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E15B-2D39-0786-D468-B4016B9D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Principle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47D91-0D9D-B9A4-36E0-7BB3477D5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049" y="1017725"/>
            <a:ext cx="7704000" cy="3586200"/>
          </a:xfrm>
        </p:spPr>
        <p:txBody>
          <a:bodyPr anchor="ctr"/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 measured by MPU6050 → Arduino calculates velocity.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encoded into LED blinks (PWM).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Photodiode detects pulses → converts to electrical signals.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Arduino decodes → displays velocity data.</a:t>
            </a:r>
          </a:p>
          <a:p>
            <a:pPr marL="1524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45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4D21-3962-0E60-80A6-1123EE81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Snippet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B2C56-E4B9-A965-8124-00BE7EF45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Transmitter (Arduino):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lvl="1" indent="0">
              <a:buNone/>
            </a:pP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ledPin = 9;</a:t>
            </a:r>
          </a:p>
          <a:p>
            <a:pPr marL="6096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loop() {</a:t>
            </a:r>
          </a:p>
          <a:p>
            <a:pPr marL="6096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velocity = 60; // Example</a:t>
            </a:r>
          </a:p>
          <a:p>
            <a:pPr marL="6096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freq = map(velocity, 0, 200, 1000, 100);</a:t>
            </a:r>
          </a:p>
          <a:p>
            <a:pPr marL="6096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digitalWrite(ledPin, HIGH); </a:t>
            </a:r>
          </a:p>
          <a:p>
            <a:pPr marL="6096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delayMicroseconds(freq);</a:t>
            </a:r>
          </a:p>
          <a:p>
            <a:pPr marL="6096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digitalWrite(ledPin, LOW);  </a:t>
            </a:r>
          </a:p>
          <a:p>
            <a:pPr marL="6096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delayMicroseconds(freq);</a:t>
            </a:r>
          </a:p>
          <a:p>
            <a:pPr marL="6096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(Arduino):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sensorValue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analogRead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(A0);</a:t>
            </a:r>
          </a:p>
          <a:p>
            <a:pPr marL="6096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sensorValue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100)</a:t>
            </a:r>
          </a:p>
          <a:p>
            <a:pPr marL="6096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("Light pulse detected → Vehicle moving");</a:t>
            </a:r>
          </a:p>
          <a:p>
            <a:pPr marL="6096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6096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("No pulse → Vehicle stopped");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3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5AFC-6DB8-0CAF-823F-8BEF40A3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788DDA-1A24-321C-B0A5-C0348C435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2407" y="1404342"/>
            <a:ext cx="4913525" cy="269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Transmitter: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LED blinking with velocity info. 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Receiver: 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 monitor shows → </a:t>
            </a:r>
          </a:p>
          <a:p>
            <a:pPr marL="914400" lvl="2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"Vehicle moving" when pulses detected. </a:t>
            </a:r>
          </a:p>
          <a:p>
            <a:pPr marL="914400" lvl="2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"Vehicle stopped" when no pulses.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42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383C-561B-ACB3-2E34-D61B6700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66EC28-B02D-F0D5-342C-A04036467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000" y="1995217"/>
            <a:ext cx="563006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Vehicle collision avoidance.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Intelligent traffic management.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Platooning (convoy of vehicles).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vehicle data exchange (speed, braking info). </a:t>
            </a:r>
          </a:p>
        </p:txBody>
      </p:sp>
    </p:spTree>
    <p:extLst>
      <p:ext uri="{BB962C8B-B14F-4D97-AF65-F5344CB8AC3E}">
        <p14:creationId xmlns:p14="http://schemas.microsoft.com/office/powerpoint/2010/main" val="3299344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3CA4-38A3-F514-5F72-47473840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876DE4-F7E6-96FF-4D55-A347CEB6C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000" y="2010606"/>
            <a:ext cx="600677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high-power LEDs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longer range.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modulation schemes (OOK, PWM, OFDM).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real cars.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 VLC with 5G for hybrid V2V systems. </a:t>
            </a:r>
          </a:p>
        </p:txBody>
      </p:sp>
    </p:spTree>
    <p:extLst>
      <p:ext uri="{BB962C8B-B14F-4D97-AF65-F5344CB8AC3E}">
        <p14:creationId xmlns:p14="http://schemas.microsoft.com/office/powerpoint/2010/main" val="83475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C828-188B-9DC3-FEF7-247130F7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233EC9-496A-849D-40F8-53AEB8A4A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3320" y="1698186"/>
            <a:ext cx="802976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VLC provides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secure, interference-free, and high-speed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working V2V prototype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Arduino, LED, and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photodiode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potential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intelligent transportation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475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0704-B0A7-7805-95AF-0F7A2B49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29E5A-A6FD-5F97-EC62-05BD15D8A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2360" y="1017725"/>
            <a:ext cx="7704000" cy="3586200"/>
          </a:xfrm>
        </p:spPr>
        <p:txBody>
          <a:bodyPr anchor="ctr"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Vehicle-to-Vehicle (V2V) communication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Light Communication (VLC)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used as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Photodiode as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microcontroller processes sensor data and transmits via optical signals.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secure, interference-free, and low-cost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alternative to RF-based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30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4FDD-967E-2B0F-F912-63276C36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&amp; Need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C5FEF8-215C-054C-68C2-F4682FF67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8126" y="1617642"/>
            <a:ext cx="7875874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V2V systems rely on RF (Wi-Fi, DSRC) → prone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congestion,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interference, hacking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Growing traffic → need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reliable, fast, and safe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sharing between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vehicles.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VLC offers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bandwidth, security, and no RF interference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81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D664-6192-74B0-F524-46889258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F233AF-637D-04D9-983A-6147F8FD2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7554" y="1771531"/>
            <a:ext cx="7566495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data transmission between two vehicles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visible light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Encode vehicle motion (velocity/acceleration) into LED pulses.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Decode at receiver side using photodiode + Arduino.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 feasibility of VLC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safety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0638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FC5E-91A1-1ED8-F015-1658506C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C4750C-8BDA-A7C6-D066-D937C1837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32" y="1672849"/>
            <a:ext cx="646042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V2V (RF-based):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DSRC, Wi-Fi, Bluetooth, 5G → provide wireless links.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Congestion in crowded areas.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risks (hacking/jamming).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bandwidth in RF spectrum.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5D06509-8694-8992-ADA7-9F4478844726}"/>
              </a:ext>
            </a:extLst>
          </p:cNvPr>
          <p:cNvSpPr/>
          <p:nvPr/>
        </p:nvSpPr>
        <p:spPr>
          <a:xfrm>
            <a:off x="1026826" y="2172825"/>
            <a:ext cx="45719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9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AA12-A991-FA3A-9E7B-6D16CD16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5A03FB-79BB-3E83-949A-CD48FFC0B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000" y="1617642"/>
            <a:ext cx="7220246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Visible Light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medium.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+ Accelerometer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sense vehicle motion.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LED (Tx)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transmits encoded pulses.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Photodiode (Rx)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detects and decodes pulses.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secure (line-of-sight), higher bandwidth, no EM interference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689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10C1-1029-1416-76FE-8A165D71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460F1C-3BB8-499C-E1EB-1C90DBE20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000" y="1860305"/>
            <a:ext cx="697178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Vehicle acceleration (MPU6050).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Arduino calculates velocity.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Transmission: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LED encodes velocity → light pulses.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Photodiode receives pulses → Arduino decodes.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Vehicle 2 displays velocity info → collision avoidance. </a:t>
            </a:r>
          </a:p>
        </p:txBody>
      </p:sp>
    </p:spTree>
    <p:extLst>
      <p:ext uri="{BB962C8B-B14F-4D97-AF65-F5344CB8AC3E}">
        <p14:creationId xmlns:p14="http://schemas.microsoft.com/office/powerpoint/2010/main" val="229653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A85D-8895-948B-E494-78E2B7C0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Components Integrated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1AB4B4-0BAA-51CF-3C3B-D5A8ABFB1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56" y="1751787"/>
            <a:ext cx="4028667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Uno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MPU6050 Accelerometer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LED (Transmitter)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Photodiode BPW34 (Receiver)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Resistors, breadboard, jumper wires </a:t>
            </a:r>
          </a:p>
        </p:txBody>
      </p:sp>
    </p:spTree>
    <p:extLst>
      <p:ext uri="{BB962C8B-B14F-4D97-AF65-F5344CB8AC3E}">
        <p14:creationId xmlns:p14="http://schemas.microsoft.com/office/powerpoint/2010/main" val="283275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454A-53B8-5CEB-C55D-30196996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C59DB-AE22-6F98-53F3-8221C585B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FF8B9-C67B-9F24-05A7-7E4321CD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050" y="1152263"/>
            <a:ext cx="358190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51999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613</Words>
  <Application>Microsoft Office PowerPoint</Application>
  <PresentationFormat>On-screen Show (16:9)</PresentationFormat>
  <Paragraphs>112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Wingdings</vt:lpstr>
      <vt:lpstr>Times New Roman</vt:lpstr>
      <vt:lpstr>Arial</vt:lpstr>
      <vt:lpstr>Poppins</vt:lpstr>
      <vt:lpstr>Nunito Light</vt:lpstr>
      <vt:lpstr>Clean and Neat Style Portfolio by Slidesgo</vt:lpstr>
      <vt:lpstr>Vehicle-to-Vehicle Communication using Visible Light</vt:lpstr>
      <vt:lpstr>Abstract</vt:lpstr>
      <vt:lpstr>Problem Statement &amp; Need</vt:lpstr>
      <vt:lpstr>Objectives</vt:lpstr>
      <vt:lpstr>Literature Survey</vt:lpstr>
      <vt:lpstr>Proposed System</vt:lpstr>
      <vt:lpstr>System Overview</vt:lpstr>
      <vt:lpstr>Key Components Integrated</vt:lpstr>
      <vt:lpstr>Block Diagram</vt:lpstr>
      <vt:lpstr>Hardware &amp; Software</vt:lpstr>
      <vt:lpstr>Hardware Setup</vt:lpstr>
      <vt:lpstr>Working Principle</vt:lpstr>
      <vt:lpstr>Code Snippet</vt:lpstr>
      <vt:lpstr>Outputs</vt:lpstr>
      <vt:lpstr>Applications</vt:lpstr>
      <vt:lpstr>Future Enhancements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Preethika m</cp:lastModifiedBy>
  <cp:revision>1</cp:revision>
  <dcterms:modified xsi:type="dcterms:W3CDTF">2025-09-30T19:11:41Z</dcterms:modified>
</cp:coreProperties>
</file>