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7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88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4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02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8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003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6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6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1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2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84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5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8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81F5-FCE6-4693-9064-E82DADE35978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05BE31-E11B-430B-A080-0CD80307A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8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3717-250D-1225-CC40-87392C46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354" y="1110124"/>
            <a:ext cx="9057351" cy="1646302"/>
          </a:xfrm>
        </p:spPr>
        <p:txBody>
          <a:bodyPr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FOR ENDANGERED SPECIES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DCD815-4DE1-6C14-5B00-898AFDE75C79}"/>
              </a:ext>
            </a:extLst>
          </p:cNvPr>
          <p:cNvSpPr txBox="1">
            <a:spLocks/>
          </p:cNvSpPr>
          <p:nvPr/>
        </p:nvSpPr>
        <p:spPr>
          <a:xfrm>
            <a:off x="1857356" y="4101574"/>
            <a:ext cx="763757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BC938-FAB2-8DAA-9540-0BE0404BBBD5}"/>
              </a:ext>
            </a:extLst>
          </p:cNvPr>
          <p:cNvSpPr txBox="1"/>
          <p:nvPr/>
        </p:nvSpPr>
        <p:spPr>
          <a:xfrm>
            <a:off x="2379019" y="3566446"/>
            <a:ext cx="5565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By,</a:t>
            </a:r>
            <a:b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Preethika M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B.E. Electronics and Communication Engineering 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3B8FF-8077-F5D6-D5C4-56413DC26271}"/>
              </a:ext>
            </a:extLst>
          </p:cNvPr>
          <p:cNvSpPr txBox="1"/>
          <p:nvPr/>
        </p:nvSpPr>
        <p:spPr>
          <a:xfrm>
            <a:off x="4018721" y="2684534"/>
            <a:ext cx="4154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(A Smart Collar Prototype for Wildlife Monitoring)</a:t>
            </a:r>
            <a:endParaRPr lang="en-IN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2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8159-30EE-239F-71E3-5EADD5DE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3157"/>
          </a:xfrm>
        </p:spPr>
        <p:txBody>
          <a:bodyPr>
            <a:normAutofit fontScale="90000"/>
          </a:bodyPr>
          <a:lstStyle/>
          <a:p>
            <a:r>
              <a:rPr lang="en-IN" dirty="0"/>
              <a:t>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80BE-E144-C9B9-35BB-7BD01365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439" y="2160589"/>
            <a:ext cx="8596668" cy="323635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(PIR_PIN);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heartRate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pulseSensor.getBeatsPerMinute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objTemp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mlx.readObjectTempC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HIGH ||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heartRate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100 ||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objTemp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38.0)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("⚠ ALERT: Abnormal condition detected!");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gsmSerial.println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("AT+CMGS=\"+91XXXXXXXXXX\"");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gsmSerial.println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("Animal in danger! Sending GPS...");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95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EFDE-16E8-4F8A-D18F-339158B6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426"/>
          </a:xfrm>
        </p:spPr>
        <p:txBody>
          <a:bodyPr/>
          <a:lstStyle/>
          <a:p>
            <a:r>
              <a:rPr lang="en-IN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31A8-14BE-D533-C3A3-C373C616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17" y="1385338"/>
            <a:ext cx="8596668" cy="31425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Arduino IDE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C80A7-9BD5-06DB-27D4-C4093E75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42" y="1892235"/>
            <a:ext cx="3609928" cy="1844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D713A-23FA-1E63-F63C-9798E1E2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42" y="4364448"/>
            <a:ext cx="3679502" cy="22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2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4992-CDE8-30A3-A463-FBEFD7E0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2913"/>
          </a:xfrm>
        </p:spPr>
        <p:txBody>
          <a:bodyPr>
            <a:normAutofit fontScale="90000"/>
          </a:bodyPr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7BF9-62EF-7D4F-2FDD-17F1E98A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86" y="2170528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 machine learning to analyze sensor data and detect patterns more accurately.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Sensors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 temperature, humidity, and sound sensors for a holistic understanding of animal health and environment.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Fusion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multi-sensor data for deeper insights into species’ well-being and behavior.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Explore low-power designs for longer operational life in the field.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F42-155A-C4BA-6B07-3AC49799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096"/>
          </a:xfrm>
        </p:spPr>
        <p:txBody>
          <a:bodyPr>
            <a:normAutofit fontScale="90000"/>
          </a:bodyPr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3508-3B89-5AE5-C544-55F4DB53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4596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 machine learning to analyze sensor data and detect patterns more accurately.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Sensors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 temperature, humidity, and sound sensors for a holistic understanding of animal health and environment.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Fusion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multi-sensor data for deeper insights into species’ well-being and behavior.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Explore low-power designs for longer operational life in the field.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2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50E1-9544-8423-D435-FF053BD2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BDA7-B2D0-8D56-2861-88A8F84E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055" y="2071137"/>
            <a:ext cx="8596668" cy="3880773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represents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step forward in wildlife conservation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combining sensors, communication, and tracking for real-time protection.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vigilant sentinel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poaching and habitat threats.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potential to grow further with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AI, sensor fusion, and energy-efficient upgrades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beacon of hope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a practical pathway for safeguarding endangered species and preserving biodiversity.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2BCD71-4722-0633-2DA3-6C96BC8B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7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22F6-44CC-37A0-D678-B8070534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FBEE-2731-4908-438E-F386CF86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4312"/>
            <a:ext cx="8596668" cy="479907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CEE6D5-8140-DF41-08A5-A71145E37969}"/>
              </a:ext>
            </a:extLst>
          </p:cNvPr>
          <p:cNvSpPr txBox="1">
            <a:spLocks/>
          </p:cNvSpPr>
          <p:nvPr/>
        </p:nvSpPr>
        <p:spPr>
          <a:xfrm>
            <a:off x="677334" y="3659189"/>
            <a:ext cx="3742266" cy="47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Tech-Based Collar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2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FAA37-7749-4D4C-BBA6-5B0C8DB82222}"/>
              </a:ext>
            </a:extLst>
          </p:cNvPr>
          <p:cNvSpPr txBox="1"/>
          <p:nvPr/>
        </p:nvSpPr>
        <p:spPr>
          <a:xfrm>
            <a:off x="1073426" y="4237032"/>
            <a:ext cx="859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collar integrates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sensors, GSM, and GPS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continuously track animal health and 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authorities, helping in faster intervention.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conservationists to study migratory patterns, habitat usage, and health status with accurate data.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0C5D7-DCE5-7511-8B1D-CA28ADD5E6A2}"/>
              </a:ext>
            </a:extLst>
          </p:cNvPr>
          <p:cNvSpPr txBox="1"/>
          <p:nvPr/>
        </p:nvSpPr>
        <p:spPr>
          <a:xfrm>
            <a:off x="677334" y="2398602"/>
            <a:ext cx="8884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endangered species face extinction due to poaching, habitat destruction, and        lack of real-time monitoring.</a:t>
            </a:r>
          </a:p>
          <a:p>
            <a:pPr marL="685800" lvl="1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 is labor-intensive, costly, and provides limited coverage.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87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C1-B9F6-925D-FCC1-D5E28515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A27E-681D-CCDB-BD9B-91898F06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91" y="2508459"/>
            <a:ext cx="8596668" cy="388077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 (pulse sensor)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(PIR sensor)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real-time.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alerts when abnormal conditions are detected.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alerts via GSM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location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animal.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poaching, illegal trade, and habitat threats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continuous data for research on animal behavior and conservation.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69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3466-6AF1-4F22-1634-06551394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4115-63D4-6949-B0F4-33C73317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0563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365B-5DB5-6D39-00A7-C4D152188CF9}"/>
              </a:ext>
            </a:extLst>
          </p:cNvPr>
          <p:cNvSpPr txBox="1"/>
          <p:nvPr/>
        </p:nvSpPr>
        <p:spPr>
          <a:xfrm>
            <a:off x="1073426" y="2653748"/>
            <a:ext cx="859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time-consuming, limited coverage.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Radio/GPS collars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track location but costly &amp; need expertise.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systems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health monitoring but complex hardware.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B7C86F-03A0-C257-D8B9-74A979241DE0}"/>
              </a:ext>
            </a:extLst>
          </p:cNvPr>
          <p:cNvSpPr txBox="1">
            <a:spLocks/>
          </p:cNvSpPr>
          <p:nvPr/>
        </p:nvSpPr>
        <p:spPr>
          <a:xfrm>
            <a:off x="677334" y="3886151"/>
            <a:ext cx="8596668" cy="40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E313D-2166-431A-1619-D7B06B306CA4}"/>
              </a:ext>
            </a:extLst>
          </p:cNvPr>
          <p:cNvSpPr txBox="1"/>
          <p:nvPr/>
        </p:nvSpPr>
        <p:spPr>
          <a:xfrm>
            <a:off x="1073426" y="4539878"/>
            <a:ext cx="775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 &amp; time intensive.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of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real-time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0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F511-CD3C-B034-48F1-9E600280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243"/>
          </a:xfrm>
        </p:spPr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157A-56A0-FBAB-1656-F4264383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3945835"/>
            <a:ext cx="8596668" cy="377687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Integrated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26F15-F2CA-5588-235D-5EEA63000B7A}"/>
              </a:ext>
            </a:extLst>
          </p:cNvPr>
          <p:cNvSpPr txBox="1"/>
          <p:nvPr/>
        </p:nvSpPr>
        <p:spPr>
          <a:xfrm>
            <a:off x="864704" y="2173501"/>
            <a:ext cx="7841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smart collar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using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control unit.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monitors health (heartbeat sensor) and activity (PIR sensor).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detecting abnormalities, it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through GSM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attaches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coordinates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alert message.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design ensures comfort and long-term usage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870FC-A22B-923D-C364-8C0A4130D760}"/>
              </a:ext>
            </a:extLst>
          </p:cNvPr>
          <p:cNvSpPr txBox="1">
            <a:spLocks/>
          </p:cNvSpPr>
          <p:nvPr/>
        </p:nvSpPr>
        <p:spPr>
          <a:xfrm>
            <a:off x="829734" y="1623391"/>
            <a:ext cx="8596668" cy="377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F32E0-7D7D-2059-1265-CBFAB6F66E7D}"/>
              </a:ext>
            </a:extLst>
          </p:cNvPr>
          <p:cNvSpPr txBox="1"/>
          <p:nvPr/>
        </p:nvSpPr>
        <p:spPr>
          <a:xfrm>
            <a:off x="864704" y="4513953"/>
            <a:ext cx="859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Sensor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measures heartbeat.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 Sensor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detects motion of the animal or surrounding activity.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sends SMS alerts to authorities.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Module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provides real-time location tracking.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processes sensor data and controls communication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6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4243-D9C2-02C8-DD60-FCBE4EC2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76C04-B3E3-8816-4BEE-D37BA971C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795" y="1435032"/>
            <a:ext cx="5910440" cy="45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8C8E-391A-A182-FBB9-19896892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79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Hardware &amp; Software Components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757B-8F05-C2E9-EC00-F7D76050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032"/>
            <a:ext cx="8596668" cy="346637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C66898-2042-0ABA-7C16-C923D8B938B5}"/>
              </a:ext>
            </a:extLst>
          </p:cNvPr>
          <p:cNvSpPr txBox="1">
            <a:spLocks/>
          </p:cNvSpPr>
          <p:nvPr/>
        </p:nvSpPr>
        <p:spPr>
          <a:xfrm>
            <a:off x="806543" y="4443009"/>
            <a:ext cx="8596668" cy="346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C9B3D-87B2-8246-3C0E-D66EA5D2F2F6}"/>
              </a:ext>
            </a:extLst>
          </p:cNvPr>
          <p:cNvSpPr txBox="1"/>
          <p:nvPr/>
        </p:nvSpPr>
        <p:spPr>
          <a:xfrm>
            <a:off x="2187401" y="1974310"/>
            <a:ext cx="67586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main controller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Sensor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monitors heartbeat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 Sensor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detects animal motion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 (SIM800L)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sends SMS alerts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Module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real-time location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+ Resistor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alert indicator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Belt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wearable collar 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 &amp; Wires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circuit connections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CA0FA-0C34-032A-4C2B-FC113D708816}"/>
              </a:ext>
            </a:extLst>
          </p:cNvPr>
          <p:cNvSpPr txBox="1"/>
          <p:nvPr/>
        </p:nvSpPr>
        <p:spPr>
          <a:xfrm>
            <a:off x="2187401" y="5057899"/>
            <a:ext cx="562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coding &amp; debugging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IoT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remote monitoring &amp; mobile dashboard</a:t>
            </a:r>
          </a:p>
        </p:txBody>
      </p:sp>
    </p:spTree>
    <p:extLst>
      <p:ext uri="{BB962C8B-B14F-4D97-AF65-F5344CB8AC3E}">
        <p14:creationId xmlns:p14="http://schemas.microsoft.com/office/powerpoint/2010/main" val="35896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D11A-3CE6-0A03-B265-48909A50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426"/>
          </a:xfrm>
        </p:spPr>
        <p:txBody>
          <a:bodyPr/>
          <a:lstStyle/>
          <a:p>
            <a:r>
              <a:rPr lang="en-IN" dirty="0"/>
              <a:t>Hardware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6878B-755B-765F-89FF-E4AD0CB58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409" y="1956214"/>
            <a:ext cx="4591878" cy="3500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8509EF-6CFF-9658-C3BF-7DBB0DC10DC8}"/>
              </a:ext>
            </a:extLst>
          </p:cNvPr>
          <p:cNvSpPr txBox="1"/>
          <p:nvPr/>
        </p:nvSpPr>
        <p:spPr>
          <a:xfrm>
            <a:off x="5609548" y="3706397"/>
            <a:ext cx="117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15658-EB4E-A9D1-4CD0-69628FE47C84}"/>
              </a:ext>
            </a:extLst>
          </p:cNvPr>
          <p:cNvSpPr txBox="1"/>
          <p:nvPr/>
        </p:nvSpPr>
        <p:spPr>
          <a:xfrm>
            <a:off x="4233546" y="4499085"/>
            <a:ext cx="1106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9C881-F972-3525-8840-00E935DAEC79}"/>
              </a:ext>
            </a:extLst>
          </p:cNvPr>
          <p:cNvSpPr txBox="1"/>
          <p:nvPr/>
        </p:nvSpPr>
        <p:spPr>
          <a:xfrm>
            <a:off x="3400315" y="3567898"/>
            <a:ext cx="152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37ABE-2A0B-AF76-BED0-BDFF4E8DE415}"/>
              </a:ext>
            </a:extLst>
          </p:cNvPr>
          <p:cNvSpPr txBox="1"/>
          <p:nvPr/>
        </p:nvSpPr>
        <p:spPr>
          <a:xfrm>
            <a:off x="3995531" y="2463667"/>
            <a:ext cx="117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CCE0B-9F25-6733-80C1-3223BAB3DD99}"/>
              </a:ext>
            </a:extLst>
          </p:cNvPr>
          <p:cNvSpPr txBox="1"/>
          <p:nvPr/>
        </p:nvSpPr>
        <p:spPr>
          <a:xfrm>
            <a:off x="3077293" y="4980483"/>
            <a:ext cx="16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</a:p>
        </p:txBody>
      </p:sp>
    </p:spTree>
    <p:extLst>
      <p:ext uri="{BB962C8B-B14F-4D97-AF65-F5344CB8AC3E}">
        <p14:creationId xmlns:p14="http://schemas.microsoft.com/office/powerpoint/2010/main" val="5531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8C07-A491-B703-5958-4A410F19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3157"/>
          </a:xfrm>
        </p:spPr>
        <p:txBody>
          <a:bodyPr>
            <a:normAutofit fontScale="90000"/>
          </a:bodyPr>
          <a:lstStyle/>
          <a:p>
            <a:r>
              <a:rPr lang="en-IN" dirty="0"/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41FB-3F65-069C-8D7B-1AFF1E53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08" y="2132320"/>
            <a:ext cx="8596668" cy="897406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(Pulse + PIR) continuously monitor animal health and movement.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pulse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motion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detected: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CE9493-75C6-C2F6-CF34-0DC22C58AA7C}"/>
              </a:ext>
            </a:extLst>
          </p:cNvPr>
          <p:cNvSpPr txBox="1">
            <a:spLocks/>
          </p:cNvSpPr>
          <p:nvPr/>
        </p:nvSpPr>
        <p:spPr>
          <a:xfrm>
            <a:off x="746908" y="4347571"/>
            <a:ext cx="8596668" cy="1056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blinks 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alert indicator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receive real-time info → enabling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threats like poaching or habitat risk.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DE55D-47EF-3BFB-3898-9DD1F8C16F95}"/>
              </a:ext>
            </a:extLst>
          </p:cNvPr>
          <p:cNvSpPr txBox="1"/>
          <p:nvPr/>
        </p:nvSpPr>
        <p:spPr>
          <a:xfrm>
            <a:off x="1361661" y="3161231"/>
            <a:ext cx="577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processes the signals.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sends an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alert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authorities.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module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attaches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location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665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758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DEVICE FOR ENDANGERED SPECIES</vt:lpstr>
      <vt:lpstr>Abstract</vt:lpstr>
      <vt:lpstr>Objectives </vt:lpstr>
      <vt:lpstr>Literature Survey</vt:lpstr>
      <vt:lpstr>Proposed System</vt:lpstr>
      <vt:lpstr>Block Diagram</vt:lpstr>
      <vt:lpstr>Hardware &amp; Software Components </vt:lpstr>
      <vt:lpstr>Hardware Setup</vt:lpstr>
      <vt:lpstr>Working Principle</vt:lpstr>
      <vt:lpstr>Code Snippet</vt:lpstr>
      <vt:lpstr>Outputs</vt:lpstr>
      <vt:lpstr>Applications</vt:lpstr>
      <vt:lpstr>Future Enhancements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Preethika m</dc:creator>
  <cp:lastModifiedBy>Preethika m</cp:lastModifiedBy>
  <cp:revision>1</cp:revision>
  <dcterms:created xsi:type="dcterms:W3CDTF">2025-09-30T02:27:37Z</dcterms:created>
  <dcterms:modified xsi:type="dcterms:W3CDTF">2025-09-30T04:58:13Z</dcterms:modified>
</cp:coreProperties>
</file>