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4" r:id="rId1"/>
  </p:sldMasterIdLst>
  <p:sldIdLst>
    <p:sldId id="268" r:id="rId2"/>
    <p:sldId id="258" r:id="rId3"/>
    <p:sldId id="269" r:id="rId4"/>
    <p:sldId id="259" r:id="rId5"/>
    <p:sldId id="271" r:id="rId6"/>
    <p:sldId id="272" r:id="rId7"/>
    <p:sldId id="289" r:id="rId8"/>
    <p:sldId id="264" r:id="rId9"/>
    <p:sldId id="262" r:id="rId10"/>
    <p:sldId id="263" r:id="rId11"/>
    <p:sldId id="285" r:id="rId12"/>
    <p:sldId id="287" r:id="rId13"/>
    <p:sldId id="283" r:id="rId14"/>
    <p:sldId id="303" r:id="rId15"/>
    <p:sldId id="266" r:id="rId16"/>
    <p:sldId id="276" r:id="rId17"/>
    <p:sldId id="291" r:id="rId18"/>
    <p:sldId id="267" r:id="rId19"/>
    <p:sldId id="304" r:id="rId20"/>
    <p:sldId id="274" r:id="rId21"/>
    <p:sldId id="275" r:id="rId22"/>
    <p:sldId id="293" r:id="rId23"/>
    <p:sldId id="294" r:id="rId24"/>
    <p:sldId id="295" r:id="rId25"/>
    <p:sldId id="298" r:id="rId26"/>
    <p:sldId id="297" r:id="rId27"/>
    <p:sldId id="296" r:id="rId28"/>
    <p:sldId id="299" r:id="rId29"/>
    <p:sldId id="300" r:id="rId30"/>
    <p:sldId id="301" r:id="rId31"/>
    <p:sldId id="302" r:id="rId32"/>
    <p:sldId id="290"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D29BF-50F3-42C0-95E6-E6125A2BAB85}" v="36" dt="2022-12-14T14:03:30.025"/>
    <p1510:client id="{0DB90BED-3115-4984-9AF5-57ADA7D5C38D}" v="18" dt="2022-12-13T05:03:44.607"/>
    <p1510:client id="{0E1769B4-8DEE-41C9-B83E-BF21D41D9BCB}" v="15" dt="2022-12-14T02:38:26.359"/>
    <p1510:client id="{0E805B0D-AD57-452C-919B-7302A26EFAF5}" v="691" dt="2022-12-09T12:11:57.015"/>
    <p1510:client id="{15B506D1-8330-4B19-8311-068A5E36427E}" v="19" dt="2022-12-11T16:04:25.785"/>
    <p1510:client id="{18F59A9B-60B9-48A2-98D8-B7E74D2424EC}" v="27" dt="2022-12-13T11:01:51.628"/>
    <p1510:client id="{1D77A09A-1B72-4C84-BFD5-8EAFC9A31FD7}" v="12" dt="2022-12-13T05:13:34.263"/>
    <p1510:client id="{1E2AE0D1-92EF-4652-8620-238F2A804DEC}" v="124" dt="2022-12-09T14:57:38.320"/>
    <p1510:client id="{215E60E3-968B-4CC9-BC6D-1A248964EFB4}" v="423" dt="2022-12-13T08:25:37.647"/>
    <p1510:client id="{2E755502-1866-4E57-8748-001F926E9025}" v="17" dt="2022-12-10T07:27:53.152"/>
    <p1510:client id="{3A4F71A0-1185-4D77-8297-FE4C51EC3FF5}" v="45" dt="2022-12-10T08:16:14.596"/>
    <p1510:client id="{418664FD-6E3B-478C-952F-0FDFD82A1EDA}" v="59" dt="2022-12-12T15:00:47.249"/>
    <p1510:client id="{4D1D4BE1-355F-4CCE-94EC-5B2D44F8E7A4}" v="717" dt="2022-12-12T12:10:30.273"/>
    <p1510:client id="{624D18F5-21FF-4E21-8ABC-B700C18515B4}" v="11" dt="2022-12-13T07:39:57.567"/>
    <p1510:client id="{6D34627A-91D1-4BEF-8D2C-B43F88A0559F}" v="86" dt="2022-12-12T14:56:07.049"/>
    <p1510:client id="{72A49606-5D39-41C8-B4BA-187E532BF00D}" v="676" dt="2022-12-12T14:24:42.781"/>
    <p1510:client id="{74E7B632-5AB4-4332-8B85-6DCC1BA61E5D}" v="325" dt="2022-12-13T16:57:39.996"/>
    <p1510:client id="{7D3B7843-934D-4C31-A023-C04CE88193BA}" v="6" dt="2022-12-11T05:14:48.523"/>
    <p1510:client id="{7EC07493-2194-4BCB-9B72-81152010271C}" v="412" dt="2022-12-13T14:18:32.597"/>
    <p1510:client id="{7EE2EC8B-A88D-4D95-9546-91FCA1E7788A}" v="3" dt="2022-12-13T16:43:42.533"/>
    <p1510:client id="{8AE5097C-D0D8-4A3B-BD85-7C7CF3ED7AF1}" v="42" dt="2022-12-13T15:48:28.486"/>
    <p1510:client id="{9636CBA6-B429-4AB2-B355-2BB57DBDE54F}" v="1" dt="2022-12-11T14:21:05.903"/>
    <p1510:client id="{99121CF2-BD03-4FA9-AC40-443CBAD0C973}" v="47" dt="2022-12-13T17:11:51.514"/>
    <p1510:client id="{AE54FD5B-29EE-446F-82A9-78E87916F6AB}" v="128" dt="2022-12-13T16:10:13.516"/>
    <p1510:client id="{B965945A-6015-4996-83B1-43D121C13524}" v="53" dt="2022-12-13T09:10:35.333"/>
    <p1510:client id="{BE6184BE-7208-4C7F-943C-66DB69E58CAE}" v="11" dt="2022-12-09T11:07:37.782"/>
    <p1510:client id="{C2B186F4-48C8-4A6A-B090-3940CF8304F1}" v="287" dt="2022-12-13T15:19:30.165"/>
    <p1510:client id="{D883951A-7C6D-498E-A48F-8390C75B0CE9}" v="224" dt="2022-12-09T12:48:15.602"/>
    <p1510:client id="{DAC27A31-AECB-4155-B002-2173EAB70665}" v="13" dt="2022-12-13T16:42:59.425"/>
    <p1510:client id="{E0C6A686-ADA8-440C-8DE1-F7252876DC8A}" v="1481" dt="2022-12-13T09:40:17.016"/>
    <p1510:client id="{E184B4D9-A001-4705-BC90-A1B4CAE82998}" v="17" dt="2022-12-10T07:40:20.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E0C6A686-ADA8-440C-8DE1-F7252876DC8A}"/>
    <pc:docChg chg="addSld delSld modSld sldOrd addMainMaster delMainMaster">
      <pc:chgData name="Guest User" userId="" providerId="Windows Live" clId="Web-{E0C6A686-ADA8-440C-8DE1-F7252876DC8A}" dt="2022-12-13T09:40:17.016" v="1089" actId="20577"/>
      <pc:docMkLst>
        <pc:docMk/>
      </pc:docMkLst>
      <pc:sldChg chg="addSp delSp modSp mod setBg modClrScheme setClrOvrMap chgLayout">
        <pc:chgData name="Guest User" userId="" providerId="Windows Live" clId="Web-{E0C6A686-ADA8-440C-8DE1-F7252876DC8A}" dt="2022-12-13T09:39:30.373" v="1082" actId="20577"/>
        <pc:sldMkLst>
          <pc:docMk/>
          <pc:sldMk cId="1648992569" sldId="258"/>
        </pc:sldMkLst>
        <pc:spChg chg="mod ord">
          <ac:chgData name="Guest User" userId="" providerId="Windows Live" clId="Web-{E0C6A686-ADA8-440C-8DE1-F7252876DC8A}" dt="2022-12-13T09:39:30.373" v="1082" actId="20577"/>
          <ac:spMkLst>
            <pc:docMk/>
            <pc:sldMk cId="1648992569" sldId="258"/>
            <ac:spMk id="3" creationId="{73925DBF-0EC8-7910-0E67-BDA9851E2396}"/>
          </ac:spMkLst>
        </pc:spChg>
        <pc:spChg chg="mod ord">
          <ac:chgData name="Guest User" userId="" providerId="Windows Live" clId="Web-{E0C6A686-ADA8-440C-8DE1-F7252876DC8A}" dt="2022-12-13T08:48:05.693" v="725" actId="20577"/>
          <ac:spMkLst>
            <pc:docMk/>
            <pc:sldMk cId="1648992569" sldId="258"/>
            <ac:spMk id="7" creationId="{E2FC4A40-2C4F-F403-7E82-625CAA51F075}"/>
          </ac:spMkLst>
        </pc:spChg>
        <pc:spChg chg="add del">
          <ac:chgData name="Guest User" userId="" providerId="Windows Live" clId="Web-{E0C6A686-ADA8-440C-8DE1-F7252876DC8A}" dt="2022-12-13T08:12:59.274" v="710"/>
          <ac:spMkLst>
            <pc:docMk/>
            <pc:sldMk cId="1648992569" sldId="258"/>
            <ac:spMk id="33" creationId="{D94A7024-D948-494D-8920-BBA2DA07D15B}"/>
          </ac:spMkLst>
        </pc:spChg>
        <pc:spChg chg="add del">
          <ac:chgData name="Guest User" userId="" providerId="Windows Live" clId="Web-{E0C6A686-ADA8-440C-8DE1-F7252876DC8A}" dt="2022-12-13T08:13:24.681" v="714"/>
          <ac:spMkLst>
            <pc:docMk/>
            <pc:sldMk cId="1648992569" sldId="258"/>
            <ac:spMk id="35" creationId="{A65AC7D1-EAA9-48F5-B509-60A7F50BF703}"/>
          </ac:spMkLst>
        </pc:spChg>
        <pc:spChg chg="add del">
          <ac:chgData name="Guest User" userId="" providerId="Windows Live" clId="Web-{E0C6A686-ADA8-440C-8DE1-F7252876DC8A}" dt="2022-12-13T08:13:24.681" v="714"/>
          <ac:spMkLst>
            <pc:docMk/>
            <pc:sldMk cId="1648992569" sldId="258"/>
            <ac:spMk id="36" creationId="{D6320AF9-619A-4175-865B-5663E1AEF4C5}"/>
          </ac:spMkLst>
        </pc:spChg>
        <pc:spChg chg="add del">
          <ac:chgData name="Guest User" userId="" providerId="Windows Live" clId="Web-{E0C6A686-ADA8-440C-8DE1-F7252876DC8A}" dt="2022-12-13T08:13:24.681" v="714"/>
          <ac:spMkLst>
            <pc:docMk/>
            <pc:sldMk cId="1648992569" sldId="258"/>
            <ac:spMk id="41" creationId="{7E018740-5C2B-4A41-AC1A-7E68D1EC1954}"/>
          </ac:spMkLst>
        </pc:spChg>
        <pc:spChg chg="add del">
          <ac:chgData name="Guest User" userId="" providerId="Windows Live" clId="Web-{E0C6A686-ADA8-440C-8DE1-F7252876DC8A}" dt="2022-12-13T08:12:42.539" v="707"/>
          <ac:spMkLst>
            <pc:docMk/>
            <pc:sldMk cId="1648992569" sldId="258"/>
            <ac:spMk id="42" creationId="{3F088236-D655-4F88-B238-E16762358025}"/>
          </ac:spMkLst>
        </pc:spChg>
        <pc:spChg chg="add del">
          <ac:chgData name="Guest User" userId="" providerId="Windows Live" clId="Web-{E0C6A686-ADA8-440C-8DE1-F7252876DC8A}" dt="2022-12-13T08:13:24.681" v="714"/>
          <ac:spMkLst>
            <pc:docMk/>
            <pc:sldMk cId="1648992569" sldId="258"/>
            <ac:spMk id="43" creationId="{166F75A4-C475-4941-8EE2-B80A06A2C1BB}"/>
          </ac:spMkLst>
        </pc:spChg>
        <pc:spChg chg="add del">
          <ac:chgData name="Guest User" userId="" providerId="Windows Live" clId="Web-{E0C6A686-ADA8-440C-8DE1-F7252876DC8A}" dt="2022-12-13T08:12:42.539" v="707"/>
          <ac:spMkLst>
            <pc:docMk/>
            <pc:sldMk cId="1648992569" sldId="258"/>
            <ac:spMk id="44" creationId="{3DAC0C92-199E-475C-9390-119A9B027276}"/>
          </ac:spMkLst>
        </pc:spChg>
        <pc:spChg chg="add del">
          <ac:chgData name="Guest User" userId="" providerId="Windows Live" clId="Web-{E0C6A686-ADA8-440C-8DE1-F7252876DC8A}" dt="2022-12-13T08:13:24.681" v="714"/>
          <ac:spMkLst>
            <pc:docMk/>
            <pc:sldMk cId="1648992569" sldId="258"/>
            <ac:spMk id="45" creationId="{A032553A-72E8-4B0D-8405-FF9771C9AF05}"/>
          </ac:spMkLst>
        </pc:spChg>
        <pc:spChg chg="add del">
          <ac:chgData name="Guest User" userId="" providerId="Windows Live" clId="Web-{E0C6A686-ADA8-440C-8DE1-F7252876DC8A}" dt="2022-12-13T08:12:42.539" v="707"/>
          <ac:spMkLst>
            <pc:docMk/>
            <pc:sldMk cId="1648992569" sldId="258"/>
            <ac:spMk id="46" creationId="{C4CFB339-0ED8-4FE2-9EF1-6D1375B8499B}"/>
          </ac:spMkLst>
        </pc:spChg>
        <pc:spChg chg="add del">
          <ac:chgData name="Guest User" userId="" providerId="Windows Live" clId="Web-{E0C6A686-ADA8-440C-8DE1-F7252876DC8A}" dt="2022-12-13T08:13:24.681" v="714"/>
          <ac:spMkLst>
            <pc:docMk/>
            <pc:sldMk cId="1648992569" sldId="258"/>
            <ac:spMk id="47" creationId="{765800AC-C3B9-498E-87BC-29FAE4C76B21}"/>
          </ac:spMkLst>
        </pc:spChg>
        <pc:spChg chg="add del">
          <ac:chgData name="Guest User" userId="" providerId="Windows Live" clId="Web-{E0C6A686-ADA8-440C-8DE1-F7252876DC8A}" dt="2022-12-13T08:12:42.539" v="707"/>
          <ac:spMkLst>
            <pc:docMk/>
            <pc:sldMk cId="1648992569" sldId="258"/>
            <ac:spMk id="48" creationId="{31896C80-2069-4431-9C19-83B913734490}"/>
          </ac:spMkLst>
        </pc:spChg>
        <pc:spChg chg="add del">
          <ac:chgData name="Guest User" userId="" providerId="Windows Live" clId="Web-{E0C6A686-ADA8-440C-8DE1-F7252876DC8A}" dt="2022-12-13T08:13:24.681" v="714"/>
          <ac:spMkLst>
            <pc:docMk/>
            <pc:sldMk cId="1648992569" sldId="258"/>
            <ac:spMk id="49" creationId="{1F9D6ACB-2FF4-49F9-978A-E0D5327FC635}"/>
          </ac:spMkLst>
        </pc:spChg>
        <pc:spChg chg="add del">
          <ac:chgData name="Guest User" userId="" providerId="Windows Live" clId="Web-{E0C6A686-ADA8-440C-8DE1-F7252876DC8A}" dt="2022-12-13T08:12:42.539" v="707"/>
          <ac:spMkLst>
            <pc:docMk/>
            <pc:sldMk cId="1648992569" sldId="258"/>
            <ac:spMk id="50" creationId="{BF120A21-0841-4823-B0C4-28AEBCEF9B78}"/>
          </ac:spMkLst>
        </pc:spChg>
        <pc:spChg chg="add del">
          <ac:chgData name="Guest User" userId="" providerId="Windows Live" clId="Web-{E0C6A686-ADA8-440C-8DE1-F7252876DC8A}" dt="2022-12-13T08:12:42.539" v="707"/>
          <ac:spMkLst>
            <pc:docMk/>
            <pc:sldMk cId="1648992569" sldId="258"/>
            <ac:spMk id="52" creationId="{DBB05BAE-BBD3-4289-899F-A6851503C6B0}"/>
          </ac:spMkLst>
        </pc:spChg>
        <pc:spChg chg="add del">
          <ac:chgData name="Guest User" userId="" providerId="Windows Live" clId="Web-{E0C6A686-ADA8-440C-8DE1-F7252876DC8A}" dt="2022-12-13T08:12:42.539" v="707"/>
          <ac:spMkLst>
            <pc:docMk/>
            <pc:sldMk cId="1648992569" sldId="258"/>
            <ac:spMk id="54" creationId="{9874D11C-36F5-4BBE-A490-019A54E953B0}"/>
          </ac:spMkLst>
        </pc:spChg>
        <pc:spChg chg="add del">
          <ac:chgData name="Guest User" userId="" providerId="Windows Live" clId="Web-{E0C6A686-ADA8-440C-8DE1-F7252876DC8A}" dt="2022-12-13T08:13:24.681" v="714"/>
          <ac:spMkLst>
            <pc:docMk/>
            <pc:sldMk cId="1648992569" sldId="258"/>
            <ac:spMk id="56" creationId="{A5EC319D-0FEA-4B95-A3EA-01E35672C95B}"/>
          </ac:spMkLst>
        </pc:spChg>
        <pc:spChg chg="add">
          <ac:chgData name="Guest User" userId="" providerId="Windows Live" clId="Web-{E0C6A686-ADA8-440C-8DE1-F7252876DC8A}" dt="2022-12-13T08:13:24.681" v="714"/>
          <ac:spMkLst>
            <pc:docMk/>
            <pc:sldMk cId="1648992569" sldId="258"/>
            <ac:spMk id="61" creationId="{BDDE9CD4-0E0A-4129-8689-A89C4E9A666D}"/>
          </ac:spMkLst>
        </pc:spChg>
        <pc:grpChg chg="add">
          <ac:chgData name="Guest User" userId="" providerId="Windows Live" clId="Web-{E0C6A686-ADA8-440C-8DE1-F7252876DC8A}" dt="2022-12-13T08:13:24.681" v="714"/>
          <ac:grpSpMkLst>
            <pc:docMk/>
            <pc:sldMk cId="1648992569" sldId="258"/>
            <ac:grpSpMk id="63" creationId="{85DB3CA2-FA66-42B9-90EF-394894352D8C}"/>
          </ac:grpSpMkLst>
        </pc:grpChg>
        <pc:picChg chg="del ord">
          <ac:chgData name="Guest User" userId="" providerId="Windows Live" clId="Web-{E0C6A686-ADA8-440C-8DE1-F7252876DC8A}" dt="2022-12-13T06:51:43.233" v="5"/>
          <ac:picMkLst>
            <pc:docMk/>
            <pc:sldMk cId="1648992569" sldId="258"/>
            <ac:picMk id="4" creationId="{128EBCB9-FBC0-4B5D-C4D8-3FC2E0378988}"/>
          </ac:picMkLst>
        </pc:picChg>
        <pc:picChg chg="mod ord">
          <ac:chgData name="Guest User" userId="" providerId="Windows Live" clId="Web-{E0C6A686-ADA8-440C-8DE1-F7252876DC8A}" dt="2022-12-13T08:13:24.681" v="714"/>
          <ac:picMkLst>
            <pc:docMk/>
            <pc:sldMk cId="1648992569" sldId="258"/>
            <ac:picMk id="28" creationId="{0763B35E-8553-230C-F190-E9F233242D05}"/>
          </ac:picMkLst>
        </pc:picChg>
        <pc:cxnChg chg="add del">
          <ac:chgData name="Guest User" userId="" providerId="Windows Live" clId="Web-{E0C6A686-ADA8-440C-8DE1-F7252876DC8A}" dt="2022-12-13T08:13:24.681" v="714"/>
          <ac:cxnSpMkLst>
            <pc:docMk/>
            <pc:sldMk cId="1648992569" sldId="258"/>
            <ac:cxnSpMk id="37" creationId="{063B6EC6-D752-4EE7-908B-F8F19E8C7FEA}"/>
          </ac:cxnSpMkLst>
        </pc:cxnChg>
        <pc:cxnChg chg="add del">
          <ac:chgData name="Guest User" userId="" providerId="Windows Live" clId="Web-{E0C6A686-ADA8-440C-8DE1-F7252876DC8A}" dt="2022-12-13T08:12:42.539" v="707"/>
          <ac:cxnSpMkLst>
            <pc:docMk/>
            <pc:sldMk cId="1648992569" sldId="258"/>
            <ac:cxnSpMk id="38" creationId="{64FA5DFF-7FE6-4855-84E6-DFA78EE978BD}"/>
          </ac:cxnSpMkLst>
        </pc:cxnChg>
        <pc:cxnChg chg="add del">
          <ac:chgData name="Guest User" userId="" providerId="Windows Live" clId="Web-{E0C6A686-ADA8-440C-8DE1-F7252876DC8A}" dt="2022-12-13T08:13:24.681" v="714"/>
          <ac:cxnSpMkLst>
            <pc:docMk/>
            <pc:sldMk cId="1648992569" sldId="258"/>
            <ac:cxnSpMk id="39" creationId="{EFECD4E8-AD3E-4228-82A2-9461958EA94D}"/>
          </ac:cxnSpMkLst>
        </pc:cxnChg>
        <pc:cxnChg chg="add del">
          <ac:chgData name="Guest User" userId="" providerId="Windows Live" clId="Web-{E0C6A686-ADA8-440C-8DE1-F7252876DC8A}" dt="2022-12-13T08:12:42.539" v="707"/>
          <ac:cxnSpMkLst>
            <pc:docMk/>
            <pc:sldMk cId="1648992569" sldId="258"/>
            <ac:cxnSpMk id="40" creationId="{2AFD8CBA-54A3-4363-991B-B9C631BBFA74}"/>
          </ac:cxnSpMkLst>
        </pc:cxnChg>
      </pc:sldChg>
      <pc:sldChg chg="addSp delSp modSp mod modClrScheme delDesignElem chgLayout">
        <pc:chgData name="Guest User" userId="" providerId="Windows Live" clId="Web-{E0C6A686-ADA8-440C-8DE1-F7252876DC8A}" dt="2022-12-13T08:51:04.184" v="748"/>
        <pc:sldMkLst>
          <pc:docMk/>
          <pc:sldMk cId="578843895" sldId="259"/>
        </pc:sldMkLst>
        <pc:spChg chg="mod ord">
          <ac:chgData name="Guest User" userId="" providerId="Windows Live" clId="Web-{E0C6A686-ADA8-440C-8DE1-F7252876DC8A}" dt="2022-12-13T08:51:04.184" v="748"/>
          <ac:spMkLst>
            <pc:docMk/>
            <pc:sldMk cId="578843895" sldId="259"/>
            <ac:spMk id="2" creationId="{81EB242F-A8E3-717E-B413-2D61B1113D32}"/>
          </ac:spMkLst>
        </pc:spChg>
        <pc:spChg chg="del">
          <ac:chgData name="Guest User" userId="" providerId="Windows Live" clId="Web-{E0C6A686-ADA8-440C-8DE1-F7252876DC8A}" dt="2022-12-13T07:00:31.816" v="40"/>
          <ac:spMkLst>
            <pc:docMk/>
            <pc:sldMk cId="578843895" sldId="259"/>
            <ac:spMk id="57" creationId="{73FAFB3F-DE4E-478C-9ECA-E9FAAE5A7A56}"/>
          </ac:spMkLst>
        </pc:spChg>
        <pc:spChg chg="add">
          <ac:chgData name="Guest User" userId="" providerId="Windows Live" clId="Web-{E0C6A686-ADA8-440C-8DE1-F7252876DC8A}" dt="2022-12-13T08:51:04.184" v="748"/>
          <ac:spMkLst>
            <pc:docMk/>
            <pc:sldMk cId="578843895" sldId="259"/>
            <ac:spMk id="60" creationId="{9F4444CE-BC8D-4D61-B303-4C05614E62AB}"/>
          </ac:spMkLst>
        </pc:spChg>
        <pc:spChg chg="add">
          <ac:chgData name="Guest User" userId="" providerId="Windows Live" clId="Web-{E0C6A686-ADA8-440C-8DE1-F7252876DC8A}" dt="2022-12-13T08:51:04.184" v="748"/>
          <ac:spMkLst>
            <pc:docMk/>
            <pc:sldMk cId="578843895" sldId="259"/>
            <ac:spMk id="65" creationId="{73772B81-181F-48B7-8826-4D9686D15DF5}"/>
          </ac:spMkLst>
        </pc:spChg>
        <pc:spChg chg="add">
          <ac:chgData name="Guest User" userId="" providerId="Windows Live" clId="Web-{E0C6A686-ADA8-440C-8DE1-F7252876DC8A}" dt="2022-12-13T08:51:04.184" v="748"/>
          <ac:spMkLst>
            <pc:docMk/>
            <pc:sldMk cId="578843895" sldId="259"/>
            <ac:spMk id="67" creationId="{B2205F6E-03C6-4E92-877C-E2482F6599AA}"/>
          </ac:spMkLst>
        </pc:spChg>
        <pc:graphicFrameChg chg="mod ord modGraphic">
          <ac:chgData name="Guest User" userId="" providerId="Windows Live" clId="Web-{E0C6A686-ADA8-440C-8DE1-F7252876DC8A}" dt="2022-12-13T08:51:04.184" v="748"/>
          <ac:graphicFrameMkLst>
            <pc:docMk/>
            <pc:sldMk cId="578843895" sldId="259"/>
            <ac:graphicFrameMk id="58" creationId="{C509E1DE-397D-024B-2E83-510DAAB15E39}"/>
          </ac:graphicFrameMkLst>
        </pc:graphicFrameChg>
        <pc:picChg chg="del ord">
          <ac:chgData name="Guest User" userId="" providerId="Windows Live" clId="Web-{E0C6A686-ADA8-440C-8DE1-F7252876DC8A}" dt="2022-12-13T06:52:43.079" v="9"/>
          <ac:picMkLst>
            <pc:docMk/>
            <pc:sldMk cId="578843895" sldId="259"/>
            <ac:picMk id="97" creationId="{82BD1639-0DAA-11A0-3586-75BD83ED8980}"/>
          </ac:picMkLst>
        </pc:picChg>
      </pc:sldChg>
      <pc:sldChg chg="delSp modSp mod modClrScheme chgLayout">
        <pc:chgData name="Guest User" userId="" providerId="Windows Live" clId="Web-{E0C6A686-ADA8-440C-8DE1-F7252876DC8A}" dt="2022-12-13T09:00:15.533" v="800" actId="1076"/>
        <pc:sldMkLst>
          <pc:docMk/>
          <pc:sldMk cId="3298012991" sldId="262"/>
        </pc:sldMkLst>
        <pc:spChg chg="mod ord">
          <ac:chgData name="Guest User" userId="" providerId="Windows Live" clId="Web-{E0C6A686-ADA8-440C-8DE1-F7252876DC8A}" dt="2022-12-13T09:00:07.939" v="799" actId="1076"/>
          <ac:spMkLst>
            <pc:docMk/>
            <pc:sldMk cId="3298012991" sldId="262"/>
            <ac:spMk id="2" creationId="{80CB351D-22F9-C185-56B9-F8DE3A38CD72}"/>
          </ac:spMkLst>
        </pc:spChg>
        <pc:graphicFrameChg chg="mod ord">
          <ac:chgData name="Guest User" userId="" providerId="Windows Live" clId="Web-{E0C6A686-ADA8-440C-8DE1-F7252876DC8A}" dt="2022-12-13T09:00:15.533" v="800" actId="1076"/>
          <ac:graphicFrameMkLst>
            <pc:docMk/>
            <pc:sldMk cId="3298012991" sldId="262"/>
            <ac:graphicFrameMk id="15" creationId="{C2AA67BD-CACE-C824-B020-804BDD1D9BBC}"/>
          </ac:graphicFrameMkLst>
        </pc:graphicFrameChg>
        <pc:picChg chg="del ord">
          <ac:chgData name="Guest User" userId="" providerId="Windows Live" clId="Web-{E0C6A686-ADA8-440C-8DE1-F7252876DC8A}" dt="2022-12-13T06:56:51.370" v="20"/>
          <ac:picMkLst>
            <pc:docMk/>
            <pc:sldMk cId="3298012991" sldId="262"/>
            <ac:picMk id="17" creationId="{B7BF7473-D7C2-8CC8-8278-5DBCF3EA1F1D}"/>
          </ac:picMkLst>
        </pc:picChg>
      </pc:sldChg>
      <pc:sldChg chg="addSp delSp modSp mod setBg modClrScheme chgLayout">
        <pc:chgData name="Guest User" userId="" providerId="Windows Live" clId="Web-{E0C6A686-ADA8-440C-8DE1-F7252876DC8A}" dt="2022-12-13T09:01:22.192" v="811" actId="20577"/>
        <pc:sldMkLst>
          <pc:docMk/>
          <pc:sldMk cId="3847536692" sldId="263"/>
        </pc:sldMkLst>
        <pc:spChg chg="mod ord">
          <ac:chgData name="Guest User" userId="" providerId="Windows Live" clId="Web-{E0C6A686-ADA8-440C-8DE1-F7252876DC8A}" dt="2022-12-13T09:01:22.192" v="811" actId="20577"/>
          <ac:spMkLst>
            <pc:docMk/>
            <pc:sldMk cId="3847536692" sldId="263"/>
            <ac:spMk id="2" creationId="{FCE8FA16-E4E3-D685-6902-BD68BD4DD513}"/>
          </ac:spMkLst>
        </pc:spChg>
        <pc:spChg chg="add">
          <ac:chgData name="Guest User" userId="" providerId="Windows Live" clId="Web-{E0C6A686-ADA8-440C-8DE1-F7252876DC8A}" dt="2022-12-13T09:01:07.645" v="808"/>
          <ac:spMkLst>
            <pc:docMk/>
            <pc:sldMk cId="3847536692" sldId="263"/>
            <ac:spMk id="30" creationId="{9F4444CE-BC8D-4D61-B303-4C05614E62AB}"/>
          </ac:spMkLst>
        </pc:spChg>
        <pc:spChg chg="add">
          <ac:chgData name="Guest User" userId="" providerId="Windows Live" clId="Web-{E0C6A686-ADA8-440C-8DE1-F7252876DC8A}" dt="2022-12-13T09:01:07.645" v="808"/>
          <ac:spMkLst>
            <pc:docMk/>
            <pc:sldMk cId="3847536692" sldId="263"/>
            <ac:spMk id="32" creationId="{73772B81-181F-48B7-8826-4D9686D15DF5}"/>
          </ac:spMkLst>
        </pc:spChg>
        <pc:spChg chg="add">
          <ac:chgData name="Guest User" userId="" providerId="Windows Live" clId="Web-{E0C6A686-ADA8-440C-8DE1-F7252876DC8A}" dt="2022-12-13T09:01:07.645" v="808"/>
          <ac:spMkLst>
            <pc:docMk/>
            <pc:sldMk cId="3847536692" sldId="263"/>
            <ac:spMk id="34" creationId="{B2205F6E-03C6-4E92-877C-E2482F6599AA}"/>
          </ac:spMkLst>
        </pc:spChg>
        <pc:graphicFrameChg chg="mod ord modGraphic">
          <ac:chgData name="Guest User" userId="" providerId="Windows Live" clId="Web-{E0C6A686-ADA8-440C-8DE1-F7252876DC8A}" dt="2022-12-13T09:01:07.645" v="808"/>
          <ac:graphicFrameMkLst>
            <pc:docMk/>
            <pc:sldMk cId="3847536692" sldId="263"/>
            <ac:graphicFrameMk id="25" creationId="{4498FBEE-AD68-5892-8532-BFD129A4DCE7}"/>
          </ac:graphicFrameMkLst>
        </pc:graphicFrameChg>
        <pc:picChg chg="del ord">
          <ac:chgData name="Guest User" userId="" providerId="Windows Live" clId="Web-{E0C6A686-ADA8-440C-8DE1-F7252876DC8A}" dt="2022-12-13T06:57:52.388" v="24"/>
          <ac:picMkLst>
            <pc:docMk/>
            <pc:sldMk cId="3847536692" sldId="263"/>
            <ac:picMk id="21" creationId="{8440C5DB-2116-BC47-25A5-2D3BF270E580}"/>
          </ac:picMkLst>
        </pc:picChg>
      </pc:sldChg>
      <pc:sldChg chg="delSp modSp mod modClrScheme delDesignElem chgLayout">
        <pc:chgData name="Guest User" userId="" providerId="Windows Live" clId="Web-{E0C6A686-ADA8-440C-8DE1-F7252876DC8A}" dt="2022-12-13T08:59:36.001" v="796" actId="20577"/>
        <pc:sldMkLst>
          <pc:docMk/>
          <pc:sldMk cId="1018311571" sldId="264"/>
        </pc:sldMkLst>
        <pc:spChg chg="mod ord">
          <ac:chgData name="Guest User" userId="" providerId="Windows Live" clId="Web-{E0C6A686-ADA8-440C-8DE1-F7252876DC8A}" dt="2022-12-13T08:58:45.405" v="792" actId="1076"/>
          <ac:spMkLst>
            <pc:docMk/>
            <pc:sldMk cId="1018311571" sldId="264"/>
            <ac:spMk id="2" creationId="{271EA6B5-2971-4093-02C4-4222D73906D4}"/>
          </ac:spMkLst>
        </pc:spChg>
        <pc:spChg chg="del">
          <ac:chgData name="Guest User" userId="" providerId="Windows Live" clId="Web-{E0C6A686-ADA8-440C-8DE1-F7252876DC8A}" dt="2022-12-13T07:00:31.816" v="40"/>
          <ac:spMkLst>
            <pc:docMk/>
            <pc:sldMk cId="1018311571" sldId="264"/>
            <ac:spMk id="38" creationId="{3FD711E9-7F79-40A9-8D9E-4AE293C154A5}"/>
          </ac:spMkLst>
        </pc:spChg>
        <pc:graphicFrameChg chg="mod ord modGraphic">
          <ac:chgData name="Guest User" userId="" providerId="Windows Live" clId="Web-{E0C6A686-ADA8-440C-8DE1-F7252876DC8A}" dt="2022-12-13T08:59:36.001" v="796" actId="20577"/>
          <ac:graphicFrameMkLst>
            <pc:docMk/>
            <pc:sldMk cId="1018311571" sldId="264"/>
            <ac:graphicFrameMk id="33" creationId="{7D2E561B-B6F4-5349-E7CD-EA16BDF3EC1D}"/>
          </ac:graphicFrameMkLst>
        </pc:graphicFrameChg>
        <pc:picChg chg="del ord">
          <ac:chgData name="Guest User" userId="" providerId="Windows Live" clId="Web-{E0C6A686-ADA8-440C-8DE1-F7252876DC8A}" dt="2022-12-13T06:56:39.963" v="18"/>
          <ac:picMkLst>
            <pc:docMk/>
            <pc:sldMk cId="1018311571" sldId="264"/>
            <ac:picMk id="29" creationId="{AF5EBE32-60B9-980C-F8C5-C81DB286B1DE}"/>
          </ac:picMkLst>
        </pc:picChg>
      </pc:sldChg>
      <pc:sldChg chg="delSp modSp mod modClrScheme chgLayout">
        <pc:chgData name="Guest User" userId="" providerId="Windows Live" clId="Web-{E0C6A686-ADA8-440C-8DE1-F7252876DC8A}" dt="2022-12-13T09:22:23.537" v="967" actId="20577"/>
        <pc:sldMkLst>
          <pc:docMk/>
          <pc:sldMk cId="342618748" sldId="266"/>
        </pc:sldMkLst>
        <pc:spChg chg="mod ord">
          <ac:chgData name="Guest User" userId="" providerId="Windows Live" clId="Web-{E0C6A686-ADA8-440C-8DE1-F7252876DC8A}" dt="2022-12-13T09:16:19.539" v="946" actId="1076"/>
          <ac:spMkLst>
            <pc:docMk/>
            <pc:sldMk cId="342618748" sldId="266"/>
            <ac:spMk id="2" creationId="{B28331DE-A867-D870-48F9-60AF31DE79D6}"/>
          </ac:spMkLst>
        </pc:spChg>
        <pc:spChg chg="mod ord">
          <ac:chgData name="Guest User" userId="" providerId="Windows Live" clId="Web-{E0C6A686-ADA8-440C-8DE1-F7252876DC8A}" dt="2022-12-13T09:22:23.537" v="967" actId="20577"/>
          <ac:spMkLst>
            <pc:docMk/>
            <pc:sldMk cId="342618748" sldId="266"/>
            <ac:spMk id="3" creationId="{4525E922-D47A-EA14-B031-5EBFA69CB41D}"/>
          </ac:spMkLst>
        </pc:spChg>
        <pc:picChg chg="del ord">
          <ac:chgData name="Guest User" userId="" providerId="Windows Live" clId="Web-{E0C6A686-ADA8-440C-8DE1-F7252876DC8A}" dt="2022-12-13T06:58:09.076" v="26"/>
          <ac:picMkLst>
            <pc:docMk/>
            <pc:sldMk cId="342618748" sldId="266"/>
            <ac:picMk id="5" creationId="{375B2223-0046-A107-8AA8-D024F1C5AD8A}"/>
          </ac:picMkLst>
        </pc:picChg>
      </pc:sldChg>
      <pc:sldChg chg="delSp modSp mod modClrScheme chgLayout">
        <pc:chgData name="Guest User" userId="" providerId="Windows Live" clId="Web-{E0C6A686-ADA8-440C-8DE1-F7252876DC8A}" dt="2022-12-13T09:00:42.566" v="806" actId="1076"/>
        <pc:sldMkLst>
          <pc:docMk/>
          <pc:sldMk cId="243495239" sldId="267"/>
        </pc:sldMkLst>
        <pc:spChg chg="mod ord">
          <ac:chgData name="Guest User" userId="" providerId="Windows Live" clId="Web-{E0C6A686-ADA8-440C-8DE1-F7252876DC8A}" dt="2022-12-13T09:00:34.597" v="805" actId="20577"/>
          <ac:spMkLst>
            <pc:docMk/>
            <pc:sldMk cId="243495239" sldId="267"/>
            <ac:spMk id="2" creationId="{84C9121D-90B7-8A96-66C1-487F8C79A807}"/>
          </ac:spMkLst>
        </pc:spChg>
        <pc:picChg chg="del ord">
          <ac:chgData name="Guest User" userId="" providerId="Windows Live" clId="Web-{E0C6A686-ADA8-440C-8DE1-F7252876DC8A}" dt="2022-12-13T06:57:05.542" v="22"/>
          <ac:picMkLst>
            <pc:docMk/>
            <pc:sldMk cId="243495239" sldId="267"/>
            <ac:picMk id="3" creationId="{42882C94-7E33-155F-A0B6-F4C650A97A38}"/>
          </ac:picMkLst>
        </pc:picChg>
        <pc:picChg chg="mod ord">
          <ac:chgData name="Guest User" userId="" providerId="Windows Live" clId="Web-{E0C6A686-ADA8-440C-8DE1-F7252876DC8A}" dt="2022-12-13T09:00:42.566" v="806" actId="1076"/>
          <ac:picMkLst>
            <pc:docMk/>
            <pc:sldMk cId="243495239" sldId="267"/>
            <ac:picMk id="10" creationId="{2A936BF5-662B-04DE-2D6C-539836C77A94}"/>
          </ac:picMkLst>
        </pc:picChg>
      </pc:sldChg>
      <pc:sldChg chg="addSp delSp modSp mod modClrScheme chgLayout">
        <pc:chgData name="Guest User" userId="" providerId="Windows Live" clId="Web-{E0C6A686-ADA8-440C-8DE1-F7252876DC8A}" dt="2022-12-13T07:43:53.422" v="242"/>
        <pc:sldMkLst>
          <pc:docMk/>
          <pc:sldMk cId="4277253542" sldId="268"/>
        </pc:sldMkLst>
        <pc:spChg chg="add del mod">
          <ac:chgData name="Guest User" userId="" providerId="Windows Live" clId="Web-{E0C6A686-ADA8-440C-8DE1-F7252876DC8A}" dt="2022-12-13T06:51:19.794" v="3"/>
          <ac:spMkLst>
            <pc:docMk/>
            <pc:sldMk cId="4277253542" sldId="268"/>
            <ac:spMk id="3" creationId="{2CC74987-4866-1D75-0104-1B1C1637A8BE}"/>
          </ac:spMkLst>
        </pc:spChg>
        <pc:spChg chg="mod ord">
          <ac:chgData name="Guest User" userId="" providerId="Windows Live" clId="Web-{E0C6A686-ADA8-440C-8DE1-F7252876DC8A}" dt="2022-12-13T07:10:43.935" v="104" actId="1076"/>
          <ac:spMkLst>
            <pc:docMk/>
            <pc:sldMk cId="4277253542" sldId="268"/>
            <ac:spMk id="5" creationId="{0515C5E1-E7D4-C90A-A845-4EDBE6CB7D92}"/>
          </ac:spMkLst>
        </pc:spChg>
        <pc:spChg chg="del mod">
          <ac:chgData name="Guest User" userId="" providerId="Windows Live" clId="Web-{E0C6A686-ADA8-440C-8DE1-F7252876DC8A}" dt="2022-12-13T07:12:13.610" v="112"/>
          <ac:spMkLst>
            <pc:docMk/>
            <pc:sldMk cId="4277253542" sldId="268"/>
            <ac:spMk id="6" creationId="{AC52BF3B-7E78-CA0C-F059-EA23D2C116EA}"/>
          </ac:spMkLst>
        </pc:spChg>
        <pc:spChg chg="del mod">
          <ac:chgData name="Guest User" userId="" providerId="Windows Live" clId="Web-{E0C6A686-ADA8-440C-8DE1-F7252876DC8A}" dt="2022-12-13T07:12:33.533" v="115"/>
          <ac:spMkLst>
            <pc:docMk/>
            <pc:sldMk cId="4277253542" sldId="268"/>
            <ac:spMk id="7" creationId="{DBDC72E4-51E7-6836-4812-0265A05525CF}"/>
          </ac:spMkLst>
        </pc:spChg>
        <pc:spChg chg="del mod">
          <ac:chgData name="Guest User" userId="" providerId="Windows Live" clId="Web-{E0C6A686-ADA8-440C-8DE1-F7252876DC8A}" dt="2022-12-13T07:12:59.800" v="119"/>
          <ac:spMkLst>
            <pc:docMk/>
            <pc:sldMk cId="4277253542" sldId="268"/>
            <ac:spMk id="8" creationId="{4C209A5F-37EA-BF60-0875-25282FAE7C5E}"/>
          </ac:spMkLst>
        </pc:spChg>
        <pc:spChg chg="add del">
          <ac:chgData name="Guest User" userId="" providerId="Windows Live" clId="Web-{E0C6A686-ADA8-440C-8DE1-F7252876DC8A}" dt="2022-12-13T07:12:54.190" v="118"/>
          <ac:spMkLst>
            <pc:docMk/>
            <pc:sldMk cId="4277253542" sldId="268"/>
            <ac:spMk id="9" creationId="{27493241-15B1-DFA9-0AC8-A7806DC968A7}"/>
          </ac:spMkLst>
        </pc:spChg>
        <pc:picChg chg="mod ord">
          <ac:chgData name="Guest User" userId="" providerId="Windows Live" clId="Web-{E0C6A686-ADA8-440C-8DE1-F7252876DC8A}" dt="2022-12-13T07:10:33.497" v="103"/>
          <ac:picMkLst>
            <pc:docMk/>
            <pc:sldMk cId="4277253542" sldId="268"/>
            <ac:picMk id="2" creationId="{19E31572-5324-C836-C400-E4EEB9E97D63}"/>
          </ac:picMkLst>
        </pc:picChg>
        <pc:picChg chg="del ord">
          <ac:chgData name="Guest User" userId="" providerId="Windows Live" clId="Web-{E0C6A686-ADA8-440C-8DE1-F7252876DC8A}" dt="2022-12-13T06:50:57.824" v="2"/>
          <ac:picMkLst>
            <pc:docMk/>
            <pc:sldMk cId="4277253542" sldId="268"/>
            <ac:picMk id="4" creationId="{41FDA4E2-4DE9-550D-C331-D9B38D6DA9B7}"/>
          </ac:picMkLst>
        </pc:picChg>
      </pc:sldChg>
      <pc:sldChg chg="delSp modSp mod modClrScheme chgLayout">
        <pc:chgData name="Guest User" userId="" providerId="Windows Live" clId="Web-{E0C6A686-ADA8-440C-8DE1-F7252876DC8A}" dt="2022-12-13T08:50:15.917" v="746" actId="1076"/>
        <pc:sldMkLst>
          <pc:docMk/>
          <pc:sldMk cId="3651464068" sldId="269"/>
        </pc:sldMkLst>
        <pc:spChg chg="mod">
          <ac:chgData name="Guest User" userId="" providerId="Windows Live" clId="Web-{E0C6A686-ADA8-440C-8DE1-F7252876DC8A}" dt="2022-12-13T08:50:09.260" v="745" actId="1076"/>
          <ac:spMkLst>
            <pc:docMk/>
            <pc:sldMk cId="3651464068" sldId="269"/>
            <ac:spMk id="5" creationId="{B48A8B4D-F88F-1F3E-5413-620C6A575150}"/>
          </ac:spMkLst>
        </pc:spChg>
        <pc:graphicFrameChg chg="mod modGraphic">
          <ac:chgData name="Guest User" userId="" providerId="Windows Live" clId="Web-{E0C6A686-ADA8-440C-8DE1-F7252876DC8A}" dt="2022-12-13T08:50:15.917" v="746" actId="1076"/>
          <ac:graphicFrameMkLst>
            <pc:docMk/>
            <pc:sldMk cId="3651464068" sldId="269"/>
            <ac:graphicFrameMk id="7" creationId="{53DB8BF7-F12B-90B7-F7C2-DA21E1ACFE04}"/>
          </ac:graphicFrameMkLst>
        </pc:graphicFrameChg>
        <pc:picChg chg="del ord">
          <ac:chgData name="Guest User" userId="" providerId="Windows Live" clId="Web-{E0C6A686-ADA8-440C-8DE1-F7252876DC8A}" dt="2022-12-13T06:52:14.828" v="7"/>
          <ac:picMkLst>
            <pc:docMk/>
            <pc:sldMk cId="3651464068" sldId="269"/>
            <ac:picMk id="4" creationId="{360BEB9E-9AEC-7471-279F-BA5FDFA4485C}"/>
          </ac:picMkLst>
        </pc:picChg>
      </pc:sldChg>
      <pc:sldChg chg="addSp delSp modSp mod setBg modClrScheme delDesignElem chgLayout">
        <pc:chgData name="Guest User" userId="" providerId="Windows Live" clId="Web-{E0C6A686-ADA8-440C-8DE1-F7252876DC8A}" dt="2022-12-13T09:40:17.016" v="1089" actId="20577"/>
        <pc:sldMkLst>
          <pc:docMk/>
          <pc:sldMk cId="819959060" sldId="270"/>
        </pc:sldMkLst>
        <pc:spChg chg="add del mod ord">
          <ac:chgData name="Guest User" userId="" providerId="Windows Live" clId="Web-{E0C6A686-ADA8-440C-8DE1-F7252876DC8A}" dt="2022-12-13T07:08:32.570" v="87"/>
          <ac:spMkLst>
            <pc:docMk/>
            <pc:sldMk cId="819959060" sldId="270"/>
            <ac:spMk id="3" creationId="{B8F389EB-39E6-1C04-375B-07986EDCD7E7}"/>
          </ac:spMkLst>
        </pc:spChg>
        <pc:spChg chg="mod">
          <ac:chgData name="Guest User" userId="" providerId="Windows Live" clId="Web-{E0C6A686-ADA8-440C-8DE1-F7252876DC8A}" dt="2022-12-13T08:57:53.419" v="786" actId="1076"/>
          <ac:spMkLst>
            <pc:docMk/>
            <pc:sldMk cId="819959060" sldId="270"/>
            <ac:spMk id="5" creationId="{351EA71A-4876-5E99-7E28-A9A940378586}"/>
          </ac:spMkLst>
        </pc:spChg>
        <pc:spChg chg="mod">
          <ac:chgData name="Guest User" userId="" providerId="Windows Live" clId="Web-{E0C6A686-ADA8-440C-8DE1-F7252876DC8A}" dt="2022-12-13T09:40:17.016" v="1089" actId="20577"/>
          <ac:spMkLst>
            <pc:docMk/>
            <pc:sldMk cId="819959060" sldId="270"/>
            <ac:spMk id="7" creationId="{A1FC48A5-61E5-1C6A-A97C-488920D591E4}"/>
          </ac:spMkLst>
        </pc:spChg>
        <pc:spChg chg="del">
          <ac:chgData name="Guest User" userId="" providerId="Windows Live" clId="Web-{E0C6A686-ADA8-440C-8DE1-F7252876DC8A}" dt="2022-12-13T07:43:53.422" v="242"/>
          <ac:spMkLst>
            <pc:docMk/>
            <pc:sldMk cId="819959060" sldId="270"/>
            <ac:spMk id="17" creationId="{3F088236-D655-4F88-B238-E16762358025}"/>
          </ac:spMkLst>
        </pc:spChg>
        <pc:spChg chg="add del">
          <ac:chgData name="Guest User" userId="" providerId="Windows Live" clId="Web-{E0C6A686-ADA8-440C-8DE1-F7252876DC8A}" dt="2022-12-13T08:56:26.071" v="774"/>
          <ac:spMkLst>
            <pc:docMk/>
            <pc:sldMk cId="819959060" sldId="270"/>
            <ac:spMk id="18" creationId="{3F088236-D655-4F88-B238-E16762358025}"/>
          </ac:spMkLst>
        </pc:spChg>
        <pc:spChg chg="del">
          <ac:chgData name="Guest User" userId="" providerId="Windows Live" clId="Web-{E0C6A686-ADA8-440C-8DE1-F7252876DC8A}" dt="2022-12-13T07:43:53.422" v="242"/>
          <ac:spMkLst>
            <pc:docMk/>
            <pc:sldMk cId="819959060" sldId="270"/>
            <ac:spMk id="19" creationId="{3DAC0C92-199E-475C-9390-119A9B027276}"/>
          </ac:spMkLst>
        </pc:spChg>
        <pc:spChg chg="add del">
          <ac:chgData name="Guest User" userId="" providerId="Windows Live" clId="Web-{E0C6A686-ADA8-440C-8DE1-F7252876DC8A}" dt="2022-12-13T08:56:26.071" v="774"/>
          <ac:spMkLst>
            <pc:docMk/>
            <pc:sldMk cId="819959060" sldId="270"/>
            <ac:spMk id="20" creationId="{3DAC0C92-199E-475C-9390-119A9B027276}"/>
          </ac:spMkLst>
        </pc:spChg>
        <pc:spChg chg="del">
          <ac:chgData name="Guest User" userId="" providerId="Windows Live" clId="Web-{E0C6A686-ADA8-440C-8DE1-F7252876DC8A}" dt="2022-12-13T07:43:53.422" v="242"/>
          <ac:spMkLst>
            <pc:docMk/>
            <pc:sldMk cId="819959060" sldId="270"/>
            <ac:spMk id="21" creationId="{C4CFB339-0ED8-4FE2-9EF1-6D1375B8499B}"/>
          </ac:spMkLst>
        </pc:spChg>
        <pc:spChg chg="add del">
          <ac:chgData name="Guest User" userId="" providerId="Windows Live" clId="Web-{E0C6A686-ADA8-440C-8DE1-F7252876DC8A}" dt="2022-12-13T08:56:26.071" v="774"/>
          <ac:spMkLst>
            <pc:docMk/>
            <pc:sldMk cId="819959060" sldId="270"/>
            <ac:spMk id="22" creationId="{C4CFB339-0ED8-4FE2-9EF1-6D1375B8499B}"/>
          </ac:spMkLst>
        </pc:spChg>
        <pc:spChg chg="del">
          <ac:chgData name="Guest User" userId="" providerId="Windows Live" clId="Web-{E0C6A686-ADA8-440C-8DE1-F7252876DC8A}" dt="2022-12-13T07:43:53.422" v="242"/>
          <ac:spMkLst>
            <pc:docMk/>
            <pc:sldMk cId="819959060" sldId="270"/>
            <ac:spMk id="23" creationId="{31896C80-2069-4431-9C19-83B913734490}"/>
          </ac:spMkLst>
        </pc:spChg>
        <pc:spChg chg="add del">
          <ac:chgData name="Guest User" userId="" providerId="Windows Live" clId="Web-{E0C6A686-ADA8-440C-8DE1-F7252876DC8A}" dt="2022-12-13T08:56:26.071" v="774"/>
          <ac:spMkLst>
            <pc:docMk/>
            <pc:sldMk cId="819959060" sldId="270"/>
            <ac:spMk id="24" creationId="{31896C80-2069-4431-9C19-83B913734490}"/>
          </ac:spMkLst>
        </pc:spChg>
        <pc:spChg chg="del">
          <ac:chgData name="Guest User" userId="" providerId="Windows Live" clId="Web-{E0C6A686-ADA8-440C-8DE1-F7252876DC8A}" dt="2022-12-13T07:43:53.422" v="242"/>
          <ac:spMkLst>
            <pc:docMk/>
            <pc:sldMk cId="819959060" sldId="270"/>
            <ac:spMk id="25" creationId="{BF120A21-0841-4823-B0C4-28AEBCEF9B78}"/>
          </ac:spMkLst>
        </pc:spChg>
        <pc:spChg chg="add del">
          <ac:chgData name="Guest User" userId="" providerId="Windows Live" clId="Web-{E0C6A686-ADA8-440C-8DE1-F7252876DC8A}" dt="2022-12-13T08:56:26.071" v="774"/>
          <ac:spMkLst>
            <pc:docMk/>
            <pc:sldMk cId="819959060" sldId="270"/>
            <ac:spMk id="26" creationId="{BF120A21-0841-4823-B0C4-28AEBCEF9B78}"/>
          </ac:spMkLst>
        </pc:spChg>
        <pc:spChg chg="del">
          <ac:chgData name="Guest User" userId="" providerId="Windows Live" clId="Web-{E0C6A686-ADA8-440C-8DE1-F7252876DC8A}" dt="2022-12-13T07:43:53.422" v="242"/>
          <ac:spMkLst>
            <pc:docMk/>
            <pc:sldMk cId="819959060" sldId="270"/>
            <ac:spMk id="27" creationId="{DBB05BAE-BBD3-4289-899F-A6851503C6B0}"/>
          </ac:spMkLst>
        </pc:spChg>
        <pc:spChg chg="add del">
          <ac:chgData name="Guest User" userId="" providerId="Windows Live" clId="Web-{E0C6A686-ADA8-440C-8DE1-F7252876DC8A}" dt="2022-12-13T08:56:26.071" v="774"/>
          <ac:spMkLst>
            <pc:docMk/>
            <pc:sldMk cId="819959060" sldId="270"/>
            <ac:spMk id="28" creationId="{DBB05BAE-BBD3-4289-899F-A6851503C6B0}"/>
          </ac:spMkLst>
        </pc:spChg>
        <pc:spChg chg="del">
          <ac:chgData name="Guest User" userId="" providerId="Windows Live" clId="Web-{E0C6A686-ADA8-440C-8DE1-F7252876DC8A}" dt="2022-12-13T07:43:53.422" v="242"/>
          <ac:spMkLst>
            <pc:docMk/>
            <pc:sldMk cId="819959060" sldId="270"/>
            <ac:spMk id="29" creationId="{9874D11C-36F5-4BBE-A490-019A54E953B0}"/>
          </ac:spMkLst>
        </pc:spChg>
        <pc:spChg chg="add del">
          <ac:chgData name="Guest User" userId="" providerId="Windows Live" clId="Web-{E0C6A686-ADA8-440C-8DE1-F7252876DC8A}" dt="2022-12-13T08:56:26.071" v="774"/>
          <ac:spMkLst>
            <pc:docMk/>
            <pc:sldMk cId="819959060" sldId="270"/>
            <ac:spMk id="30" creationId="{9874D11C-36F5-4BBE-A490-019A54E953B0}"/>
          </ac:spMkLst>
        </pc:spChg>
        <pc:spChg chg="add">
          <ac:chgData name="Guest User" userId="" providerId="Windows Live" clId="Web-{E0C6A686-ADA8-440C-8DE1-F7252876DC8A}" dt="2022-12-13T08:56:26.071" v="774"/>
          <ac:spMkLst>
            <pc:docMk/>
            <pc:sldMk cId="819959060" sldId="270"/>
            <ac:spMk id="35" creationId="{BDDE9CD4-0E0A-4129-8689-A89C4E9A666D}"/>
          </ac:spMkLst>
        </pc:spChg>
        <pc:grpChg chg="add">
          <ac:chgData name="Guest User" userId="" providerId="Windows Live" clId="Web-{E0C6A686-ADA8-440C-8DE1-F7252876DC8A}" dt="2022-12-13T08:56:26.071" v="774"/>
          <ac:grpSpMkLst>
            <pc:docMk/>
            <pc:sldMk cId="819959060" sldId="270"/>
            <ac:grpSpMk id="37" creationId="{85DB3CA2-FA66-42B9-90EF-394894352D8C}"/>
          </ac:grpSpMkLst>
        </pc:grpChg>
        <pc:picChg chg="del ord">
          <ac:chgData name="Guest User" userId="" providerId="Windows Live" clId="Web-{E0C6A686-ADA8-440C-8DE1-F7252876DC8A}" dt="2022-12-13T06:56:23.103" v="16"/>
          <ac:picMkLst>
            <pc:docMk/>
            <pc:sldMk cId="819959060" sldId="270"/>
            <ac:picMk id="4" creationId="{8AE0BF72-18BE-281D-BF5A-AD6AFF191D52}"/>
          </ac:picMkLst>
        </pc:picChg>
        <pc:picChg chg="mod">
          <ac:chgData name="Guest User" userId="" providerId="Windows Live" clId="Web-{E0C6A686-ADA8-440C-8DE1-F7252876DC8A}" dt="2022-12-13T08:56:26.071" v="774"/>
          <ac:picMkLst>
            <pc:docMk/>
            <pc:sldMk cId="819959060" sldId="270"/>
            <ac:picMk id="9" creationId="{D600E204-DAB5-0273-B1ED-B3C097A756A7}"/>
          </ac:picMkLst>
        </pc:picChg>
        <pc:cxnChg chg="del">
          <ac:chgData name="Guest User" userId="" providerId="Windows Live" clId="Web-{E0C6A686-ADA8-440C-8DE1-F7252876DC8A}" dt="2022-12-13T07:43:53.422" v="242"/>
          <ac:cxnSpMkLst>
            <pc:docMk/>
            <pc:sldMk cId="819959060" sldId="270"/>
            <ac:cxnSpMk id="13" creationId="{64FA5DFF-7FE6-4855-84E6-DFA78EE978BD}"/>
          </ac:cxnSpMkLst>
        </pc:cxnChg>
        <pc:cxnChg chg="add del">
          <ac:chgData name="Guest User" userId="" providerId="Windows Live" clId="Web-{E0C6A686-ADA8-440C-8DE1-F7252876DC8A}" dt="2022-12-13T08:56:26.071" v="774"/>
          <ac:cxnSpMkLst>
            <pc:docMk/>
            <pc:sldMk cId="819959060" sldId="270"/>
            <ac:cxnSpMk id="14" creationId="{64FA5DFF-7FE6-4855-84E6-DFA78EE978BD}"/>
          </ac:cxnSpMkLst>
        </pc:cxnChg>
        <pc:cxnChg chg="del">
          <ac:chgData name="Guest User" userId="" providerId="Windows Live" clId="Web-{E0C6A686-ADA8-440C-8DE1-F7252876DC8A}" dt="2022-12-13T07:43:53.422" v="242"/>
          <ac:cxnSpMkLst>
            <pc:docMk/>
            <pc:sldMk cId="819959060" sldId="270"/>
            <ac:cxnSpMk id="15" creationId="{2AFD8CBA-54A3-4363-991B-B9C631BBFA74}"/>
          </ac:cxnSpMkLst>
        </pc:cxnChg>
        <pc:cxnChg chg="add del">
          <ac:chgData name="Guest User" userId="" providerId="Windows Live" clId="Web-{E0C6A686-ADA8-440C-8DE1-F7252876DC8A}" dt="2022-12-13T08:56:26.071" v="774"/>
          <ac:cxnSpMkLst>
            <pc:docMk/>
            <pc:sldMk cId="819959060" sldId="270"/>
            <ac:cxnSpMk id="16" creationId="{2AFD8CBA-54A3-4363-991B-B9C631BBFA74}"/>
          </ac:cxnSpMkLst>
        </pc:cxnChg>
      </pc:sldChg>
      <pc:sldChg chg="delSp modSp mod modClrScheme chgLayout">
        <pc:chgData name="Guest User" userId="" providerId="Windows Live" clId="Web-{E0C6A686-ADA8-440C-8DE1-F7252876DC8A}" dt="2022-12-13T09:39:59.015" v="1087" actId="20577"/>
        <pc:sldMkLst>
          <pc:docMk/>
          <pc:sldMk cId="1288638030" sldId="271"/>
        </pc:sldMkLst>
        <pc:spChg chg="mod">
          <ac:chgData name="Guest User" userId="" providerId="Windows Live" clId="Web-{E0C6A686-ADA8-440C-8DE1-F7252876DC8A}" dt="2022-12-13T07:05:44.032" v="62" actId="1076"/>
          <ac:spMkLst>
            <pc:docMk/>
            <pc:sldMk cId="1288638030" sldId="271"/>
            <ac:spMk id="6" creationId="{786817DB-290A-D48A-DB48-76CA8165FA8D}"/>
          </ac:spMkLst>
        </pc:spChg>
        <pc:spChg chg="mod">
          <ac:chgData name="Guest User" userId="" providerId="Windows Live" clId="Web-{E0C6A686-ADA8-440C-8DE1-F7252876DC8A}" dt="2022-12-13T08:51:33.513" v="752" actId="20577"/>
          <ac:spMkLst>
            <pc:docMk/>
            <pc:sldMk cId="1288638030" sldId="271"/>
            <ac:spMk id="7" creationId="{2EC7671F-9136-6C95-C579-0270281A213F}"/>
          </ac:spMkLst>
        </pc:spChg>
        <pc:spChg chg="mod">
          <ac:chgData name="Guest User" userId="" providerId="Windows Live" clId="Web-{E0C6A686-ADA8-440C-8DE1-F7252876DC8A}" dt="2022-12-13T09:39:59.015" v="1087" actId="20577"/>
          <ac:spMkLst>
            <pc:docMk/>
            <pc:sldMk cId="1288638030" sldId="271"/>
            <ac:spMk id="8" creationId="{13E9A352-E786-0C07-E27C-7277B199C321}"/>
          </ac:spMkLst>
        </pc:spChg>
        <pc:picChg chg="del ord">
          <ac:chgData name="Guest User" userId="" providerId="Windows Live" clId="Web-{E0C6A686-ADA8-440C-8DE1-F7252876DC8A}" dt="2022-12-13T06:53:00.798" v="11"/>
          <ac:picMkLst>
            <pc:docMk/>
            <pc:sldMk cId="1288638030" sldId="271"/>
            <ac:picMk id="4" creationId="{7E366410-0EFC-1096-7365-EB355DE58A5B}"/>
          </ac:picMkLst>
        </pc:picChg>
      </pc:sldChg>
      <pc:sldChg chg="addSp delSp modSp mod modClrScheme chgLayout">
        <pc:chgData name="Guest User" userId="" providerId="Windows Live" clId="Web-{E0C6A686-ADA8-440C-8DE1-F7252876DC8A}" dt="2022-12-13T07:43:53.422" v="242"/>
        <pc:sldMkLst>
          <pc:docMk/>
          <pc:sldMk cId="143397022" sldId="272"/>
        </pc:sldMkLst>
        <pc:spChg chg="mod ord">
          <ac:chgData name="Guest User" userId="" providerId="Windows Live" clId="Web-{E0C6A686-ADA8-440C-8DE1-F7252876DC8A}" dt="2022-12-13T07:43:53.422" v="242"/>
          <ac:spMkLst>
            <pc:docMk/>
            <pc:sldMk cId="143397022" sldId="272"/>
            <ac:spMk id="2" creationId="{87A2C684-B398-9971-3C29-10C7722697FA}"/>
          </ac:spMkLst>
        </pc:spChg>
        <pc:spChg chg="mod">
          <ac:chgData name="Guest User" userId="" providerId="Windows Live" clId="Web-{E0C6A686-ADA8-440C-8DE1-F7252876DC8A}" dt="2022-12-13T07:09:32.854" v="97" actId="20577"/>
          <ac:spMkLst>
            <pc:docMk/>
            <pc:sldMk cId="143397022" sldId="272"/>
            <ac:spMk id="5" creationId="{C945FA16-C539-1091-50B8-B5F45EE5C3B7}"/>
          </ac:spMkLst>
        </pc:spChg>
        <pc:spChg chg="add del mod">
          <ac:chgData name="Guest User" userId="" providerId="Windows Live" clId="Web-{E0C6A686-ADA8-440C-8DE1-F7252876DC8A}" dt="2022-12-13T06:53:46.050" v="14"/>
          <ac:spMkLst>
            <pc:docMk/>
            <pc:sldMk cId="143397022" sldId="272"/>
            <ac:spMk id="6" creationId="{5CE0752B-5A4B-E25D-3127-6A56CF83F3A3}"/>
          </ac:spMkLst>
        </pc:spChg>
        <pc:spChg chg="add del mod">
          <ac:chgData name="Guest User" userId="" providerId="Windows Live" clId="Web-{E0C6A686-ADA8-440C-8DE1-F7252876DC8A}" dt="2022-12-13T07:14:11.084" v="131"/>
          <ac:spMkLst>
            <pc:docMk/>
            <pc:sldMk cId="143397022" sldId="272"/>
            <ac:spMk id="7" creationId="{0A0B3C3F-E3CA-F89C-BABD-20E5D23295E3}"/>
          </ac:spMkLst>
        </pc:spChg>
        <pc:spChg chg="add del mod">
          <ac:chgData name="Guest User" userId="" providerId="Windows Live" clId="Web-{E0C6A686-ADA8-440C-8DE1-F7252876DC8A}" dt="2022-12-13T07:14:16.819" v="132"/>
          <ac:spMkLst>
            <pc:docMk/>
            <pc:sldMk cId="143397022" sldId="272"/>
            <ac:spMk id="8" creationId="{C61F86CA-205C-A8DF-7063-D2AD9A601361}"/>
          </ac:spMkLst>
        </pc:spChg>
        <pc:picChg chg="del ord">
          <ac:chgData name="Guest User" userId="" providerId="Windows Live" clId="Web-{E0C6A686-ADA8-440C-8DE1-F7252876DC8A}" dt="2022-12-13T06:53:14.627" v="13"/>
          <ac:picMkLst>
            <pc:docMk/>
            <pc:sldMk cId="143397022" sldId="272"/>
            <ac:picMk id="4" creationId="{940F4194-8130-2C0A-D7F8-B2D71D07F0F4}"/>
          </ac:picMkLst>
        </pc:picChg>
      </pc:sldChg>
      <pc:sldChg chg="delSp modSp mod modClrScheme chgLayout">
        <pc:chgData name="Guest User" userId="" providerId="Windows Live" clId="Web-{E0C6A686-ADA8-440C-8DE1-F7252876DC8A}" dt="2022-12-13T09:33:49.798" v="1033" actId="20577"/>
        <pc:sldMkLst>
          <pc:docMk/>
          <pc:sldMk cId="3437639772" sldId="274"/>
        </pc:sldMkLst>
        <pc:spChg chg="mod ord">
          <ac:chgData name="Guest User" userId="" providerId="Windows Live" clId="Web-{E0C6A686-ADA8-440C-8DE1-F7252876DC8A}" dt="2022-12-13T09:32:17.013" v="1012" actId="1076"/>
          <ac:spMkLst>
            <pc:docMk/>
            <pc:sldMk cId="3437639772" sldId="274"/>
            <ac:spMk id="2" creationId="{36F9D125-DB52-F4F4-9CB2-CE7C0E23BA91}"/>
          </ac:spMkLst>
        </pc:spChg>
        <pc:spChg chg="mod ord">
          <ac:chgData name="Guest User" userId="" providerId="Windows Live" clId="Web-{E0C6A686-ADA8-440C-8DE1-F7252876DC8A}" dt="2022-12-13T09:33:49.798" v="1033" actId="20577"/>
          <ac:spMkLst>
            <pc:docMk/>
            <pc:sldMk cId="3437639772" sldId="274"/>
            <ac:spMk id="3" creationId="{A9208335-409C-455E-CBB7-893FE026D688}"/>
          </ac:spMkLst>
        </pc:spChg>
        <pc:picChg chg="del ord">
          <ac:chgData name="Guest User" userId="" providerId="Windows Live" clId="Web-{E0C6A686-ADA8-440C-8DE1-F7252876DC8A}" dt="2022-12-13T06:59:44.096" v="37"/>
          <ac:picMkLst>
            <pc:docMk/>
            <pc:sldMk cId="3437639772" sldId="274"/>
            <ac:picMk id="4" creationId="{4C87D965-0519-B66D-E9C3-06540956D619}"/>
          </ac:picMkLst>
        </pc:picChg>
      </pc:sldChg>
      <pc:sldChg chg="delSp modSp mod modClrScheme chgLayout">
        <pc:chgData name="Guest User" userId="" providerId="Windows Live" clId="Web-{E0C6A686-ADA8-440C-8DE1-F7252876DC8A}" dt="2022-12-13T09:36:54.477" v="1069" actId="20577"/>
        <pc:sldMkLst>
          <pc:docMk/>
          <pc:sldMk cId="527137644" sldId="275"/>
        </pc:sldMkLst>
        <pc:spChg chg="mod ord">
          <ac:chgData name="Guest User" userId="" providerId="Windows Live" clId="Web-{E0C6A686-ADA8-440C-8DE1-F7252876DC8A}" dt="2022-12-13T09:35:21.942" v="1056" actId="14100"/>
          <ac:spMkLst>
            <pc:docMk/>
            <pc:sldMk cId="527137644" sldId="275"/>
            <ac:spMk id="3" creationId="{19804E59-7BDA-67E0-ACD8-9E2C3C5887A9}"/>
          </ac:spMkLst>
        </pc:spChg>
        <pc:spChg chg="mod">
          <ac:chgData name="Guest User" userId="" providerId="Windows Live" clId="Web-{E0C6A686-ADA8-440C-8DE1-F7252876DC8A}" dt="2022-12-13T09:36:54.477" v="1069" actId="20577"/>
          <ac:spMkLst>
            <pc:docMk/>
            <pc:sldMk cId="527137644" sldId="275"/>
            <ac:spMk id="5" creationId="{6D9187FF-C3BB-BAC8-D7C4-E8DB99C19792}"/>
          </ac:spMkLst>
        </pc:spChg>
        <pc:picChg chg="del ord">
          <ac:chgData name="Guest User" userId="" providerId="Windows Live" clId="Web-{E0C6A686-ADA8-440C-8DE1-F7252876DC8A}" dt="2022-12-13T06:59:57.003" v="39"/>
          <ac:picMkLst>
            <pc:docMk/>
            <pc:sldMk cId="527137644" sldId="275"/>
            <ac:picMk id="4" creationId="{25686D6F-9C70-5E06-3265-A5440654E5DC}"/>
          </ac:picMkLst>
        </pc:picChg>
      </pc:sldChg>
      <pc:sldChg chg="delSp modSp mod modClrScheme chgLayout">
        <pc:chgData name="Guest User" userId="" providerId="Windows Live" clId="Web-{E0C6A686-ADA8-440C-8DE1-F7252876DC8A}" dt="2022-12-13T09:31:43.605" v="1008" actId="14100"/>
        <pc:sldMkLst>
          <pc:docMk/>
          <pc:sldMk cId="2699935040" sldId="276"/>
        </pc:sldMkLst>
        <pc:spChg chg="mod ord">
          <ac:chgData name="Guest User" userId="" providerId="Windows Live" clId="Web-{E0C6A686-ADA8-440C-8DE1-F7252876DC8A}" dt="2022-12-13T09:31:43.605" v="1008" actId="14100"/>
          <ac:spMkLst>
            <pc:docMk/>
            <pc:sldMk cId="2699935040" sldId="276"/>
            <ac:spMk id="3" creationId="{7120703B-80B4-AC50-2558-B31139C2FA7F}"/>
          </ac:spMkLst>
        </pc:spChg>
        <pc:picChg chg="del">
          <ac:chgData name="Guest User" userId="" providerId="Windows Live" clId="Web-{E0C6A686-ADA8-440C-8DE1-F7252876DC8A}" dt="2022-12-13T06:58:30.093" v="28"/>
          <ac:picMkLst>
            <pc:docMk/>
            <pc:sldMk cId="2699935040" sldId="276"/>
            <ac:picMk id="2" creationId="{BC4D46A5-529C-80CA-1328-1E080DB04B31}"/>
          </ac:picMkLst>
        </pc:picChg>
      </pc:sldChg>
      <pc:sldChg chg="addSp delSp modSp add del mod modClrScheme chgLayout">
        <pc:chgData name="Guest User" userId="" providerId="Windows Live" clId="Web-{E0C6A686-ADA8-440C-8DE1-F7252876DC8A}" dt="2022-12-13T07:50:59.439" v="309"/>
        <pc:sldMkLst>
          <pc:docMk/>
          <pc:sldMk cId="617441973" sldId="277"/>
        </pc:sldMkLst>
        <pc:spChg chg="add mod ord">
          <ac:chgData name="Guest User" userId="" providerId="Windows Live" clId="Web-{E0C6A686-ADA8-440C-8DE1-F7252876DC8A}" dt="2022-12-13T07:43:53.422" v="242"/>
          <ac:spMkLst>
            <pc:docMk/>
            <pc:sldMk cId="617441973" sldId="277"/>
            <ac:spMk id="3" creationId="{7479C6AD-F05F-B7B2-24A9-33414CE51028}"/>
          </ac:spMkLst>
        </pc:spChg>
        <pc:spChg chg="mod ord">
          <ac:chgData name="Guest User" userId="" providerId="Windows Live" clId="Web-{E0C6A686-ADA8-440C-8DE1-F7252876DC8A}" dt="2022-12-13T07:43:53.422" v="242"/>
          <ac:spMkLst>
            <pc:docMk/>
            <pc:sldMk cId="617441973" sldId="277"/>
            <ac:spMk id="6" creationId="{C58B8658-E796-BFE5-1905-905C064ED242}"/>
          </ac:spMkLst>
        </pc:spChg>
        <pc:picChg chg="del">
          <ac:chgData name="Guest User" userId="" providerId="Windows Live" clId="Web-{E0C6A686-ADA8-440C-8DE1-F7252876DC8A}" dt="2022-12-13T06:58:59.922" v="30"/>
          <ac:picMkLst>
            <pc:docMk/>
            <pc:sldMk cId="617441973" sldId="277"/>
            <ac:picMk id="4" creationId="{50EB77B1-F8BE-2111-3109-EEF70F9B2829}"/>
          </ac:picMkLst>
        </pc:picChg>
      </pc:sldChg>
      <pc:sldChg chg="del">
        <pc:chgData name="Guest User" userId="" providerId="Windows Live" clId="Web-{E0C6A686-ADA8-440C-8DE1-F7252876DC8A}" dt="2022-12-13T06:59:25.783" v="31"/>
        <pc:sldMkLst>
          <pc:docMk/>
          <pc:sldMk cId="2934929963" sldId="278"/>
        </pc:sldMkLst>
      </pc:sldChg>
      <pc:sldChg chg="del">
        <pc:chgData name="Guest User" userId="" providerId="Windows Live" clId="Web-{E0C6A686-ADA8-440C-8DE1-F7252876DC8A}" dt="2022-12-13T06:59:30.033" v="32"/>
        <pc:sldMkLst>
          <pc:docMk/>
          <pc:sldMk cId="4169116786" sldId="279"/>
        </pc:sldMkLst>
      </pc:sldChg>
      <pc:sldChg chg="del">
        <pc:chgData name="Guest User" userId="" providerId="Windows Live" clId="Web-{E0C6A686-ADA8-440C-8DE1-F7252876DC8A}" dt="2022-12-13T06:59:31.330" v="33"/>
        <pc:sldMkLst>
          <pc:docMk/>
          <pc:sldMk cId="2787157735" sldId="280"/>
        </pc:sldMkLst>
      </pc:sldChg>
      <pc:sldChg chg="del">
        <pc:chgData name="Guest User" userId="" providerId="Windows Live" clId="Web-{E0C6A686-ADA8-440C-8DE1-F7252876DC8A}" dt="2022-12-13T06:59:33.939" v="35"/>
        <pc:sldMkLst>
          <pc:docMk/>
          <pc:sldMk cId="2523824126" sldId="281"/>
        </pc:sldMkLst>
      </pc:sldChg>
      <pc:sldChg chg="del">
        <pc:chgData name="Guest User" userId="" providerId="Windows Live" clId="Web-{E0C6A686-ADA8-440C-8DE1-F7252876DC8A}" dt="2022-12-13T06:59:32.345" v="34"/>
        <pc:sldMkLst>
          <pc:docMk/>
          <pc:sldMk cId="195371999" sldId="282"/>
        </pc:sldMkLst>
      </pc:sldChg>
      <pc:sldChg chg="modSp mod ord modClrScheme chgLayout">
        <pc:chgData name="Guest User" userId="" providerId="Windows Live" clId="Web-{E0C6A686-ADA8-440C-8DE1-F7252876DC8A}" dt="2022-12-13T09:22:46.366" v="969" actId="20577"/>
        <pc:sldMkLst>
          <pc:docMk/>
          <pc:sldMk cId="1027168025" sldId="283"/>
        </pc:sldMkLst>
        <pc:spChg chg="mod ord">
          <ac:chgData name="Guest User" userId="" providerId="Windows Live" clId="Web-{E0C6A686-ADA8-440C-8DE1-F7252876DC8A}" dt="2022-12-13T09:22:46.366" v="969" actId="20577"/>
          <ac:spMkLst>
            <pc:docMk/>
            <pc:sldMk cId="1027168025" sldId="283"/>
            <ac:spMk id="3" creationId="{C5EDD3D0-CABB-23EC-7623-32ECB1819E9A}"/>
          </ac:spMkLst>
        </pc:spChg>
      </pc:sldChg>
      <pc:sldChg chg="modSp mod modClrScheme chgLayout">
        <pc:chgData name="Guest User" userId="" providerId="Windows Live" clId="Web-{E0C6A686-ADA8-440C-8DE1-F7252876DC8A}" dt="2022-12-13T07:43:53.422" v="242"/>
        <pc:sldMkLst>
          <pc:docMk/>
          <pc:sldMk cId="3724185373" sldId="284"/>
        </pc:sldMkLst>
        <pc:spChg chg="mod ord">
          <ac:chgData name="Guest User" userId="" providerId="Windows Live" clId="Web-{E0C6A686-ADA8-440C-8DE1-F7252876DC8A}" dt="2022-12-13T07:43:53.422" v="242"/>
          <ac:spMkLst>
            <pc:docMk/>
            <pc:sldMk cId="3724185373" sldId="284"/>
            <ac:spMk id="3" creationId="{794C9409-F1E1-E132-6C2E-B020CE27EEDF}"/>
          </ac:spMkLst>
        </pc:spChg>
      </pc:sldChg>
      <pc:sldChg chg="addSp delSp modSp mod ord setBg modClrScheme chgLayout">
        <pc:chgData name="Guest User" userId="" providerId="Windows Live" clId="Web-{E0C6A686-ADA8-440C-8DE1-F7252876DC8A}" dt="2022-12-13T09:24:56.652" v="985" actId="1076"/>
        <pc:sldMkLst>
          <pc:docMk/>
          <pc:sldMk cId="3176294696" sldId="285"/>
        </pc:sldMkLst>
        <pc:spChg chg="mod ord">
          <ac:chgData name="Guest User" userId="" providerId="Windows Live" clId="Web-{E0C6A686-ADA8-440C-8DE1-F7252876DC8A}" dt="2022-12-13T09:03:41.713" v="830"/>
          <ac:spMkLst>
            <pc:docMk/>
            <pc:sldMk cId="3176294696" sldId="285"/>
            <ac:spMk id="2" creationId="{B07CAF79-880F-34DC-15DD-4F2BEDAC3ADF}"/>
          </ac:spMkLst>
        </pc:spChg>
        <pc:spChg chg="add del mod ord">
          <ac:chgData name="Guest User" userId="" providerId="Windows Live" clId="Web-{E0C6A686-ADA8-440C-8DE1-F7252876DC8A}" dt="2022-12-13T09:24:56.652" v="985" actId="1076"/>
          <ac:spMkLst>
            <pc:docMk/>
            <pc:sldMk cId="3176294696" sldId="285"/>
            <ac:spMk id="3" creationId="{484C0B15-DB9D-539F-4EAF-BB715DA2C55A}"/>
          </ac:spMkLst>
        </pc:spChg>
        <pc:spChg chg="add del">
          <ac:chgData name="Guest User" userId="" providerId="Windows Live" clId="Web-{E0C6A686-ADA8-440C-8DE1-F7252876DC8A}" dt="2022-12-13T09:03:41.713" v="830"/>
          <ac:spMkLst>
            <pc:docMk/>
            <pc:sldMk cId="3176294696" sldId="285"/>
            <ac:spMk id="9" creationId="{9F4444CE-BC8D-4D61-B303-4C05614E62AB}"/>
          </ac:spMkLst>
        </pc:spChg>
        <pc:spChg chg="add del">
          <ac:chgData name="Guest User" userId="" providerId="Windows Live" clId="Web-{E0C6A686-ADA8-440C-8DE1-F7252876DC8A}" dt="2022-12-13T09:03:41.713" v="830"/>
          <ac:spMkLst>
            <pc:docMk/>
            <pc:sldMk cId="3176294696" sldId="285"/>
            <ac:spMk id="11" creationId="{73772B81-181F-48B7-8826-4D9686D15DF5}"/>
          </ac:spMkLst>
        </pc:spChg>
        <pc:spChg chg="add del">
          <ac:chgData name="Guest User" userId="" providerId="Windows Live" clId="Web-{E0C6A686-ADA8-440C-8DE1-F7252876DC8A}" dt="2022-12-13T09:03:41.713" v="830"/>
          <ac:spMkLst>
            <pc:docMk/>
            <pc:sldMk cId="3176294696" sldId="285"/>
            <ac:spMk id="13" creationId="{B2205F6E-03C6-4E92-877C-E2482F6599AA}"/>
          </ac:spMkLst>
        </pc:spChg>
        <pc:graphicFrameChg chg="add del">
          <ac:chgData name="Guest User" userId="" providerId="Windows Live" clId="Web-{E0C6A686-ADA8-440C-8DE1-F7252876DC8A}" dt="2022-12-13T09:03:41.713" v="830"/>
          <ac:graphicFrameMkLst>
            <pc:docMk/>
            <pc:sldMk cId="3176294696" sldId="285"/>
            <ac:graphicFrameMk id="5" creationId="{562D40DB-62F0-C1DC-6F03-7D4B6393A693}"/>
          </ac:graphicFrameMkLst>
        </pc:graphicFrameChg>
        <pc:graphicFrameChg chg="add del mod modGraphic">
          <ac:chgData name="Guest User" userId="" providerId="Windows Live" clId="Web-{E0C6A686-ADA8-440C-8DE1-F7252876DC8A}" dt="2022-12-13T09:04:44.559" v="839"/>
          <ac:graphicFrameMkLst>
            <pc:docMk/>
            <pc:sldMk cId="3176294696" sldId="285"/>
            <ac:graphicFrameMk id="15" creationId="{3AF16637-7AA1-0BE3-8C2A-941B5DD6C5C3}"/>
          </ac:graphicFrameMkLst>
        </pc:graphicFrameChg>
      </pc:sldChg>
      <pc:sldChg chg="addSp delSp modSp new mod modClrScheme chgLayout">
        <pc:chgData name="Guest User" userId="" providerId="Windows Live" clId="Web-{E0C6A686-ADA8-440C-8DE1-F7252876DC8A}" dt="2022-12-13T09:39:09.747" v="1081" actId="1076"/>
        <pc:sldMkLst>
          <pc:docMk/>
          <pc:sldMk cId="3690114797" sldId="286"/>
        </pc:sldMkLst>
        <pc:spChg chg="del">
          <ac:chgData name="Guest User" userId="" providerId="Windows Live" clId="Web-{E0C6A686-ADA8-440C-8DE1-F7252876DC8A}" dt="2022-12-13T07:11:58.235" v="110"/>
          <ac:spMkLst>
            <pc:docMk/>
            <pc:sldMk cId="3690114797" sldId="286"/>
            <ac:spMk id="2" creationId="{0A0D5B09-B36B-FEF5-75A5-2124AC38F323}"/>
          </ac:spMkLst>
        </pc:spChg>
        <pc:spChg chg="del">
          <ac:chgData name="Guest User" userId="" providerId="Windows Live" clId="Web-{E0C6A686-ADA8-440C-8DE1-F7252876DC8A}" dt="2022-12-13T07:12:03.610" v="111"/>
          <ac:spMkLst>
            <pc:docMk/>
            <pc:sldMk cId="3690114797" sldId="286"/>
            <ac:spMk id="3" creationId="{1831A358-C7FD-219A-7CD9-92CB36F0F9A2}"/>
          </ac:spMkLst>
        </pc:spChg>
        <pc:spChg chg="add mod">
          <ac:chgData name="Guest User" userId="" providerId="Windows Live" clId="Web-{E0C6A686-ADA8-440C-8DE1-F7252876DC8A}" dt="2022-12-13T09:39:09.747" v="1081" actId="1076"/>
          <ac:spMkLst>
            <pc:docMk/>
            <pc:sldMk cId="3690114797" sldId="286"/>
            <ac:spMk id="4" creationId="{5A044B8B-E232-C9BF-D72D-A2DD3E64EF38}"/>
          </ac:spMkLst>
        </pc:spChg>
        <pc:spChg chg="add mod">
          <ac:chgData name="Guest User" userId="" providerId="Windows Live" clId="Web-{E0C6A686-ADA8-440C-8DE1-F7252876DC8A}" dt="2022-12-13T08:10:22.439" v="702" actId="1076"/>
          <ac:spMkLst>
            <pc:docMk/>
            <pc:sldMk cId="3690114797" sldId="286"/>
            <ac:spMk id="5" creationId="{27493241-15B1-DFA9-0AC8-A7806DC968A7}"/>
          </ac:spMkLst>
        </pc:spChg>
        <pc:spChg chg="add mod">
          <ac:chgData name="Guest User" userId="" providerId="Windows Live" clId="Web-{E0C6A686-ADA8-440C-8DE1-F7252876DC8A}" dt="2022-12-13T09:38:38.934" v="1074" actId="20577"/>
          <ac:spMkLst>
            <pc:docMk/>
            <pc:sldMk cId="3690114797" sldId="286"/>
            <ac:spMk id="6" creationId="{999EE55A-CCB9-79B1-3DF4-B5E41DA78AAE}"/>
          </ac:spMkLst>
        </pc:spChg>
      </pc:sldChg>
      <pc:sldChg chg="addSp delSp modSp new mod setBg setClrOvrMap">
        <pc:chgData name="Guest User" userId="" providerId="Windows Live" clId="Web-{E0C6A686-ADA8-440C-8DE1-F7252876DC8A}" dt="2022-12-13T09:30:00.023" v="1000" actId="20577"/>
        <pc:sldMkLst>
          <pc:docMk/>
          <pc:sldMk cId="653673280" sldId="287"/>
        </pc:sldMkLst>
        <pc:spChg chg="add del mod">
          <ac:chgData name="Guest User" userId="" providerId="Windows Live" clId="Web-{E0C6A686-ADA8-440C-8DE1-F7252876DC8A}" dt="2022-12-13T09:07:41.066" v="880"/>
          <ac:spMkLst>
            <pc:docMk/>
            <pc:sldMk cId="653673280" sldId="287"/>
            <ac:spMk id="2" creationId="{50FE064E-C077-1788-4AF4-ABC7B1A4C48A}"/>
          </ac:spMkLst>
        </pc:spChg>
        <pc:spChg chg="del">
          <ac:chgData name="Guest User" userId="" providerId="Windows Live" clId="Web-{E0C6A686-ADA8-440C-8DE1-F7252876DC8A}" dt="2022-12-13T07:53:16.710" v="313"/>
          <ac:spMkLst>
            <pc:docMk/>
            <pc:sldMk cId="653673280" sldId="287"/>
            <ac:spMk id="2" creationId="{FD82D7A0-777E-3F20-B8BE-F6A83495620E}"/>
          </ac:spMkLst>
        </pc:spChg>
        <pc:spChg chg="add mod">
          <ac:chgData name="Guest User" userId="" providerId="Windows Live" clId="Web-{E0C6A686-ADA8-440C-8DE1-F7252876DC8A}" dt="2022-12-13T09:30:00.023" v="1000" actId="20577"/>
          <ac:spMkLst>
            <pc:docMk/>
            <pc:sldMk cId="653673280" sldId="287"/>
            <ac:spMk id="3" creationId="{2E450E8A-1C79-FF62-82A0-30EDA6B78FE0}"/>
          </ac:spMkLst>
        </pc:spChg>
        <pc:spChg chg="del">
          <ac:chgData name="Guest User" userId="" providerId="Windows Live" clId="Web-{E0C6A686-ADA8-440C-8DE1-F7252876DC8A}" dt="2022-12-13T07:53:25.773" v="314"/>
          <ac:spMkLst>
            <pc:docMk/>
            <pc:sldMk cId="653673280" sldId="287"/>
            <ac:spMk id="3" creationId="{6536D5A2-F00D-E35B-BD23-70BD0350ADAF}"/>
          </ac:spMkLst>
        </pc:spChg>
        <pc:spChg chg="add del mod">
          <ac:chgData name="Guest User" userId="" providerId="Windows Live" clId="Web-{E0C6A686-ADA8-440C-8DE1-F7252876DC8A}" dt="2022-12-13T07:54:08.368" v="317"/>
          <ac:spMkLst>
            <pc:docMk/>
            <pc:sldMk cId="653673280" sldId="287"/>
            <ac:spMk id="4" creationId="{EB029826-C199-5F38-5CE1-6764E2CB5DF6}"/>
          </ac:spMkLst>
        </pc:spChg>
        <pc:spChg chg="add mod">
          <ac:chgData name="Guest User" userId="" providerId="Windows Live" clId="Web-{E0C6A686-ADA8-440C-8DE1-F7252876DC8A}" dt="2022-12-13T09:29:49.023" v="997" actId="20577"/>
          <ac:spMkLst>
            <pc:docMk/>
            <pc:sldMk cId="653673280" sldId="287"/>
            <ac:spMk id="5" creationId="{36B9DB2D-AC30-A0D7-8310-1413F88B12DA}"/>
          </ac:spMkLst>
        </pc:spChg>
        <pc:spChg chg="add mod">
          <ac:chgData name="Guest User" userId="" providerId="Windows Live" clId="Web-{E0C6A686-ADA8-440C-8DE1-F7252876DC8A}" dt="2022-12-13T09:25:15.278" v="986" actId="20577"/>
          <ac:spMkLst>
            <pc:docMk/>
            <pc:sldMk cId="653673280" sldId="287"/>
            <ac:spMk id="6" creationId="{389C15FD-62C0-92CE-E3DA-FDDCEF301899}"/>
          </ac:spMkLst>
        </pc:spChg>
        <pc:spChg chg="add mod">
          <ac:chgData name="Guest User" userId="" providerId="Windows Live" clId="Web-{E0C6A686-ADA8-440C-8DE1-F7252876DC8A}" dt="2022-12-13T09:23:28.540" v="980" actId="20577"/>
          <ac:spMkLst>
            <pc:docMk/>
            <pc:sldMk cId="653673280" sldId="287"/>
            <ac:spMk id="7" creationId="{F819BEFD-CDA9-935D-AD03-681A0444081B}"/>
          </ac:spMkLst>
        </pc:spChg>
        <pc:spChg chg="add del">
          <ac:chgData name="Guest User" userId="" providerId="Windows Live" clId="Web-{E0C6A686-ADA8-440C-8DE1-F7252876DC8A}" dt="2022-12-13T08:03:24.969" v="658"/>
          <ac:spMkLst>
            <pc:docMk/>
            <pc:sldMk cId="653673280" sldId="287"/>
            <ac:spMk id="11" creationId="{A65AC7D1-EAA9-48F5-B509-60A7F50BF703}"/>
          </ac:spMkLst>
        </pc:spChg>
        <pc:spChg chg="add del">
          <ac:chgData name="Guest User" userId="" providerId="Windows Live" clId="Web-{E0C6A686-ADA8-440C-8DE1-F7252876DC8A}" dt="2022-12-13T08:03:24.969" v="658"/>
          <ac:spMkLst>
            <pc:docMk/>
            <pc:sldMk cId="653673280" sldId="287"/>
            <ac:spMk id="13" creationId="{D6320AF9-619A-4175-865B-5663E1AEF4C5}"/>
          </ac:spMkLst>
        </pc:spChg>
        <pc:spChg chg="add del">
          <ac:chgData name="Guest User" userId="" providerId="Windows Live" clId="Web-{E0C6A686-ADA8-440C-8DE1-F7252876DC8A}" dt="2022-12-13T08:04:48.113" v="662"/>
          <ac:spMkLst>
            <pc:docMk/>
            <pc:sldMk cId="653673280" sldId="287"/>
            <ac:spMk id="16" creationId="{3F088236-D655-4F88-B238-E16762358025}"/>
          </ac:spMkLst>
        </pc:spChg>
        <pc:spChg chg="add del">
          <ac:chgData name="Guest User" userId="" providerId="Windows Live" clId="Web-{E0C6A686-ADA8-440C-8DE1-F7252876DC8A}" dt="2022-12-13T08:04:48.113" v="662"/>
          <ac:spMkLst>
            <pc:docMk/>
            <pc:sldMk cId="653673280" sldId="287"/>
            <ac:spMk id="18" creationId="{3DAC0C92-199E-475C-9390-119A9B027276}"/>
          </ac:spMkLst>
        </pc:spChg>
        <pc:spChg chg="add del">
          <ac:chgData name="Guest User" userId="" providerId="Windows Live" clId="Web-{E0C6A686-ADA8-440C-8DE1-F7252876DC8A}" dt="2022-12-13T08:03:24.969" v="658"/>
          <ac:spMkLst>
            <pc:docMk/>
            <pc:sldMk cId="653673280" sldId="287"/>
            <ac:spMk id="19" creationId="{7E018740-5C2B-4A41-AC1A-7E68D1EC1954}"/>
          </ac:spMkLst>
        </pc:spChg>
        <pc:spChg chg="add del">
          <ac:chgData name="Guest User" userId="" providerId="Windows Live" clId="Web-{E0C6A686-ADA8-440C-8DE1-F7252876DC8A}" dt="2022-12-13T08:04:48.113" v="662"/>
          <ac:spMkLst>
            <pc:docMk/>
            <pc:sldMk cId="653673280" sldId="287"/>
            <ac:spMk id="20" creationId="{C4CFB339-0ED8-4FE2-9EF1-6D1375B8499B}"/>
          </ac:spMkLst>
        </pc:spChg>
        <pc:spChg chg="add del">
          <ac:chgData name="Guest User" userId="" providerId="Windows Live" clId="Web-{E0C6A686-ADA8-440C-8DE1-F7252876DC8A}" dt="2022-12-13T08:03:24.969" v="658"/>
          <ac:spMkLst>
            <pc:docMk/>
            <pc:sldMk cId="653673280" sldId="287"/>
            <ac:spMk id="21" creationId="{166F75A4-C475-4941-8EE2-B80A06A2C1BB}"/>
          </ac:spMkLst>
        </pc:spChg>
        <pc:spChg chg="add del">
          <ac:chgData name="Guest User" userId="" providerId="Windows Live" clId="Web-{E0C6A686-ADA8-440C-8DE1-F7252876DC8A}" dt="2022-12-13T08:04:48.113" v="662"/>
          <ac:spMkLst>
            <pc:docMk/>
            <pc:sldMk cId="653673280" sldId="287"/>
            <ac:spMk id="22" creationId="{31896C80-2069-4431-9C19-83B913734490}"/>
          </ac:spMkLst>
        </pc:spChg>
        <pc:spChg chg="add del">
          <ac:chgData name="Guest User" userId="" providerId="Windows Live" clId="Web-{E0C6A686-ADA8-440C-8DE1-F7252876DC8A}" dt="2022-12-13T08:03:24.969" v="658"/>
          <ac:spMkLst>
            <pc:docMk/>
            <pc:sldMk cId="653673280" sldId="287"/>
            <ac:spMk id="23" creationId="{A032553A-72E8-4B0D-8405-FF9771C9AF05}"/>
          </ac:spMkLst>
        </pc:spChg>
        <pc:spChg chg="add del">
          <ac:chgData name="Guest User" userId="" providerId="Windows Live" clId="Web-{E0C6A686-ADA8-440C-8DE1-F7252876DC8A}" dt="2022-12-13T08:04:48.113" v="662"/>
          <ac:spMkLst>
            <pc:docMk/>
            <pc:sldMk cId="653673280" sldId="287"/>
            <ac:spMk id="24" creationId="{BF120A21-0841-4823-B0C4-28AEBCEF9B78}"/>
          </ac:spMkLst>
        </pc:spChg>
        <pc:spChg chg="add del">
          <ac:chgData name="Guest User" userId="" providerId="Windows Live" clId="Web-{E0C6A686-ADA8-440C-8DE1-F7252876DC8A}" dt="2022-12-13T08:03:24.969" v="658"/>
          <ac:spMkLst>
            <pc:docMk/>
            <pc:sldMk cId="653673280" sldId="287"/>
            <ac:spMk id="25" creationId="{765800AC-C3B9-498E-87BC-29FAE4C76B21}"/>
          </ac:spMkLst>
        </pc:spChg>
        <pc:spChg chg="add del">
          <ac:chgData name="Guest User" userId="" providerId="Windows Live" clId="Web-{E0C6A686-ADA8-440C-8DE1-F7252876DC8A}" dt="2022-12-13T08:04:48.113" v="662"/>
          <ac:spMkLst>
            <pc:docMk/>
            <pc:sldMk cId="653673280" sldId="287"/>
            <ac:spMk id="26" creationId="{DBB05BAE-BBD3-4289-899F-A6851503C6B0}"/>
          </ac:spMkLst>
        </pc:spChg>
        <pc:spChg chg="add del">
          <ac:chgData name="Guest User" userId="" providerId="Windows Live" clId="Web-{E0C6A686-ADA8-440C-8DE1-F7252876DC8A}" dt="2022-12-13T08:03:24.969" v="658"/>
          <ac:spMkLst>
            <pc:docMk/>
            <pc:sldMk cId="653673280" sldId="287"/>
            <ac:spMk id="27" creationId="{1F9D6ACB-2FF4-49F9-978A-E0D5327FC635}"/>
          </ac:spMkLst>
        </pc:spChg>
        <pc:spChg chg="add del">
          <ac:chgData name="Guest User" userId="" providerId="Windows Live" clId="Web-{E0C6A686-ADA8-440C-8DE1-F7252876DC8A}" dt="2022-12-13T08:04:48.113" v="662"/>
          <ac:spMkLst>
            <pc:docMk/>
            <pc:sldMk cId="653673280" sldId="287"/>
            <ac:spMk id="28" creationId="{9874D11C-36F5-4BBE-A490-019A54E953B0}"/>
          </ac:spMkLst>
        </pc:spChg>
        <pc:spChg chg="add del">
          <ac:chgData name="Guest User" userId="" providerId="Windows Live" clId="Web-{E0C6A686-ADA8-440C-8DE1-F7252876DC8A}" dt="2022-12-13T08:03:24.969" v="658"/>
          <ac:spMkLst>
            <pc:docMk/>
            <pc:sldMk cId="653673280" sldId="287"/>
            <ac:spMk id="29" creationId="{142BFA2A-77A0-4F60-A32A-685681C84889}"/>
          </ac:spMkLst>
        </pc:spChg>
        <pc:spChg chg="add del">
          <ac:chgData name="Guest User" userId="" providerId="Windows Live" clId="Web-{E0C6A686-ADA8-440C-8DE1-F7252876DC8A}" dt="2022-12-13T08:03:29.860" v="660"/>
          <ac:spMkLst>
            <pc:docMk/>
            <pc:sldMk cId="653673280" sldId="287"/>
            <ac:spMk id="31" creationId="{E80B86A7-A1EC-475B-9166-88902B033A38}"/>
          </ac:spMkLst>
        </pc:spChg>
        <pc:spChg chg="add del">
          <ac:chgData name="Guest User" userId="" providerId="Windows Live" clId="Web-{E0C6A686-ADA8-440C-8DE1-F7252876DC8A}" dt="2022-12-13T08:03:29.860" v="660"/>
          <ac:spMkLst>
            <pc:docMk/>
            <pc:sldMk cId="653673280" sldId="287"/>
            <ac:spMk id="32" creationId="{C2C29CB1-9F74-4879-A6AF-AEA67B6F1F4D}"/>
          </ac:spMkLst>
        </pc:spChg>
        <pc:spChg chg="add del">
          <ac:chgData name="Guest User" userId="" providerId="Windows Live" clId="Web-{E0C6A686-ADA8-440C-8DE1-F7252876DC8A}" dt="2022-12-13T08:03:29.860" v="660"/>
          <ac:spMkLst>
            <pc:docMk/>
            <pc:sldMk cId="653673280" sldId="287"/>
            <ac:spMk id="33" creationId="{7E2C7115-5336-410C-AD71-0F0952A2E5A7}"/>
          </ac:spMkLst>
        </pc:spChg>
        <pc:spChg chg="add del">
          <ac:chgData name="Guest User" userId="" providerId="Windows Live" clId="Web-{E0C6A686-ADA8-440C-8DE1-F7252876DC8A}" dt="2022-12-13T08:05:53.397" v="664"/>
          <ac:spMkLst>
            <pc:docMk/>
            <pc:sldMk cId="653673280" sldId="287"/>
            <ac:spMk id="34" creationId="{3BCB5F6A-9EB0-40B0-9D13-3023E9A20508}"/>
          </ac:spMkLst>
        </pc:spChg>
        <pc:spChg chg="add">
          <ac:chgData name="Guest User" userId="" providerId="Windows Live" clId="Web-{E0C6A686-ADA8-440C-8DE1-F7252876DC8A}" dt="2022-12-13T08:05:53.397" v="664"/>
          <ac:spMkLst>
            <pc:docMk/>
            <pc:sldMk cId="653673280" sldId="287"/>
            <ac:spMk id="39" creationId="{BDDE9CD4-0E0A-4129-8689-A89C4E9A666D}"/>
          </ac:spMkLst>
        </pc:spChg>
        <pc:grpChg chg="add">
          <ac:chgData name="Guest User" userId="" providerId="Windows Live" clId="Web-{E0C6A686-ADA8-440C-8DE1-F7252876DC8A}" dt="2022-12-13T08:05:53.397" v="664"/>
          <ac:grpSpMkLst>
            <pc:docMk/>
            <pc:sldMk cId="653673280" sldId="287"/>
            <ac:grpSpMk id="41" creationId="{85DB3CA2-FA66-42B9-90EF-394894352D8C}"/>
          </ac:grpSpMkLst>
        </pc:grpChg>
        <pc:picChg chg="add del">
          <ac:chgData name="Guest User" userId="" providerId="Windows Live" clId="Web-{E0C6A686-ADA8-440C-8DE1-F7252876DC8A}" dt="2022-12-13T08:04:48.113" v="662"/>
          <ac:picMkLst>
            <pc:docMk/>
            <pc:sldMk cId="653673280" sldId="287"/>
            <ac:picMk id="8" creationId="{8626718B-759B-97D0-4809-A86A7D50192A}"/>
          </ac:picMkLst>
        </pc:picChg>
        <pc:picChg chg="add mod ord">
          <ac:chgData name="Guest User" userId="" providerId="Windows Live" clId="Web-{E0C6A686-ADA8-440C-8DE1-F7252876DC8A}" dt="2022-12-13T09:08:38.849" v="886" actId="14100"/>
          <ac:picMkLst>
            <pc:docMk/>
            <pc:sldMk cId="653673280" sldId="287"/>
            <ac:picMk id="30" creationId="{75A75F04-C7EE-888D-750A-614B2C07745A}"/>
          </ac:picMkLst>
        </pc:picChg>
        <pc:cxnChg chg="add del">
          <ac:chgData name="Guest User" userId="" providerId="Windows Live" clId="Web-{E0C6A686-ADA8-440C-8DE1-F7252876DC8A}" dt="2022-12-13T08:04:48.113" v="662"/>
          <ac:cxnSpMkLst>
            <pc:docMk/>
            <pc:sldMk cId="653673280" sldId="287"/>
            <ac:cxnSpMk id="12" creationId="{64FA5DFF-7FE6-4855-84E6-DFA78EE978BD}"/>
          </ac:cxnSpMkLst>
        </pc:cxnChg>
        <pc:cxnChg chg="add del">
          <ac:chgData name="Guest User" userId="" providerId="Windows Live" clId="Web-{E0C6A686-ADA8-440C-8DE1-F7252876DC8A}" dt="2022-12-13T08:04:48.113" v="662"/>
          <ac:cxnSpMkLst>
            <pc:docMk/>
            <pc:sldMk cId="653673280" sldId="287"/>
            <ac:cxnSpMk id="14" creationId="{2AFD8CBA-54A3-4363-991B-B9C631BBFA74}"/>
          </ac:cxnSpMkLst>
        </pc:cxnChg>
        <pc:cxnChg chg="add del">
          <ac:chgData name="Guest User" userId="" providerId="Windows Live" clId="Web-{E0C6A686-ADA8-440C-8DE1-F7252876DC8A}" dt="2022-12-13T08:03:24.969" v="658"/>
          <ac:cxnSpMkLst>
            <pc:docMk/>
            <pc:sldMk cId="653673280" sldId="287"/>
            <ac:cxnSpMk id="15" creationId="{063B6EC6-D752-4EE7-908B-F8F19E8C7FEA}"/>
          </ac:cxnSpMkLst>
        </pc:cxnChg>
        <pc:cxnChg chg="add del">
          <ac:chgData name="Guest User" userId="" providerId="Windows Live" clId="Web-{E0C6A686-ADA8-440C-8DE1-F7252876DC8A}" dt="2022-12-13T08:03:24.969" v="658"/>
          <ac:cxnSpMkLst>
            <pc:docMk/>
            <pc:sldMk cId="653673280" sldId="287"/>
            <ac:cxnSpMk id="17" creationId="{EFECD4E8-AD3E-4228-82A2-9461958EA94D}"/>
          </ac:cxnSpMkLst>
        </pc:cxnChg>
      </pc:sldChg>
      <pc:sldMasterChg chg="del delSldLayout">
        <pc:chgData name="Guest User" userId="" providerId="Windows Live" clId="Web-{E0C6A686-ADA8-440C-8DE1-F7252876DC8A}" dt="2022-12-13T07:00:31.816" v="40"/>
        <pc:sldMasterMkLst>
          <pc:docMk/>
          <pc:sldMasterMk cId="2859979413" sldId="2147483762"/>
        </pc:sldMasterMkLst>
        <pc:sldLayoutChg chg="del">
          <pc:chgData name="Guest User" userId="" providerId="Windows Live" clId="Web-{E0C6A686-ADA8-440C-8DE1-F7252876DC8A}" dt="2022-12-13T07:00:31.816" v="40"/>
          <pc:sldLayoutMkLst>
            <pc:docMk/>
            <pc:sldMasterMk cId="2859979413" sldId="2147483762"/>
            <pc:sldLayoutMk cId="2060142080" sldId="2147483763"/>
          </pc:sldLayoutMkLst>
        </pc:sldLayoutChg>
        <pc:sldLayoutChg chg="del">
          <pc:chgData name="Guest User" userId="" providerId="Windows Live" clId="Web-{E0C6A686-ADA8-440C-8DE1-F7252876DC8A}" dt="2022-12-13T07:00:31.816" v="40"/>
          <pc:sldLayoutMkLst>
            <pc:docMk/>
            <pc:sldMasterMk cId="2859979413" sldId="2147483762"/>
            <pc:sldLayoutMk cId="2854893851" sldId="2147483764"/>
          </pc:sldLayoutMkLst>
        </pc:sldLayoutChg>
        <pc:sldLayoutChg chg="del">
          <pc:chgData name="Guest User" userId="" providerId="Windows Live" clId="Web-{E0C6A686-ADA8-440C-8DE1-F7252876DC8A}" dt="2022-12-13T07:00:31.816" v="40"/>
          <pc:sldLayoutMkLst>
            <pc:docMk/>
            <pc:sldMasterMk cId="2859979413" sldId="2147483762"/>
            <pc:sldLayoutMk cId="2903989698" sldId="2147483765"/>
          </pc:sldLayoutMkLst>
        </pc:sldLayoutChg>
        <pc:sldLayoutChg chg="del">
          <pc:chgData name="Guest User" userId="" providerId="Windows Live" clId="Web-{E0C6A686-ADA8-440C-8DE1-F7252876DC8A}" dt="2022-12-13T07:00:31.816" v="40"/>
          <pc:sldLayoutMkLst>
            <pc:docMk/>
            <pc:sldMasterMk cId="2859979413" sldId="2147483762"/>
            <pc:sldLayoutMk cId="1429992382" sldId="2147483766"/>
          </pc:sldLayoutMkLst>
        </pc:sldLayoutChg>
        <pc:sldLayoutChg chg="del">
          <pc:chgData name="Guest User" userId="" providerId="Windows Live" clId="Web-{E0C6A686-ADA8-440C-8DE1-F7252876DC8A}" dt="2022-12-13T07:00:31.816" v="40"/>
          <pc:sldLayoutMkLst>
            <pc:docMk/>
            <pc:sldMasterMk cId="2859979413" sldId="2147483762"/>
            <pc:sldLayoutMk cId="331246353" sldId="2147483767"/>
          </pc:sldLayoutMkLst>
        </pc:sldLayoutChg>
        <pc:sldLayoutChg chg="del">
          <pc:chgData name="Guest User" userId="" providerId="Windows Live" clId="Web-{E0C6A686-ADA8-440C-8DE1-F7252876DC8A}" dt="2022-12-13T07:00:31.816" v="40"/>
          <pc:sldLayoutMkLst>
            <pc:docMk/>
            <pc:sldMasterMk cId="2859979413" sldId="2147483762"/>
            <pc:sldLayoutMk cId="1030197088" sldId="2147483768"/>
          </pc:sldLayoutMkLst>
        </pc:sldLayoutChg>
        <pc:sldLayoutChg chg="del">
          <pc:chgData name="Guest User" userId="" providerId="Windows Live" clId="Web-{E0C6A686-ADA8-440C-8DE1-F7252876DC8A}" dt="2022-12-13T07:00:31.816" v="40"/>
          <pc:sldLayoutMkLst>
            <pc:docMk/>
            <pc:sldMasterMk cId="2859979413" sldId="2147483762"/>
            <pc:sldLayoutMk cId="3140115155" sldId="2147483769"/>
          </pc:sldLayoutMkLst>
        </pc:sldLayoutChg>
        <pc:sldLayoutChg chg="del">
          <pc:chgData name="Guest User" userId="" providerId="Windows Live" clId="Web-{E0C6A686-ADA8-440C-8DE1-F7252876DC8A}" dt="2022-12-13T07:00:31.816" v="40"/>
          <pc:sldLayoutMkLst>
            <pc:docMk/>
            <pc:sldMasterMk cId="2859979413" sldId="2147483762"/>
            <pc:sldLayoutMk cId="2055867900" sldId="2147483770"/>
          </pc:sldLayoutMkLst>
        </pc:sldLayoutChg>
        <pc:sldLayoutChg chg="del">
          <pc:chgData name="Guest User" userId="" providerId="Windows Live" clId="Web-{E0C6A686-ADA8-440C-8DE1-F7252876DC8A}" dt="2022-12-13T07:00:31.816" v="40"/>
          <pc:sldLayoutMkLst>
            <pc:docMk/>
            <pc:sldMasterMk cId="2859979413" sldId="2147483762"/>
            <pc:sldLayoutMk cId="1801846687" sldId="2147483771"/>
          </pc:sldLayoutMkLst>
        </pc:sldLayoutChg>
        <pc:sldLayoutChg chg="del">
          <pc:chgData name="Guest User" userId="" providerId="Windows Live" clId="Web-{E0C6A686-ADA8-440C-8DE1-F7252876DC8A}" dt="2022-12-13T07:00:31.816" v="40"/>
          <pc:sldLayoutMkLst>
            <pc:docMk/>
            <pc:sldMasterMk cId="2859979413" sldId="2147483762"/>
            <pc:sldLayoutMk cId="158609416" sldId="2147483772"/>
          </pc:sldLayoutMkLst>
        </pc:sldLayoutChg>
        <pc:sldLayoutChg chg="del">
          <pc:chgData name="Guest User" userId="" providerId="Windows Live" clId="Web-{E0C6A686-ADA8-440C-8DE1-F7252876DC8A}" dt="2022-12-13T07:00:31.816" v="40"/>
          <pc:sldLayoutMkLst>
            <pc:docMk/>
            <pc:sldMasterMk cId="2859979413" sldId="2147483762"/>
            <pc:sldLayoutMk cId="2147114803" sldId="2147483773"/>
          </pc:sldLayoutMkLst>
        </pc:sldLayoutChg>
      </pc:sldMasterChg>
      <pc:sldMasterChg chg="add del addSldLayout delSldLayout modSldLayout">
        <pc:chgData name="Guest User" userId="" providerId="Windows Live" clId="Web-{E0C6A686-ADA8-440C-8DE1-F7252876DC8A}" dt="2022-12-13T07:01:18.678" v="41"/>
        <pc:sldMasterMkLst>
          <pc:docMk/>
          <pc:sldMasterMk cId="738372121" sldId="2147483774"/>
        </pc:sldMasterMkLst>
        <pc:sldLayoutChg chg="add del mod replId">
          <pc:chgData name="Guest User" userId="" providerId="Windows Live" clId="Web-{E0C6A686-ADA8-440C-8DE1-F7252876DC8A}" dt="2022-12-13T07:01:18.678" v="41"/>
          <pc:sldLayoutMkLst>
            <pc:docMk/>
            <pc:sldMasterMk cId="738372121" sldId="2147483774"/>
            <pc:sldLayoutMk cId="1127537892" sldId="2147483775"/>
          </pc:sldLayoutMkLst>
        </pc:sldLayoutChg>
        <pc:sldLayoutChg chg="add del mod replId">
          <pc:chgData name="Guest User" userId="" providerId="Windows Live" clId="Web-{E0C6A686-ADA8-440C-8DE1-F7252876DC8A}" dt="2022-12-13T07:01:18.678" v="41"/>
          <pc:sldLayoutMkLst>
            <pc:docMk/>
            <pc:sldMasterMk cId="738372121" sldId="2147483774"/>
            <pc:sldLayoutMk cId="2478892635" sldId="2147483776"/>
          </pc:sldLayoutMkLst>
        </pc:sldLayoutChg>
        <pc:sldLayoutChg chg="add del mod replId">
          <pc:chgData name="Guest User" userId="" providerId="Windows Live" clId="Web-{E0C6A686-ADA8-440C-8DE1-F7252876DC8A}" dt="2022-12-13T07:01:18.678" v="41"/>
          <pc:sldLayoutMkLst>
            <pc:docMk/>
            <pc:sldMasterMk cId="738372121" sldId="2147483774"/>
            <pc:sldLayoutMk cId="1744743343" sldId="2147483777"/>
          </pc:sldLayoutMkLst>
        </pc:sldLayoutChg>
        <pc:sldLayoutChg chg="add del mod replId">
          <pc:chgData name="Guest User" userId="" providerId="Windows Live" clId="Web-{E0C6A686-ADA8-440C-8DE1-F7252876DC8A}" dt="2022-12-13T07:01:18.678" v="41"/>
          <pc:sldLayoutMkLst>
            <pc:docMk/>
            <pc:sldMasterMk cId="738372121" sldId="2147483774"/>
            <pc:sldLayoutMk cId="3509078974" sldId="2147483778"/>
          </pc:sldLayoutMkLst>
        </pc:sldLayoutChg>
        <pc:sldLayoutChg chg="add del mod replId">
          <pc:chgData name="Guest User" userId="" providerId="Windows Live" clId="Web-{E0C6A686-ADA8-440C-8DE1-F7252876DC8A}" dt="2022-12-13T07:01:18.678" v="41"/>
          <pc:sldLayoutMkLst>
            <pc:docMk/>
            <pc:sldMasterMk cId="738372121" sldId="2147483774"/>
            <pc:sldLayoutMk cId="4097873086" sldId="2147483779"/>
          </pc:sldLayoutMkLst>
        </pc:sldLayoutChg>
        <pc:sldLayoutChg chg="add del mod replId">
          <pc:chgData name="Guest User" userId="" providerId="Windows Live" clId="Web-{E0C6A686-ADA8-440C-8DE1-F7252876DC8A}" dt="2022-12-13T07:01:18.678" v="41"/>
          <pc:sldLayoutMkLst>
            <pc:docMk/>
            <pc:sldMasterMk cId="738372121" sldId="2147483774"/>
            <pc:sldLayoutMk cId="3962041030" sldId="2147483780"/>
          </pc:sldLayoutMkLst>
        </pc:sldLayoutChg>
        <pc:sldLayoutChg chg="add del mod replId">
          <pc:chgData name="Guest User" userId="" providerId="Windows Live" clId="Web-{E0C6A686-ADA8-440C-8DE1-F7252876DC8A}" dt="2022-12-13T07:01:18.678" v="41"/>
          <pc:sldLayoutMkLst>
            <pc:docMk/>
            <pc:sldMasterMk cId="738372121" sldId="2147483774"/>
            <pc:sldLayoutMk cId="1717906671" sldId="2147483781"/>
          </pc:sldLayoutMkLst>
        </pc:sldLayoutChg>
        <pc:sldLayoutChg chg="add del mod replId">
          <pc:chgData name="Guest User" userId="" providerId="Windows Live" clId="Web-{E0C6A686-ADA8-440C-8DE1-F7252876DC8A}" dt="2022-12-13T07:01:18.678" v="41"/>
          <pc:sldLayoutMkLst>
            <pc:docMk/>
            <pc:sldMasterMk cId="738372121" sldId="2147483774"/>
            <pc:sldLayoutMk cId="1628859969" sldId="2147483782"/>
          </pc:sldLayoutMkLst>
        </pc:sldLayoutChg>
        <pc:sldLayoutChg chg="add del mod replId">
          <pc:chgData name="Guest User" userId="" providerId="Windows Live" clId="Web-{E0C6A686-ADA8-440C-8DE1-F7252876DC8A}" dt="2022-12-13T07:01:18.678" v="41"/>
          <pc:sldLayoutMkLst>
            <pc:docMk/>
            <pc:sldMasterMk cId="738372121" sldId="2147483774"/>
            <pc:sldLayoutMk cId="2524179677" sldId="2147483783"/>
          </pc:sldLayoutMkLst>
        </pc:sldLayoutChg>
        <pc:sldLayoutChg chg="add del mod replId">
          <pc:chgData name="Guest User" userId="" providerId="Windows Live" clId="Web-{E0C6A686-ADA8-440C-8DE1-F7252876DC8A}" dt="2022-12-13T07:01:18.678" v="41"/>
          <pc:sldLayoutMkLst>
            <pc:docMk/>
            <pc:sldMasterMk cId="738372121" sldId="2147483774"/>
            <pc:sldLayoutMk cId="1738984502" sldId="2147483784"/>
          </pc:sldLayoutMkLst>
        </pc:sldLayoutChg>
        <pc:sldLayoutChg chg="add del mod replId">
          <pc:chgData name="Guest User" userId="" providerId="Windows Live" clId="Web-{E0C6A686-ADA8-440C-8DE1-F7252876DC8A}" dt="2022-12-13T07:01:18.678" v="41"/>
          <pc:sldLayoutMkLst>
            <pc:docMk/>
            <pc:sldMasterMk cId="738372121" sldId="2147483774"/>
            <pc:sldLayoutMk cId="1696233310" sldId="2147483785"/>
          </pc:sldLayoutMkLst>
        </pc:sldLayoutChg>
        <pc:sldLayoutChg chg="add del mod replId">
          <pc:chgData name="Guest User" userId="" providerId="Windows Live" clId="Web-{E0C6A686-ADA8-440C-8DE1-F7252876DC8A}" dt="2022-12-13T07:01:18.678" v="41"/>
          <pc:sldLayoutMkLst>
            <pc:docMk/>
            <pc:sldMasterMk cId="738372121" sldId="2147483774"/>
            <pc:sldLayoutMk cId="1501558977" sldId="2147483786"/>
          </pc:sldLayoutMkLst>
        </pc:sldLayoutChg>
        <pc:sldLayoutChg chg="add del mod replId">
          <pc:chgData name="Guest User" userId="" providerId="Windows Live" clId="Web-{E0C6A686-ADA8-440C-8DE1-F7252876DC8A}" dt="2022-12-13T07:01:18.678" v="41"/>
          <pc:sldLayoutMkLst>
            <pc:docMk/>
            <pc:sldMasterMk cId="738372121" sldId="2147483774"/>
            <pc:sldLayoutMk cId="3633221786" sldId="2147483787"/>
          </pc:sldLayoutMkLst>
        </pc:sldLayoutChg>
        <pc:sldLayoutChg chg="add del mod replId">
          <pc:chgData name="Guest User" userId="" providerId="Windows Live" clId="Web-{E0C6A686-ADA8-440C-8DE1-F7252876DC8A}" dt="2022-12-13T07:01:18.678" v="41"/>
          <pc:sldLayoutMkLst>
            <pc:docMk/>
            <pc:sldMasterMk cId="738372121" sldId="2147483774"/>
            <pc:sldLayoutMk cId="1664165330" sldId="2147483788"/>
          </pc:sldLayoutMkLst>
        </pc:sldLayoutChg>
        <pc:sldLayoutChg chg="add del mod replId">
          <pc:chgData name="Guest User" userId="" providerId="Windows Live" clId="Web-{E0C6A686-ADA8-440C-8DE1-F7252876DC8A}" dt="2022-12-13T07:01:18.678" v="41"/>
          <pc:sldLayoutMkLst>
            <pc:docMk/>
            <pc:sldMasterMk cId="738372121" sldId="2147483774"/>
            <pc:sldLayoutMk cId="2596609241" sldId="2147483789"/>
          </pc:sldLayoutMkLst>
        </pc:sldLayoutChg>
        <pc:sldLayoutChg chg="add del mod replId">
          <pc:chgData name="Guest User" userId="" providerId="Windows Live" clId="Web-{E0C6A686-ADA8-440C-8DE1-F7252876DC8A}" dt="2022-12-13T07:01:18.678" v="41"/>
          <pc:sldLayoutMkLst>
            <pc:docMk/>
            <pc:sldMasterMk cId="738372121" sldId="2147483774"/>
            <pc:sldLayoutMk cId="1843778968" sldId="2147483790"/>
          </pc:sldLayoutMkLst>
        </pc:sldLayoutChg>
        <pc:sldLayoutChg chg="add del mod replId">
          <pc:chgData name="Guest User" userId="" providerId="Windows Live" clId="Web-{E0C6A686-ADA8-440C-8DE1-F7252876DC8A}" dt="2022-12-13T07:01:18.678" v="41"/>
          <pc:sldLayoutMkLst>
            <pc:docMk/>
            <pc:sldMasterMk cId="738372121" sldId="2147483774"/>
            <pc:sldLayoutMk cId="2526016105" sldId="2147483791"/>
          </pc:sldLayoutMkLst>
        </pc:sldLayoutChg>
      </pc:sldMasterChg>
      <pc:sldMasterChg chg="add del addSldLayout delSldLayout modSldLayout">
        <pc:chgData name="Guest User" userId="" providerId="Windows Live" clId="Web-{E0C6A686-ADA8-440C-8DE1-F7252876DC8A}" dt="2022-12-13T07:17:36.874" v="191"/>
        <pc:sldMasterMkLst>
          <pc:docMk/>
          <pc:sldMasterMk cId="1941952541" sldId="2147483792"/>
        </pc:sldMasterMkLst>
        <pc:sldLayoutChg chg="add del mod replId">
          <pc:chgData name="Guest User" userId="" providerId="Windows Live" clId="Web-{E0C6A686-ADA8-440C-8DE1-F7252876DC8A}" dt="2022-12-13T07:17:36.874" v="191"/>
          <pc:sldLayoutMkLst>
            <pc:docMk/>
            <pc:sldMasterMk cId="1941952541" sldId="2147483792"/>
            <pc:sldLayoutMk cId="518817442" sldId="2147483793"/>
          </pc:sldLayoutMkLst>
        </pc:sldLayoutChg>
        <pc:sldLayoutChg chg="add del mod replId">
          <pc:chgData name="Guest User" userId="" providerId="Windows Live" clId="Web-{E0C6A686-ADA8-440C-8DE1-F7252876DC8A}" dt="2022-12-13T07:17:36.874" v="191"/>
          <pc:sldLayoutMkLst>
            <pc:docMk/>
            <pc:sldMasterMk cId="1941952541" sldId="2147483792"/>
            <pc:sldLayoutMk cId="2971977646" sldId="2147483794"/>
          </pc:sldLayoutMkLst>
        </pc:sldLayoutChg>
        <pc:sldLayoutChg chg="add del mod replId">
          <pc:chgData name="Guest User" userId="" providerId="Windows Live" clId="Web-{E0C6A686-ADA8-440C-8DE1-F7252876DC8A}" dt="2022-12-13T07:17:36.874" v="191"/>
          <pc:sldLayoutMkLst>
            <pc:docMk/>
            <pc:sldMasterMk cId="1941952541" sldId="2147483792"/>
            <pc:sldLayoutMk cId="1957796122" sldId="2147483795"/>
          </pc:sldLayoutMkLst>
        </pc:sldLayoutChg>
        <pc:sldLayoutChg chg="add del mod replId">
          <pc:chgData name="Guest User" userId="" providerId="Windows Live" clId="Web-{E0C6A686-ADA8-440C-8DE1-F7252876DC8A}" dt="2022-12-13T07:17:36.874" v="191"/>
          <pc:sldLayoutMkLst>
            <pc:docMk/>
            <pc:sldMasterMk cId="1941952541" sldId="2147483792"/>
            <pc:sldLayoutMk cId="795614011" sldId="2147483796"/>
          </pc:sldLayoutMkLst>
        </pc:sldLayoutChg>
        <pc:sldLayoutChg chg="add del mod replId">
          <pc:chgData name="Guest User" userId="" providerId="Windows Live" clId="Web-{E0C6A686-ADA8-440C-8DE1-F7252876DC8A}" dt="2022-12-13T07:17:36.874" v="191"/>
          <pc:sldLayoutMkLst>
            <pc:docMk/>
            <pc:sldMasterMk cId="1941952541" sldId="2147483792"/>
            <pc:sldLayoutMk cId="3538060513" sldId="2147483797"/>
          </pc:sldLayoutMkLst>
        </pc:sldLayoutChg>
        <pc:sldLayoutChg chg="add del mod replId">
          <pc:chgData name="Guest User" userId="" providerId="Windows Live" clId="Web-{E0C6A686-ADA8-440C-8DE1-F7252876DC8A}" dt="2022-12-13T07:17:36.874" v="191"/>
          <pc:sldLayoutMkLst>
            <pc:docMk/>
            <pc:sldMasterMk cId="1941952541" sldId="2147483792"/>
            <pc:sldLayoutMk cId="3881168786" sldId="2147483798"/>
          </pc:sldLayoutMkLst>
        </pc:sldLayoutChg>
        <pc:sldLayoutChg chg="add del mod replId">
          <pc:chgData name="Guest User" userId="" providerId="Windows Live" clId="Web-{E0C6A686-ADA8-440C-8DE1-F7252876DC8A}" dt="2022-12-13T07:17:36.874" v="191"/>
          <pc:sldLayoutMkLst>
            <pc:docMk/>
            <pc:sldMasterMk cId="1941952541" sldId="2147483792"/>
            <pc:sldLayoutMk cId="765048817" sldId="2147483799"/>
          </pc:sldLayoutMkLst>
        </pc:sldLayoutChg>
        <pc:sldLayoutChg chg="add del mod replId">
          <pc:chgData name="Guest User" userId="" providerId="Windows Live" clId="Web-{E0C6A686-ADA8-440C-8DE1-F7252876DC8A}" dt="2022-12-13T07:17:36.874" v="191"/>
          <pc:sldLayoutMkLst>
            <pc:docMk/>
            <pc:sldMasterMk cId="1941952541" sldId="2147483792"/>
            <pc:sldLayoutMk cId="2978630546" sldId="2147483800"/>
          </pc:sldLayoutMkLst>
        </pc:sldLayoutChg>
        <pc:sldLayoutChg chg="add del mod replId">
          <pc:chgData name="Guest User" userId="" providerId="Windows Live" clId="Web-{E0C6A686-ADA8-440C-8DE1-F7252876DC8A}" dt="2022-12-13T07:17:36.874" v="191"/>
          <pc:sldLayoutMkLst>
            <pc:docMk/>
            <pc:sldMasterMk cId="1941952541" sldId="2147483792"/>
            <pc:sldLayoutMk cId="2260800827" sldId="2147483801"/>
          </pc:sldLayoutMkLst>
        </pc:sldLayoutChg>
        <pc:sldLayoutChg chg="add del mod replId">
          <pc:chgData name="Guest User" userId="" providerId="Windows Live" clId="Web-{E0C6A686-ADA8-440C-8DE1-F7252876DC8A}" dt="2022-12-13T07:17:36.874" v="191"/>
          <pc:sldLayoutMkLst>
            <pc:docMk/>
            <pc:sldMasterMk cId="1941952541" sldId="2147483792"/>
            <pc:sldLayoutMk cId="1737865013" sldId="2147483802"/>
          </pc:sldLayoutMkLst>
        </pc:sldLayoutChg>
        <pc:sldLayoutChg chg="add del mod replId">
          <pc:chgData name="Guest User" userId="" providerId="Windows Live" clId="Web-{E0C6A686-ADA8-440C-8DE1-F7252876DC8A}" dt="2022-12-13T07:17:36.874" v="191"/>
          <pc:sldLayoutMkLst>
            <pc:docMk/>
            <pc:sldMasterMk cId="1941952541" sldId="2147483792"/>
            <pc:sldLayoutMk cId="1743029163" sldId="2147483803"/>
          </pc:sldLayoutMkLst>
        </pc:sldLayoutChg>
        <pc:sldLayoutChg chg="add del mod replId">
          <pc:chgData name="Guest User" userId="" providerId="Windows Live" clId="Web-{E0C6A686-ADA8-440C-8DE1-F7252876DC8A}" dt="2022-12-13T07:17:36.874" v="191"/>
          <pc:sldLayoutMkLst>
            <pc:docMk/>
            <pc:sldMasterMk cId="1941952541" sldId="2147483792"/>
            <pc:sldLayoutMk cId="111208647" sldId="2147483804"/>
          </pc:sldLayoutMkLst>
        </pc:sldLayoutChg>
        <pc:sldLayoutChg chg="add del mod replId">
          <pc:chgData name="Guest User" userId="" providerId="Windows Live" clId="Web-{E0C6A686-ADA8-440C-8DE1-F7252876DC8A}" dt="2022-12-13T07:17:36.874" v="191"/>
          <pc:sldLayoutMkLst>
            <pc:docMk/>
            <pc:sldMasterMk cId="1941952541" sldId="2147483792"/>
            <pc:sldLayoutMk cId="3200442077" sldId="2147483805"/>
          </pc:sldLayoutMkLst>
        </pc:sldLayoutChg>
        <pc:sldLayoutChg chg="add del mod replId">
          <pc:chgData name="Guest User" userId="" providerId="Windows Live" clId="Web-{E0C6A686-ADA8-440C-8DE1-F7252876DC8A}" dt="2022-12-13T07:17:36.874" v="191"/>
          <pc:sldLayoutMkLst>
            <pc:docMk/>
            <pc:sldMasterMk cId="1941952541" sldId="2147483792"/>
            <pc:sldLayoutMk cId="1462922313" sldId="2147483806"/>
          </pc:sldLayoutMkLst>
        </pc:sldLayoutChg>
        <pc:sldLayoutChg chg="add del mod replId">
          <pc:chgData name="Guest User" userId="" providerId="Windows Live" clId="Web-{E0C6A686-ADA8-440C-8DE1-F7252876DC8A}" dt="2022-12-13T07:17:36.874" v="191"/>
          <pc:sldLayoutMkLst>
            <pc:docMk/>
            <pc:sldMasterMk cId="1941952541" sldId="2147483792"/>
            <pc:sldLayoutMk cId="1227114378" sldId="2147483807"/>
          </pc:sldLayoutMkLst>
        </pc:sldLayoutChg>
        <pc:sldLayoutChg chg="add del mod replId">
          <pc:chgData name="Guest User" userId="" providerId="Windows Live" clId="Web-{E0C6A686-ADA8-440C-8DE1-F7252876DC8A}" dt="2022-12-13T07:17:36.874" v="191"/>
          <pc:sldLayoutMkLst>
            <pc:docMk/>
            <pc:sldMasterMk cId="1941952541" sldId="2147483792"/>
            <pc:sldLayoutMk cId="2209224186" sldId="2147483808"/>
          </pc:sldLayoutMkLst>
        </pc:sldLayoutChg>
      </pc:sldMasterChg>
      <pc:sldMasterChg chg="add del addSldLayout delSldLayout modSldLayout">
        <pc:chgData name="Guest User" userId="" providerId="Windows Live" clId="Web-{E0C6A686-ADA8-440C-8DE1-F7252876DC8A}" dt="2022-12-13T07:18:04.812" v="192"/>
        <pc:sldMasterMkLst>
          <pc:docMk/>
          <pc:sldMasterMk cId="3653979053" sldId="2147483809"/>
        </pc:sldMasterMkLst>
        <pc:sldLayoutChg chg="add del mod replId">
          <pc:chgData name="Guest User" userId="" providerId="Windows Live" clId="Web-{E0C6A686-ADA8-440C-8DE1-F7252876DC8A}" dt="2022-12-13T07:18:04.812" v="192"/>
          <pc:sldLayoutMkLst>
            <pc:docMk/>
            <pc:sldMasterMk cId="3653979053" sldId="2147483809"/>
            <pc:sldLayoutMk cId="2538840843" sldId="2147483810"/>
          </pc:sldLayoutMkLst>
        </pc:sldLayoutChg>
        <pc:sldLayoutChg chg="add del mod replId">
          <pc:chgData name="Guest User" userId="" providerId="Windows Live" clId="Web-{E0C6A686-ADA8-440C-8DE1-F7252876DC8A}" dt="2022-12-13T07:18:04.812" v="192"/>
          <pc:sldLayoutMkLst>
            <pc:docMk/>
            <pc:sldMasterMk cId="3653979053" sldId="2147483809"/>
            <pc:sldLayoutMk cId="3374622852" sldId="2147483811"/>
          </pc:sldLayoutMkLst>
        </pc:sldLayoutChg>
        <pc:sldLayoutChg chg="add del mod replId">
          <pc:chgData name="Guest User" userId="" providerId="Windows Live" clId="Web-{E0C6A686-ADA8-440C-8DE1-F7252876DC8A}" dt="2022-12-13T07:18:04.812" v="192"/>
          <pc:sldLayoutMkLst>
            <pc:docMk/>
            <pc:sldMasterMk cId="3653979053" sldId="2147483809"/>
            <pc:sldLayoutMk cId="2360627391" sldId="2147483812"/>
          </pc:sldLayoutMkLst>
        </pc:sldLayoutChg>
        <pc:sldLayoutChg chg="add del mod replId">
          <pc:chgData name="Guest User" userId="" providerId="Windows Live" clId="Web-{E0C6A686-ADA8-440C-8DE1-F7252876DC8A}" dt="2022-12-13T07:18:04.812" v="192"/>
          <pc:sldLayoutMkLst>
            <pc:docMk/>
            <pc:sldMasterMk cId="3653979053" sldId="2147483809"/>
            <pc:sldLayoutMk cId="1151556025" sldId="2147483813"/>
          </pc:sldLayoutMkLst>
        </pc:sldLayoutChg>
        <pc:sldLayoutChg chg="add del mod replId">
          <pc:chgData name="Guest User" userId="" providerId="Windows Live" clId="Web-{E0C6A686-ADA8-440C-8DE1-F7252876DC8A}" dt="2022-12-13T07:18:04.812" v="192"/>
          <pc:sldLayoutMkLst>
            <pc:docMk/>
            <pc:sldMasterMk cId="3653979053" sldId="2147483809"/>
            <pc:sldLayoutMk cId="3966031781" sldId="2147483814"/>
          </pc:sldLayoutMkLst>
        </pc:sldLayoutChg>
        <pc:sldLayoutChg chg="add del mod replId">
          <pc:chgData name="Guest User" userId="" providerId="Windows Live" clId="Web-{E0C6A686-ADA8-440C-8DE1-F7252876DC8A}" dt="2022-12-13T07:18:04.812" v="192"/>
          <pc:sldLayoutMkLst>
            <pc:docMk/>
            <pc:sldMasterMk cId="3653979053" sldId="2147483809"/>
            <pc:sldLayoutMk cId="3210382318" sldId="2147483815"/>
          </pc:sldLayoutMkLst>
        </pc:sldLayoutChg>
        <pc:sldLayoutChg chg="add del mod replId">
          <pc:chgData name="Guest User" userId="" providerId="Windows Live" clId="Web-{E0C6A686-ADA8-440C-8DE1-F7252876DC8A}" dt="2022-12-13T07:18:04.812" v="192"/>
          <pc:sldLayoutMkLst>
            <pc:docMk/>
            <pc:sldMasterMk cId="3653979053" sldId="2147483809"/>
            <pc:sldLayoutMk cId="4029341259" sldId="2147483816"/>
          </pc:sldLayoutMkLst>
        </pc:sldLayoutChg>
        <pc:sldLayoutChg chg="add del mod replId">
          <pc:chgData name="Guest User" userId="" providerId="Windows Live" clId="Web-{E0C6A686-ADA8-440C-8DE1-F7252876DC8A}" dt="2022-12-13T07:18:04.812" v="192"/>
          <pc:sldLayoutMkLst>
            <pc:docMk/>
            <pc:sldMasterMk cId="3653979053" sldId="2147483809"/>
            <pc:sldLayoutMk cId="1799211743" sldId="2147483817"/>
          </pc:sldLayoutMkLst>
        </pc:sldLayoutChg>
        <pc:sldLayoutChg chg="add del mod replId">
          <pc:chgData name="Guest User" userId="" providerId="Windows Live" clId="Web-{E0C6A686-ADA8-440C-8DE1-F7252876DC8A}" dt="2022-12-13T07:18:04.812" v="192"/>
          <pc:sldLayoutMkLst>
            <pc:docMk/>
            <pc:sldMasterMk cId="3653979053" sldId="2147483809"/>
            <pc:sldLayoutMk cId="3492007355" sldId="2147483818"/>
          </pc:sldLayoutMkLst>
        </pc:sldLayoutChg>
        <pc:sldLayoutChg chg="add del mod replId">
          <pc:chgData name="Guest User" userId="" providerId="Windows Live" clId="Web-{E0C6A686-ADA8-440C-8DE1-F7252876DC8A}" dt="2022-12-13T07:18:04.812" v="192"/>
          <pc:sldLayoutMkLst>
            <pc:docMk/>
            <pc:sldMasterMk cId="3653979053" sldId="2147483809"/>
            <pc:sldLayoutMk cId="3152846360" sldId="2147483819"/>
          </pc:sldLayoutMkLst>
        </pc:sldLayoutChg>
        <pc:sldLayoutChg chg="add del mod replId">
          <pc:chgData name="Guest User" userId="" providerId="Windows Live" clId="Web-{E0C6A686-ADA8-440C-8DE1-F7252876DC8A}" dt="2022-12-13T07:18:04.812" v="192"/>
          <pc:sldLayoutMkLst>
            <pc:docMk/>
            <pc:sldMasterMk cId="3653979053" sldId="2147483809"/>
            <pc:sldLayoutMk cId="2985178160" sldId="2147483820"/>
          </pc:sldLayoutMkLst>
        </pc:sldLayoutChg>
      </pc:sldMasterChg>
      <pc:sldMasterChg chg="add del addSldLayout delSldLayout modSldLayout">
        <pc:chgData name="Guest User" userId="" providerId="Windows Live" clId="Web-{E0C6A686-ADA8-440C-8DE1-F7252876DC8A}" dt="2022-12-13T07:18:51.627" v="193"/>
        <pc:sldMasterMkLst>
          <pc:docMk/>
          <pc:sldMasterMk cId="3279335553" sldId="2147483821"/>
        </pc:sldMasterMkLst>
        <pc:sldLayoutChg chg="add del mod replId">
          <pc:chgData name="Guest User" userId="" providerId="Windows Live" clId="Web-{E0C6A686-ADA8-440C-8DE1-F7252876DC8A}" dt="2022-12-13T07:18:51.627" v="193"/>
          <pc:sldLayoutMkLst>
            <pc:docMk/>
            <pc:sldMasterMk cId="3279335553" sldId="2147483821"/>
            <pc:sldLayoutMk cId="430730501" sldId="2147483822"/>
          </pc:sldLayoutMkLst>
        </pc:sldLayoutChg>
        <pc:sldLayoutChg chg="add del mod replId">
          <pc:chgData name="Guest User" userId="" providerId="Windows Live" clId="Web-{E0C6A686-ADA8-440C-8DE1-F7252876DC8A}" dt="2022-12-13T07:18:51.627" v="193"/>
          <pc:sldLayoutMkLst>
            <pc:docMk/>
            <pc:sldMasterMk cId="3279335553" sldId="2147483821"/>
            <pc:sldLayoutMk cId="82780605" sldId="2147483823"/>
          </pc:sldLayoutMkLst>
        </pc:sldLayoutChg>
        <pc:sldLayoutChg chg="add del mod replId">
          <pc:chgData name="Guest User" userId="" providerId="Windows Live" clId="Web-{E0C6A686-ADA8-440C-8DE1-F7252876DC8A}" dt="2022-12-13T07:18:51.627" v="193"/>
          <pc:sldLayoutMkLst>
            <pc:docMk/>
            <pc:sldMasterMk cId="3279335553" sldId="2147483821"/>
            <pc:sldLayoutMk cId="2535253565" sldId="2147483824"/>
          </pc:sldLayoutMkLst>
        </pc:sldLayoutChg>
        <pc:sldLayoutChg chg="add del mod replId">
          <pc:chgData name="Guest User" userId="" providerId="Windows Live" clId="Web-{E0C6A686-ADA8-440C-8DE1-F7252876DC8A}" dt="2022-12-13T07:18:51.627" v="193"/>
          <pc:sldLayoutMkLst>
            <pc:docMk/>
            <pc:sldMasterMk cId="3279335553" sldId="2147483821"/>
            <pc:sldLayoutMk cId="1494308230" sldId="2147483825"/>
          </pc:sldLayoutMkLst>
        </pc:sldLayoutChg>
        <pc:sldLayoutChg chg="add del mod replId">
          <pc:chgData name="Guest User" userId="" providerId="Windows Live" clId="Web-{E0C6A686-ADA8-440C-8DE1-F7252876DC8A}" dt="2022-12-13T07:18:51.627" v="193"/>
          <pc:sldLayoutMkLst>
            <pc:docMk/>
            <pc:sldMasterMk cId="3279335553" sldId="2147483821"/>
            <pc:sldLayoutMk cId="3905218697" sldId="2147483826"/>
          </pc:sldLayoutMkLst>
        </pc:sldLayoutChg>
        <pc:sldLayoutChg chg="add del mod replId">
          <pc:chgData name="Guest User" userId="" providerId="Windows Live" clId="Web-{E0C6A686-ADA8-440C-8DE1-F7252876DC8A}" dt="2022-12-13T07:18:51.627" v="193"/>
          <pc:sldLayoutMkLst>
            <pc:docMk/>
            <pc:sldMasterMk cId="3279335553" sldId="2147483821"/>
            <pc:sldLayoutMk cId="1168500004" sldId="2147483827"/>
          </pc:sldLayoutMkLst>
        </pc:sldLayoutChg>
        <pc:sldLayoutChg chg="add del mod replId">
          <pc:chgData name="Guest User" userId="" providerId="Windows Live" clId="Web-{E0C6A686-ADA8-440C-8DE1-F7252876DC8A}" dt="2022-12-13T07:18:51.627" v="193"/>
          <pc:sldLayoutMkLst>
            <pc:docMk/>
            <pc:sldMasterMk cId="3279335553" sldId="2147483821"/>
            <pc:sldLayoutMk cId="3021707846" sldId="2147483828"/>
          </pc:sldLayoutMkLst>
        </pc:sldLayoutChg>
        <pc:sldLayoutChg chg="add del mod replId">
          <pc:chgData name="Guest User" userId="" providerId="Windows Live" clId="Web-{E0C6A686-ADA8-440C-8DE1-F7252876DC8A}" dt="2022-12-13T07:18:51.627" v="193"/>
          <pc:sldLayoutMkLst>
            <pc:docMk/>
            <pc:sldMasterMk cId="3279335553" sldId="2147483821"/>
            <pc:sldLayoutMk cId="1889956866" sldId="2147483829"/>
          </pc:sldLayoutMkLst>
        </pc:sldLayoutChg>
        <pc:sldLayoutChg chg="add del mod replId">
          <pc:chgData name="Guest User" userId="" providerId="Windows Live" clId="Web-{E0C6A686-ADA8-440C-8DE1-F7252876DC8A}" dt="2022-12-13T07:18:51.627" v="193"/>
          <pc:sldLayoutMkLst>
            <pc:docMk/>
            <pc:sldMasterMk cId="3279335553" sldId="2147483821"/>
            <pc:sldLayoutMk cId="2092244523" sldId="2147483830"/>
          </pc:sldLayoutMkLst>
        </pc:sldLayoutChg>
        <pc:sldLayoutChg chg="add del mod replId">
          <pc:chgData name="Guest User" userId="" providerId="Windows Live" clId="Web-{E0C6A686-ADA8-440C-8DE1-F7252876DC8A}" dt="2022-12-13T07:18:51.627" v="193"/>
          <pc:sldLayoutMkLst>
            <pc:docMk/>
            <pc:sldMasterMk cId="3279335553" sldId="2147483821"/>
            <pc:sldLayoutMk cId="1701572838" sldId="2147483831"/>
          </pc:sldLayoutMkLst>
        </pc:sldLayoutChg>
        <pc:sldLayoutChg chg="add del mod replId">
          <pc:chgData name="Guest User" userId="" providerId="Windows Live" clId="Web-{E0C6A686-ADA8-440C-8DE1-F7252876DC8A}" dt="2022-12-13T07:18:51.627" v="193"/>
          <pc:sldLayoutMkLst>
            <pc:docMk/>
            <pc:sldMasterMk cId="3279335553" sldId="2147483821"/>
            <pc:sldLayoutMk cId="985227874" sldId="2147483832"/>
          </pc:sldLayoutMkLst>
        </pc:sldLayoutChg>
      </pc:sldMasterChg>
      <pc:sldMasterChg chg="add del addSldLayout delSldLayout modSldLayout">
        <pc:chgData name="Guest User" userId="" providerId="Windows Live" clId="Web-{E0C6A686-ADA8-440C-8DE1-F7252876DC8A}" dt="2022-12-13T07:19:19.596" v="194"/>
        <pc:sldMasterMkLst>
          <pc:docMk/>
          <pc:sldMasterMk cId="1216421828" sldId="2147483833"/>
        </pc:sldMasterMkLst>
        <pc:sldLayoutChg chg="add del mod replId">
          <pc:chgData name="Guest User" userId="" providerId="Windows Live" clId="Web-{E0C6A686-ADA8-440C-8DE1-F7252876DC8A}" dt="2022-12-13T07:19:19.596" v="194"/>
          <pc:sldLayoutMkLst>
            <pc:docMk/>
            <pc:sldMasterMk cId="1216421828" sldId="2147483833"/>
            <pc:sldLayoutMk cId="1540927788" sldId="2147483834"/>
          </pc:sldLayoutMkLst>
        </pc:sldLayoutChg>
        <pc:sldLayoutChg chg="add del mod replId">
          <pc:chgData name="Guest User" userId="" providerId="Windows Live" clId="Web-{E0C6A686-ADA8-440C-8DE1-F7252876DC8A}" dt="2022-12-13T07:19:19.596" v="194"/>
          <pc:sldLayoutMkLst>
            <pc:docMk/>
            <pc:sldMasterMk cId="1216421828" sldId="2147483833"/>
            <pc:sldLayoutMk cId="861500968" sldId="2147483835"/>
          </pc:sldLayoutMkLst>
        </pc:sldLayoutChg>
        <pc:sldLayoutChg chg="add del mod replId">
          <pc:chgData name="Guest User" userId="" providerId="Windows Live" clId="Web-{E0C6A686-ADA8-440C-8DE1-F7252876DC8A}" dt="2022-12-13T07:19:19.596" v="194"/>
          <pc:sldLayoutMkLst>
            <pc:docMk/>
            <pc:sldMasterMk cId="1216421828" sldId="2147483833"/>
            <pc:sldLayoutMk cId="1021596489" sldId="2147483836"/>
          </pc:sldLayoutMkLst>
        </pc:sldLayoutChg>
        <pc:sldLayoutChg chg="add del mod replId">
          <pc:chgData name="Guest User" userId="" providerId="Windows Live" clId="Web-{E0C6A686-ADA8-440C-8DE1-F7252876DC8A}" dt="2022-12-13T07:19:19.596" v="194"/>
          <pc:sldLayoutMkLst>
            <pc:docMk/>
            <pc:sldMasterMk cId="1216421828" sldId="2147483833"/>
            <pc:sldLayoutMk cId="3612706454" sldId="2147483837"/>
          </pc:sldLayoutMkLst>
        </pc:sldLayoutChg>
        <pc:sldLayoutChg chg="add del mod replId">
          <pc:chgData name="Guest User" userId="" providerId="Windows Live" clId="Web-{E0C6A686-ADA8-440C-8DE1-F7252876DC8A}" dt="2022-12-13T07:19:19.596" v="194"/>
          <pc:sldLayoutMkLst>
            <pc:docMk/>
            <pc:sldMasterMk cId="1216421828" sldId="2147483833"/>
            <pc:sldLayoutMk cId="2627612581" sldId="2147483838"/>
          </pc:sldLayoutMkLst>
        </pc:sldLayoutChg>
        <pc:sldLayoutChg chg="add del mod replId">
          <pc:chgData name="Guest User" userId="" providerId="Windows Live" clId="Web-{E0C6A686-ADA8-440C-8DE1-F7252876DC8A}" dt="2022-12-13T07:19:19.596" v="194"/>
          <pc:sldLayoutMkLst>
            <pc:docMk/>
            <pc:sldMasterMk cId="1216421828" sldId="2147483833"/>
            <pc:sldLayoutMk cId="3642292829" sldId="2147483839"/>
          </pc:sldLayoutMkLst>
        </pc:sldLayoutChg>
        <pc:sldLayoutChg chg="add del mod replId">
          <pc:chgData name="Guest User" userId="" providerId="Windows Live" clId="Web-{E0C6A686-ADA8-440C-8DE1-F7252876DC8A}" dt="2022-12-13T07:19:19.596" v="194"/>
          <pc:sldLayoutMkLst>
            <pc:docMk/>
            <pc:sldMasterMk cId="1216421828" sldId="2147483833"/>
            <pc:sldLayoutMk cId="1414119476" sldId="2147483840"/>
          </pc:sldLayoutMkLst>
        </pc:sldLayoutChg>
        <pc:sldLayoutChg chg="add del mod replId">
          <pc:chgData name="Guest User" userId="" providerId="Windows Live" clId="Web-{E0C6A686-ADA8-440C-8DE1-F7252876DC8A}" dt="2022-12-13T07:19:19.596" v="194"/>
          <pc:sldLayoutMkLst>
            <pc:docMk/>
            <pc:sldMasterMk cId="1216421828" sldId="2147483833"/>
            <pc:sldLayoutMk cId="1248264653" sldId="2147483841"/>
          </pc:sldLayoutMkLst>
        </pc:sldLayoutChg>
        <pc:sldLayoutChg chg="add del mod replId">
          <pc:chgData name="Guest User" userId="" providerId="Windows Live" clId="Web-{E0C6A686-ADA8-440C-8DE1-F7252876DC8A}" dt="2022-12-13T07:19:19.596" v="194"/>
          <pc:sldLayoutMkLst>
            <pc:docMk/>
            <pc:sldMasterMk cId="1216421828" sldId="2147483833"/>
            <pc:sldLayoutMk cId="1161395390" sldId="2147483842"/>
          </pc:sldLayoutMkLst>
        </pc:sldLayoutChg>
        <pc:sldLayoutChg chg="add del mod replId">
          <pc:chgData name="Guest User" userId="" providerId="Windows Live" clId="Web-{E0C6A686-ADA8-440C-8DE1-F7252876DC8A}" dt="2022-12-13T07:19:19.596" v="194"/>
          <pc:sldLayoutMkLst>
            <pc:docMk/>
            <pc:sldMasterMk cId="1216421828" sldId="2147483833"/>
            <pc:sldLayoutMk cId="3615000797" sldId="2147483843"/>
          </pc:sldLayoutMkLst>
        </pc:sldLayoutChg>
        <pc:sldLayoutChg chg="add del mod replId">
          <pc:chgData name="Guest User" userId="" providerId="Windows Live" clId="Web-{E0C6A686-ADA8-440C-8DE1-F7252876DC8A}" dt="2022-12-13T07:19:19.596" v="194"/>
          <pc:sldLayoutMkLst>
            <pc:docMk/>
            <pc:sldMasterMk cId="1216421828" sldId="2147483833"/>
            <pc:sldLayoutMk cId="159218105" sldId="2147483844"/>
          </pc:sldLayoutMkLst>
        </pc:sldLayoutChg>
      </pc:sldMasterChg>
      <pc:sldMasterChg chg="add del addSldLayout delSldLayout modSldLayout">
        <pc:chgData name="Guest User" userId="" providerId="Windows Live" clId="Web-{E0C6A686-ADA8-440C-8DE1-F7252876DC8A}" dt="2022-12-13T07:19:32.878" v="195"/>
        <pc:sldMasterMkLst>
          <pc:docMk/>
          <pc:sldMasterMk cId="2190194293" sldId="2147483845"/>
        </pc:sldMasterMkLst>
        <pc:sldLayoutChg chg="add del mod replId">
          <pc:chgData name="Guest User" userId="" providerId="Windows Live" clId="Web-{E0C6A686-ADA8-440C-8DE1-F7252876DC8A}" dt="2022-12-13T07:19:32.878" v="195"/>
          <pc:sldLayoutMkLst>
            <pc:docMk/>
            <pc:sldMasterMk cId="2190194293" sldId="2147483845"/>
            <pc:sldLayoutMk cId="629395232" sldId="2147483846"/>
          </pc:sldLayoutMkLst>
        </pc:sldLayoutChg>
        <pc:sldLayoutChg chg="add del mod replId">
          <pc:chgData name="Guest User" userId="" providerId="Windows Live" clId="Web-{E0C6A686-ADA8-440C-8DE1-F7252876DC8A}" dt="2022-12-13T07:19:32.878" v="195"/>
          <pc:sldLayoutMkLst>
            <pc:docMk/>
            <pc:sldMasterMk cId="2190194293" sldId="2147483845"/>
            <pc:sldLayoutMk cId="630174032" sldId="2147483847"/>
          </pc:sldLayoutMkLst>
        </pc:sldLayoutChg>
        <pc:sldLayoutChg chg="add del mod replId">
          <pc:chgData name="Guest User" userId="" providerId="Windows Live" clId="Web-{E0C6A686-ADA8-440C-8DE1-F7252876DC8A}" dt="2022-12-13T07:19:32.878" v="195"/>
          <pc:sldLayoutMkLst>
            <pc:docMk/>
            <pc:sldMasterMk cId="2190194293" sldId="2147483845"/>
            <pc:sldLayoutMk cId="2969415485" sldId="2147483848"/>
          </pc:sldLayoutMkLst>
        </pc:sldLayoutChg>
        <pc:sldLayoutChg chg="add del mod replId">
          <pc:chgData name="Guest User" userId="" providerId="Windows Live" clId="Web-{E0C6A686-ADA8-440C-8DE1-F7252876DC8A}" dt="2022-12-13T07:19:32.878" v="195"/>
          <pc:sldLayoutMkLst>
            <pc:docMk/>
            <pc:sldMasterMk cId="2190194293" sldId="2147483845"/>
            <pc:sldLayoutMk cId="1137448285" sldId="2147483849"/>
          </pc:sldLayoutMkLst>
        </pc:sldLayoutChg>
        <pc:sldLayoutChg chg="add del mod replId">
          <pc:chgData name="Guest User" userId="" providerId="Windows Live" clId="Web-{E0C6A686-ADA8-440C-8DE1-F7252876DC8A}" dt="2022-12-13T07:19:32.878" v="195"/>
          <pc:sldLayoutMkLst>
            <pc:docMk/>
            <pc:sldMasterMk cId="2190194293" sldId="2147483845"/>
            <pc:sldLayoutMk cId="2490287047" sldId="2147483850"/>
          </pc:sldLayoutMkLst>
        </pc:sldLayoutChg>
        <pc:sldLayoutChg chg="add del mod replId">
          <pc:chgData name="Guest User" userId="" providerId="Windows Live" clId="Web-{E0C6A686-ADA8-440C-8DE1-F7252876DC8A}" dt="2022-12-13T07:19:32.878" v="195"/>
          <pc:sldLayoutMkLst>
            <pc:docMk/>
            <pc:sldMasterMk cId="2190194293" sldId="2147483845"/>
            <pc:sldLayoutMk cId="1097913599" sldId="2147483851"/>
          </pc:sldLayoutMkLst>
        </pc:sldLayoutChg>
        <pc:sldLayoutChg chg="add del mod replId">
          <pc:chgData name="Guest User" userId="" providerId="Windows Live" clId="Web-{E0C6A686-ADA8-440C-8DE1-F7252876DC8A}" dt="2022-12-13T07:19:32.878" v="195"/>
          <pc:sldLayoutMkLst>
            <pc:docMk/>
            <pc:sldMasterMk cId="2190194293" sldId="2147483845"/>
            <pc:sldLayoutMk cId="3391514134" sldId="2147483852"/>
          </pc:sldLayoutMkLst>
        </pc:sldLayoutChg>
        <pc:sldLayoutChg chg="add del mod replId">
          <pc:chgData name="Guest User" userId="" providerId="Windows Live" clId="Web-{E0C6A686-ADA8-440C-8DE1-F7252876DC8A}" dt="2022-12-13T07:19:32.878" v="195"/>
          <pc:sldLayoutMkLst>
            <pc:docMk/>
            <pc:sldMasterMk cId="2190194293" sldId="2147483845"/>
            <pc:sldLayoutMk cId="2516875162" sldId="2147483853"/>
          </pc:sldLayoutMkLst>
        </pc:sldLayoutChg>
        <pc:sldLayoutChg chg="add del mod replId">
          <pc:chgData name="Guest User" userId="" providerId="Windows Live" clId="Web-{E0C6A686-ADA8-440C-8DE1-F7252876DC8A}" dt="2022-12-13T07:19:32.878" v="195"/>
          <pc:sldLayoutMkLst>
            <pc:docMk/>
            <pc:sldMasterMk cId="2190194293" sldId="2147483845"/>
            <pc:sldLayoutMk cId="91135139" sldId="2147483854"/>
          </pc:sldLayoutMkLst>
        </pc:sldLayoutChg>
        <pc:sldLayoutChg chg="add del mod replId">
          <pc:chgData name="Guest User" userId="" providerId="Windows Live" clId="Web-{E0C6A686-ADA8-440C-8DE1-F7252876DC8A}" dt="2022-12-13T07:19:32.878" v="195"/>
          <pc:sldLayoutMkLst>
            <pc:docMk/>
            <pc:sldMasterMk cId="2190194293" sldId="2147483845"/>
            <pc:sldLayoutMk cId="948148533" sldId="2147483855"/>
          </pc:sldLayoutMkLst>
        </pc:sldLayoutChg>
        <pc:sldLayoutChg chg="add del mod replId">
          <pc:chgData name="Guest User" userId="" providerId="Windows Live" clId="Web-{E0C6A686-ADA8-440C-8DE1-F7252876DC8A}" dt="2022-12-13T07:19:32.878" v="195"/>
          <pc:sldLayoutMkLst>
            <pc:docMk/>
            <pc:sldMasterMk cId="2190194293" sldId="2147483845"/>
            <pc:sldLayoutMk cId="1547271292" sldId="2147483856"/>
          </pc:sldLayoutMkLst>
        </pc:sldLayoutChg>
      </pc:sldMasterChg>
      <pc:sldMasterChg chg="add del addSldLayout delSldLayout modSldLayout">
        <pc:chgData name="Guest User" userId="" providerId="Windows Live" clId="Web-{E0C6A686-ADA8-440C-8DE1-F7252876DC8A}" dt="2022-12-13T07:19:52.926" v="196"/>
        <pc:sldMasterMkLst>
          <pc:docMk/>
          <pc:sldMasterMk cId="2796007066" sldId="2147483857"/>
        </pc:sldMasterMkLst>
        <pc:sldLayoutChg chg="add del mod replId">
          <pc:chgData name="Guest User" userId="" providerId="Windows Live" clId="Web-{E0C6A686-ADA8-440C-8DE1-F7252876DC8A}" dt="2022-12-13T07:19:52.926" v="196"/>
          <pc:sldLayoutMkLst>
            <pc:docMk/>
            <pc:sldMasterMk cId="2796007066" sldId="2147483857"/>
            <pc:sldLayoutMk cId="303168607" sldId="2147483858"/>
          </pc:sldLayoutMkLst>
        </pc:sldLayoutChg>
        <pc:sldLayoutChg chg="add del mod replId">
          <pc:chgData name="Guest User" userId="" providerId="Windows Live" clId="Web-{E0C6A686-ADA8-440C-8DE1-F7252876DC8A}" dt="2022-12-13T07:19:52.926" v="196"/>
          <pc:sldLayoutMkLst>
            <pc:docMk/>
            <pc:sldMasterMk cId="2796007066" sldId="2147483857"/>
            <pc:sldLayoutMk cId="790644007" sldId="2147483859"/>
          </pc:sldLayoutMkLst>
        </pc:sldLayoutChg>
        <pc:sldLayoutChg chg="add del mod replId">
          <pc:chgData name="Guest User" userId="" providerId="Windows Live" clId="Web-{E0C6A686-ADA8-440C-8DE1-F7252876DC8A}" dt="2022-12-13T07:19:52.926" v="196"/>
          <pc:sldLayoutMkLst>
            <pc:docMk/>
            <pc:sldMasterMk cId="2796007066" sldId="2147483857"/>
            <pc:sldLayoutMk cId="4184940491" sldId="2147483860"/>
          </pc:sldLayoutMkLst>
        </pc:sldLayoutChg>
        <pc:sldLayoutChg chg="add del mod replId">
          <pc:chgData name="Guest User" userId="" providerId="Windows Live" clId="Web-{E0C6A686-ADA8-440C-8DE1-F7252876DC8A}" dt="2022-12-13T07:19:52.926" v="196"/>
          <pc:sldLayoutMkLst>
            <pc:docMk/>
            <pc:sldMasterMk cId="2796007066" sldId="2147483857"/>
            <pc:sldLayoutMk cId="206191205" sldId="2147483861"/>
          </pc:sldLayoutMkLst>
        </pc:sldLayoutChg>
        <pc:sldLayoutChg chg="add del mod replId">
          <pc:chgData name="Guest User" userId="" providerId="Windows Live" clId="Web-{E0C6A686-ADA8-440C-8DE1-F7252876DC8A}" dt="2022-12-13T07:19:52.926" v="196"/>
          <pc:sldLayoutMkLst>
            <pc:docMk/>
            <pc:sldMasterMk cId="2796007066" sldId="2147483857"/>
            <pc:sldLayoutMk cId="3978422229" sldId="2147483862"/>
          </pc:sldLayoutMkLst>
        </pc:sldLayoutChg>
        <pc:sldLayoutChg chg="add del mod replId">
          <pc:chgData name="Guest User" userId="" providerId="Windows Live" clId="Web-{E0C6A686-ADA8-440C-8DE1-F7252876DC8A}" dt="2022-12-13T07:19:52.926" v="196"/>
          <pc:sldLayoutMkLst>
            <pc:docMk/>
            <pc:sldMasterMk cId="2796007066" sldId="2147483857"/>
            <pc:sldLayoutMk cId="2284789890" sldId="2147483863"/>
          </pc:sldLayoutMkLst>
        </pc:sldLayoutChg>
        <pc:sldLayoutChg chg="add del mod replId">
          <pc:chgData name="Guest User" userId="" providerId="Windows Live" clId="Web-{E0C6A686-ADA8-440C-8DE1-F7252876DC8A}" dt="2022-12-13T07:19:52.926" v="196"/>
          <pc:sldLayoutMkLst>
            <pc:docMk/>
            <pc:sldMasterMk cId="2796007066" sldId="2147483857"/>
            <pc:sldLayoutMk cId="3294086828" sldId="2147483864"/>
          </pc:sldLayoutMkLst>
        </pc:sldLayoutChg>
        <pc:sldLayoutChg chg="add del mod replId">
          <pc:chgData name="Guest User" userId="" providerId="Windows Live" clId="Web-{E0C6A686-ADA8-440C-8DE1-F7252876DC8A}" dt="2022-12-13T07:19:52.926" v="196"/>
          <pc:sldLayoutMkLst>
            <pc:docMk/>
            <pc:sldMasterMk cId="2796007066" sldId="2147483857"/>
            <pc:sldLayoutMk cId="2735055655" sldId="2147483865"/>
          </pc:sldLayoutMkLst>
        </pc:sldLayoutChg>
        <pc:sldLayoutChg chg="add del mod replId">
          <pc:chgData name="Guest User" userId="" providerId="Windows Live" clId="Web-{E0C6A686-ADA8-440C-8DE1-F7252876DC8A}" dt="2022-12-13T07:19:52.926" v="196"/>
          <pc:sldLayoutMkLst>
            <pc:docMk/>
            <pc:sldMasterMk cId="2796007066" sldId="2147483857"/>
            <pc:sldLayoutMk cId="3581711789" sldId="2147483866"/>
          </pc:sldLayoutMkLst>
        </pc:sldLayoutChg>
        <pc:sldLayoutChg chg="add del mod replId">
          <pc:chgData name="Guest User" userId="" providerId="Windows Live" clId="Web-{E0C6A686-ADA8-440C-8DE1-F7252876DC8A}" dt="2022-12-13T07:19:52.926" v="196"/>
          <pc:sldLayoutMkLst>
            <pc:docMk/>
            <pc:sldMasterMk cId="2796007066" sldId="2147483857"/>
            <pc:sldLayoutMk cId="3348189636" sldId="2147483867"/>
          </pc:sldLayoutMkLst>
        </pc:sldLayoutChg>
        <pc:sldLayoutChg chg="add del mod replId">
          <pc:chgData name="Guest User" userId="" providerId="Windows Live" clId="Web-{E0C6A686-ADA8-440C-8DE1-F7252876DC8A}" dt="2022-12-13T07:19:52.926" v="196"/>
          <pc:sldLayoutMkLst>
            <pc:docMk/>
            <pc:sldMasterMk cId="2796007066" sldId="2147483857"/>
            <pc:sldLayoutMk cId="3158735922" sldId="2147483868"/>
          </pc:sldLayoutMkLst>
        </pc:sldLayoutChg>
        <pc:sldLayoutChg chg="add del mod replId">
          <pc:chgData name="Guest User" userId="" providerId="Windows Live" clId="Web-{E0C6A686-ADA8-440C-8DE1-F7252876DC8A}" dt="2022-12-13T07:19:52.926" v="196"/>
          <pc:sldLayoutMkLst>
            <pc:docMk/>
            <pc:sldMasterMk cId="2796007066" sldId="2147483857"/>
            <pc:sldLayoutMk cId="2707670880" sldId="2147483869"/>
          </pc:sldLayoutMkLst>
        </pc:sldLayoutChg>
        <pc:sldLayoutChg chg="add del mod replId">
          <pc:chgData name="Guest User" userId="" providerId="Windows Live" clId="Web-{E0C6A686-ADA8-440C-8DE1-F7252876DC8A}" dt="2022-12-13T07:19:52.926" v="196"/>
          <pc:sldLayoutMkLst>
            <pc:docMk/>
            <pc:sldMasterMk cId="2796007066" sldId="2147483857"/>
            <pc:sldLayoutMk cId="2032221198" sldId="2147483870"/>
          </pc:sldLayoutMkLst>
        </pc:sldLayoutChg>
        <pc:sldLayoutChg chg="add del mod replId">
          <pc:chgData name="Guest User" userId="" providerId="Windows Live" clId="Web-{E0C6A686-ADA8-440C-8DE1-F7252876DC8A}" dt="2022-12-13T07:19:52.926" v="196"/>
          <pc:sldLayoutMkLst>
            <pc:docMk/>
            <pc:sldMasterMk cId="2796007066" sldId="2147483857"/>
            <pc:sldLayoutMk cId="3861163721" sldId="2147483871"/>
          </pc:sldLayoutMkLst>
        </pc:sldLayoutChg>
        <pc:sldLayoutChg chg="add del mod replId">
          <pc:chgData name="Guest User" userId="" providerId="Windows Live" clId="Web-{E0C6A686-ADA8-440C-8DE1-F7252876DC8A}" dt="2022-12-13T07:19:52.926" v="196"/>
          <pc:sldLayoutMkLst>
            <pc:docMk/>
            <pc:sldMasterMk cId="2796007066" sldId="2147483857"/>
            <pc:sldLayoutMk cId="681986157" sldId="2147483872"/>
          </pc:sldLayoutMkLst>
        </pc:sldLayoutChg>
        <pc:sldLayoutChg chg="add del mod replId">
          <pc:chgData name="Guest User" userId="" providerId="Windows Live" clId="Web-{E0C6A686-ADA8-440C-8DE1-F7252876DC8A}" dt="2022-12-13T07:19:52.926" v="196"/>
          <pc:sldLayoutMkLst>
            <pc:docMk/>
            <pc:sldMasterMk cId="2796007066" sldId="2147483857"/>
            <pc:sldLayoutMk cId="1991834414" sldId="2147483873"/>
          </pc:sldLayoutMkLst>
        </pc:sldLayoutChg>
        <pc:sldLayoutChg chg="add del mod replId">
          <pc:chgData name="Guest User" userId="" providerId="Windows Live" clId="Web-{E0C6A686-ADA8-440C-8DE1-F7252876DC8A}" dt="2022-12-13T07:19:52.926" v="196"/>
          <pc:sldLayoutMkLst>
            <pc:docMk/>
            <pc:sldMasterMk cId="2796007066" sldId="2147483857"/>
            <pc:sldLayoutMk cId="745193066" sldId="2147483874"/>
          </pc:sldLayoutMkLst>
        </pc:sldLayoutChg>
      </pc:sldMasterChg>
      <pc:sldMasterChg chg="add del addSldLayout delSldLayout modSldLayout">
        <pc:chgData name="Guest User" userId="" providerId="Windows Live" clId="Web-{E0C6A686-ADA8-440C-8DE1-F7252876DC8A}" dt="2022-12-13T07:20:09.270" v="197"/>
        <pc:sldMasterMkLst>
          <pc:docMk/>
          <pc:sldMasterMk cId="1000268636" sldId="2147483875"/>
        </pc:sldMasterMkLst>
        <pc:sldLayoutChg chg="add del mod replId">
          <pc:chgData name="Guest User" userId="" providerId="Windows Live" clId="Web-{E0C6A686-ADA8-440C-8DE1-F7252876DC8A}" dt="2022-12-13T07:20:09.270" v="197"/>
          <pc:sldLayoutMkLst>
            <pc:docMk/>
            <pc:sldMasterMk cId="1000268636" sldId="2147483875"/>
            <pc:sldLayoutMk cId="644107125" sldId="2147483876"/>
          </pc:sldLayoutMkLst>
        </pc:sldLayoutChg>
        <pc:sldLayoutChg chg="add del mod replId">
          <pc:chgData name="Guest User" userId="" providerId="Windows Live" clId="Web-{E0C6A686-ADA8-440C-8DE1-F7252876DC8A}" dt="2022-12-13T07:20:09.270" v="197"/>
          <pc:sldLayoutMkLst>
            <pc:docMk/>
            <pc:sldMasterMk cId="1000268636" sldId="2147483875"/>
            <pc:sldLayoutMk cId="3317446347" sldId="2147483877"/>
          </pc:sldLayoutMkLst>
        </pc:sldLayoutChg>
        <pc:sldLayoutChg chg="add del mod replId">
          <pc:chgData name="Guest User" userId="" providerId="Windows Live" clId="Web-{E0C6A686-ADA8-440C-8DE1-F7252876DC8A}" dt="2022-12-13T07:20:09.270" v="197"/>
          <pc:sldLayoutMkLst>
            <pc:docMk/>
            <pc:sldMasterMk cId="1000268636" sldId="2147483875"/>
            <pc:sldLayoutMk cId="3635771286" sldId="2147483878"/>
          </pc:sldLayoutMkLst>
        </pc:sldLayoutChg>
        <pc:sldLayoutChg chg="add del mod replId">
          <pc:chgData name="Guest User" userId="" providerId="Windows Live" clId="Web-{E0C6A686-ADA8-440C-8DE1-F7252876DC8A}" dt="2022-12-13T07:20:09.270" v="197"/>
          <pc:sldLayoutMkLst>
            <pc:docMk/>
            <pc:sldMasterMk cId="1000268636" sldId="2147483875"/>
            <pc:sldLayoutMk cId="4057369301" sldId="2147483879"/>
          </pc:sldLayoutMkLst>
        </pc:sldLayoutChg>
        <pc:sldLayoutChg chg="add del mod replId">
          <pc:chgData name="Guest User" userId="" providerId="Windows Live" clId="Web-{E0C6A686-ADA8-440C-8DE1-F7252876DC8A}" dt="2022-12-13T07:20:09.270" v="197"/>
          <pc:sldLayoutMkLst>
            <pc:docMk/>
            <pc:sldMasterMk cId="1000268636" sldId="2147483875"/>
            <pc:sldLayoutMk cId="50056085" sldId="2147483880"/>
          </pc:sldLayoutMkLst>
        </pc:sldLayoutChg>
        <pc:sldLayoutChg chg="add del mod replId">
          <pc:chgData name="Guest User" userId="" providerId="Windows Live" clId="Web-{E0C6A686-ADA8-440C-8DE1-F7252876DC8A}" dt="2022-12-13T07:20:09.270" v="197"/>
          <pc:sldLayoutMkLst>
            <pc:docMk/>
            <pc:sldMasterMk cId="1000268636" sldId="2147483875"/>
            <pc:sldLayoutMk cId="1640620755" sldId="2147483881"/>
          </pc:sldLayoutMkLst>
        </pc:sldLayoutChg>
        <pc:sldLayoutChg chg="add del mod replId">
          <pc:chgData name="Guest User" userId="" providerId="Windows Live" clId="Web-{E0C6A686-ADA8-440C-8DE1-F7252876DC8A}" dt="2022-12-13T07:20:09.270" v="197"/>
          <pc:sldLayoutMkLst>
            <pc:docMk/>
            <pc:sldMasterMk cId="1000268636" sldId="2147483875"/>
            <pc:sldLayoutMk cId="728540608" sldId="2147483882"/>
          </pc:sldLayoutMkLst>
        </pc:sldLayoutChg>
        <pc:sldLayoutChg chg="add del mod replId">
          <pc:chgData name="Guest User" userId="" providerId="Windows Live" clId="Web-{E0C6A686-ADA8-440C-8DE1-F7252876DC8A}" dt="2022-12-13T07:20:09.270" v="197"/>
          <pc:sldLayoutMkLst>
            <pc:docMk/>
            <pc:sldMasterMk cId="1000268636" sldId="2147483875"/>
            <pc:sldLayoutMk cId="4188798229" sldId="2147483883"/>
          </pc:sldLayoutMkLst>
        </pc:sldLayoutChg>
        <pc:sldLayoutChg chg="add del mod replId">
          <pc:chgData name="Guest User" userId="" providerId="Windows Live" clId="Web-{E0C6A686-ADA8-440C-8DE1-F7252876DC8A}" dt="2022-12-13T07:20:09.270" v="197"/>
          <pc:sldLayoutMkLst>
            <pc:docMk/>
            <pc:sldMasterMk cId="1000268636" sldId="2147483875"/>
            <pc:sldLayoutMk cId="2305187804" sldId="2147483884"/>
          </pc:sldLayoutMkLst>
        </pc:sldLayoutChg>
        <pc:sldLayoutChg chg="add del mod replId">
          <pc:chgData name="Guest User" userId="" providerId="Windows Live" clId="Web-{E0C6A686-ADA8-440C-8DE1-F7252876DC8A}" dt="2022-12-13T07:20:09.270" v="197"/>
          <pc:sldLayoutMkLst>
            <pc:docMk/>
            <pc:sldMasterMk cId="1000268636" sldId="2147483875"/>
            <pc:sldLayoutMk cId="1657384791" sldId="2147483885"/>
          </pc:sldLayoutMkLst>
        </pc:sldLayoutChg>
        <pc:sldLayoutChg chg="add del mod replId">
          <pc:chgData name="Guest User" userId="" providerId="Windows Live" clId="Web-{E0C6A686-ADA8-440C-8DE1-F7252876DC8A}" dt="2022-12-13T07:20:09.270" v="197"/>
          <pc:sldLayoutMkLst>
            <pc:docMk/>
            <pc:sldMasterMk cId="1000268636" sldId="2147483875"/>
            <pc:sldLayoutMk cId="321833423" sldId="2147483886"/>
          </pc:sldLayoutMkLst>
        </pc:sldLayoutChg>
        <pc:sldLayoutChg chg="add del mod replId">
          <pc:chgData name="Guest User" userId="" providerId="Windows Live" clId="Web-{E0C6A686-ADA8-440C-8DE1-F7252876DC8A}" dt="2022-12-13T07:20:09.270" v="197"/>
          <pc:sldLayoutMkLst>
            <pc:docMk/>
            <pc:sldMasterMk cId="1000268636" sldId="2147483875"/>
            <pc:sldLayoutMk cId="3427583010" sldId="2147483887"/>
          </pc:sldLayoutMkLst>
        </pc:sldLayoutChg>
        <pc:sldLayoutChg chg="add del mod replId">
          <pc:chgData name="Guest User" userId="" providerId="Windows Live" clId="Web-{E0C6A686-ADA8-440C-8DE1-F7252876DC8A}" dt="2022-12-13T07:20:09.270" v="197"/>
          <pc:sldLayoutMkLst>
            <pc:docMk/>
            <pc:sldMasterMk cId="1000268636" sldId="2147483875"/>
            <pc:sldLayoutMk cId="3209588416" sldId="2147483888"/>
          </pc:sldLayoutMkLst>
        </pc:sldLayoutChg>
        <pc:sldLayoutChg chg="add del mod replId">
          <pc:chgData name="Guest User" userId="" providerId="Windows Live" clId="Web-{E0C6A686-ADA8-440C-8DE1-F7252876DC8A}" dt="2022-12-13T07:20:09.270" v="197"/>
          <pc:sldLayoutMkLst>
            <pc:docMk/>
            <pc:sldMasterMk cId="1000268636" sldId="2147483875"/>
            <pc:sldLayoutMk cId="1136056091" sldId="2147483889"/>
          </pc:sldLayoutMkLst>
        </pc:sldLayoutChg>
        <pc:sldLayoutChg chg="add del mod replId">
          <pc:chgData name="Guest User" userId="" providerId="Windows Live" clId="Web-{E0C6A686-ADA8-440C-8DE1-F7252876DC8A}" dt="2022-12-13T07:20:09.270" v="197"/>
          <pc:sldLayoutMkLst>
            <pc:docMk/>
            <pc:sldMasterMk cId="1000268636" sldId="2147483875"/>
            <pc:sldLayoutMk cId="3650177593" sldId="2147483890"/>
          </pc:sldLayoutMkLst>
        </pc:sldLayoutChg>
        <pc:sldLayoutChg chg="add del mod replId">
          <pc:chgData name="Guest User" userId="" providerId="Windows Live" clId="Web-{E0C6A686-ADA8-440C-8DE1-F7252876DC8A}" dt="2022-12-13T07:20:09.270" v="197"/>
          <pc:sldLayoutMkLst>
            <pc:docMk/>
            <pc:sldMasterMk cId="1000268636" sldId="2147483875"/>
            <pc:sldLayoutMk cId="3887253113" sldId="2147483891"/>
          </pc:sldLayoutMkLst>
        </pc:sldLayoutChg>
        <pc:sldLayoutChg chg="add del mod replId">
          <pc:chgData name="Guest User" userId="" providerId="Windows Live" clId="Web-{E0C6A686-ADA8-440C-8DE1-F7252876DC8A}" dt="2022-12-13T07:20:09.270" v="197"/>
          <pc:sldLayoutMkLst>
            <pc:docMk/>
            <pc:sldMasterMk cId="1000268636" sldId="2147483875"/>
            <pc:sldLayoutMk cId="1534862188" sldId="2147483892"/>
          </pc:sldLayoutMkLst>
        </pc:sldLayoutChg>
      </pc:sldMasterChg>
      <pc:sldMasterChg chg="add del addSldLayout delSldLayout modSldLayout">
        <pc:chgData name="Guest User" userId="" providerId="Windows Live" clId="Web-{E0C6A686-ADA8-440C-8DE1-F7252876DC8A}" dt="2022-12-13T07:20:51.835" v="198"/>
        <pc:sldMasterMkLst>
          <pc:docMk/>
          <pc:sldMasterMk cId="3093889498" sldId="2147483893"/>
        </pc:sldMasterMkLst>
        <pc:sldLayoutChg chg="add del mod replId">
          <pc:chgData name="Guest User" userId="" providerId="Windows Live" clId="Web-{E0C6A686-ADA8-440C-8DE1-F7252876DC8A}" dt="2022-12-13T07:20:51.835" v="198"/>
          <pc:sldLayoutMkLst>
            <pc:docMk/>
            <pc:sldMasterMk cId="3093889498" sldId="2147483893"/>
            <pc:sldLayoutMk cId="1785831699" sldId="2147483894"/>
          </pc:sldLayoutMkLst>
        </pc:sldLayoutChg>
        <pc:sldLayoutChg chg="add del mod replId">
          <pc:chgData name="Guest User" userId="" providerId="Windows Live" clId="Web-{E0C6A686-ADA8-440C-8DE1-F7252876DC8A}" dt="2022-12-13T07:20:51.835" v="198"/>
          <pc:sldLayoutMkLst>
            <pc:docMk/>
            <pc:sldMasterMk cId="3093889498" sldId="2147483893"/>
            <pc:sldLayoutMk cId="552045013" sldId="2147483895"/>
          </pc:sldLayoutMkLst>
        </pc:sldLayoutChg>
        <pc:sldLayoutChg chg="add del mod replId">
          <pc:chgData name="Guest User" userId="" providerId="Windows Live" clId="Web-{E0C6A686-ADA8-440C-8DE1-F7252876DC8A}" dt="2022-12-13T07:20:51.835" v="198"/>
          <pc:sldLayoutMkLst>
            <pc:docMk/>
            <pc:sldMasterMk cId="3093889498" sldId="2147483893"/>
            <pc:sldLayoutMk cId="3258783701" sldId="2147483896"/>
          </pc:sldLayoutMkLst>
        </pc:sldLayoutChg>
        <pc:sldLayoutChg chg="add del mod replId">
          <pc:chgData name="Guest User" userId="" providerId="Windows Live" clId="Web-{E0C6A686-ADA8-440C-8DE1-F7252876DC8A}" dt="2022-12-13T07:20:51.835" v="198"/>
          <pc:sldLayoutMkLst>
            <pc:docMk/>
            <pc:sldMasterMk cId="3093889498" sldId="2147483893"/>
            <pc:sldLayoutMk cId="2546051716" sldId="2147483897"/>
          </pc:sldLayoutMkLst>
        </pc:sldLayoutChg>
        <pc:sldLayoutChg chg="add del mod replId">
          <pc:chgData name="Guest User" userId="" providerId="Windows Live" clId="Web-{E0C6A686-ADA8-440C-8DE1-F7252876DC8A}" dt="2022-12-13T07:20:51.835" v="198"/>
          <pc:sldLayoutMkLst>
            <pc:docMk/>
            <pc:sldMasterMk cId="3093889498" sldId="2147483893"/>
            <pc:sldLayoutMk cId="2403681143" sldId="2147483898"/>
          </pc:sldLayoutMkLst>
        </pc:sldLayoutChg>
        <pc:sldLayoutChg chg="add del mod replId">
          <pc:chgData name="Guest User" userId="" providerId="Windows Live" clId="Web-{E0C6A686-ADA8-440C-8DE1-F7252876DC8A}" dt="2022-12-13T07:20:51.835" v="198"/>
          <pc:sldLayoutMkLst>
            <pc:docMk/>
            <pc:sldMasterMk cId="3093889498" sldId="2147483893"/>
            <pc:sldLayoutMk cId="3553287362" sldId="2147483899"/>
          </pc:sldLayoutMkLst>
        </pc:sldLayoutChg>
        <pc:sldLayoutChg chg="add del mod replId">
          <pc:chgData name="Guest User" userId="" providerId="Windows Live" clId="Web-{E0C6A686-ADA8-440C-8DE1-F7252876DC8A}" dt="2022-12-13T07:20:51.835" v="198"/>
          <pc:sldLayoutMkLst>
            <pc:docMk/>
            <pc:sldMasterMk cId="3093889498" sldId="2147483893"/>
            <pc:sldLayoutMk cId="3105017049" sldId="2147483900"/>
          </pc:sldLayoutMkLst>
        </pc:sldLayoutChg>
        <pc:sldLayoutChg chg="add del mod replId">
          <pc:chgData name="Guest User" userId="" providerId="Windows Live" clId="Web-{E0C6A686-ADA8-440C-8DE1-F7252876DC8A}" dt="2022-12-13T07:20:51.835" v="198"/>
          <pc:sldLayoutMkLst>
            <pc:docMk/>
            <pc:sldMasterMk cId="3093889498" sldId="2147483893"/>
            <pc:sldLayoutMk cId="942076744" sldId="2147483901"/>
          </pc:sldLayoutMkLst>
        </pc:sldLayoutChg>
        <pc:sldLayoutChg chg="add del mod replId">
          <pc:chgData name="Guest User" userId="" providerId="Windows Live" clId="Web-{E0C6A686-ADA8-440C-8DE1-F7252876DC8A}" dt="2022-12-13T07:20:51.835" v="198"/>
          <pc:sldLayoutMkLst>
            <pc:docMk/>
            <pc:sldMasterMk cId="3093889498" sldId="2147483893"/>
            <pc:sldLayoutMk cId="1129990061" sldId="2147483902"/>
          </pc:sldLayoutMkLst>
        </pc:sldLayoutChg>
        <pc:sldLayoutChg chg="add del mod replId">
          <pc:chgData name="Guest User" userId="" providerId="Windows Live" clId="Web-{E0C6A686-ADA8-440C-8DE1-F7252876DC8A}" dt="2022-12-13T07:20:51.835" v="198"/>
          <pc:sldLayoutMkLst>
            <pc:docMk/>
            <pc:sldMasterMk cId="3093889498" sldId="2147483893"/>
            <pc:sldLayoutMk cId="2957294695" sldId="2147483903"/>
          </pc:sldLayoutMkLst>
        </pc:sldLayoutChg>
        <pc:sldLayoutChg chg="add del mod replId">
          <pc:chgData name="Guest User" userId="" providerId="Windows Live" clId="Web-{E0C6A686-ADA8-440C-8DE1-F7252876DC8A}" dt="2022-12-13T07:20:51.835" v="198"/>
          <pc:sldLayoutMkLst>
            <pc:docMk/>
            <pc:sldMasterMk cId="3093889498" sldId="2147483893"/>
            <pc:sldLayoutMk cId="1475070787" sldId="2147483904"/>
          </pc:sldLayoutMkLst>
        </pc:sldLayoutChg>
        <pc:sldLayoutChg chg="add del mod replId">
          <pc:chgData name="Guest User" userId="" providerId="Windows Live" clId="Web-{E0C6A686-ADA8-440C-8DE1-F7252876DC8A}" dt="2022-12-13T07:20:51.835" v="198"/>
          <pc:sldLayoutMkLst>
            <pc:docMk/>
            <pc:sldMasterMk cId="3093889498" sldId="2147483893"/>
            <pc:sldLayoutMk cId="1307298003" sldId="2147483905"/>
          </pc:sldLayoutMkLst>
        </pc:sldLayoutChg>
        <pc:sldLayoutChg chg="add del mod replId">
          <pc:chgData name="Guest User" userId="" providerId="Windows Live" clId="Web-{E0C6A686-ADA8-440C-8DE1-F7252876DC8A}" dt="2022-12-13T07:20:51.835" v="198"/>
          <pc:sldLayoutMkLst>
            <pc:docMk/>
            <pc:sldMasterMk cId="3093889498" sldId="2147483893"/>
            <pc:sldLayoutMk cId="3717297939" sldId="2147483906"/>
          </pc:sldLayoutMkLst>
        </pc:sldLayoutChg>
        <pc:sldLayoutChg chg="add del mod replId">
          <pc:chgData name="Guest User" userId="" providerId="Windows Live" clId="Web-{E0C6A686-ADA8-440C-8DE1-F7252876DC8A}" dt="2022-12-13T07:20:51.835" v="198"/>
          <pc:sldLayoutMkLst>
            <pc:docMk/>
            <pc:sldMasterMk cId="3093889498" sldId="2147483893"/>
            <pc:sldLayoutMk cId="26248942" sldId="2147483907"/>
          </pc:sldLayoutMkLst>
        </pc:sldLayoutChg>
        <pc:sldLayoutChg chg="add del mod replId">
          <pc:chgData name="Guest User" userId="" providerId="Windows Live" clId="Web-{E0C6A686-ADA8-440C-8DE1-F7252876DC8A}" dt="2022-12-13T07:20:51.835" v="198"/>
          <pc:sldLayoutMkLst>
            <pc:docMk/>
            <pc:sldMasterMk cId="3093889498" sldId="2147483893"/>
            <pc:sldLayoutMk cId="1644362379" sldId="2147483908"/>
          </pc:sldLayoutMkLst>
        </pc:sldLayoutChg>
        <pc:sldLayoutChg chg="add del mod replId">
          <pc:chgData name="Guest User" userId="" providerId="Windows Live" clId="Web-{E0C6A686-ADA8-440C-8DE1-F7252876DC8A}" dt="2022-12-13T07:20:51.835" v="198"/>
          <pc:sldLayoutMkLst>
            <pc:docMk/>
            <pc:sldMasterMk cId="3093889498" sldId="2147483893"/>
            <pc:sldLayoutMk cId="2921233216" sldId="2147483909"/>
          </pc:sldLayoutMkLst>
        </pc:sldLayoutChg>
        <pc:sldLayoutChg chg="add del mod replId">
          <pc:chgData name="Guest User" userId="" providerId="Windows Live" clId="Web-{E0C6A686-ADA8-440C-8DE1-F7252876DC8A}" dt="2022-12-13T07:20:51.835" v="198"/>
          <pc:sldLayoutMkLst>
            <pc:docMk/>
            <pc:sldMasterMk cId="3093889498" sldId="2147483893"/>
            <pc:sldLayoutMk cId="1375221070" sldId="2147483910"/>
          </pc:sldLayoutMkLst>
        </pc:sldLayoutChg>
      </pc:sldMasterChg>
      <pc:sldMasterChg chg="add del addSldLayout delSldLayout modSldLayout">
        <pc:chgData name="Guest User" userId="" providerId="Windows Live" clId="Web-{E0C6A686-ADA8-440C-8DE1-F7252876DC8A}" dt="2022-12-13T07:21:34.805" v="199"/>
        <pc:sldMasterMkLst>
          <pc:docMk/>
          <pc:sldMasterMk cId="1027309590" sldId="2147483911"/>
        </pc:sldMasterMkLst>
        <pc:sldLayoutChg chg="add del mod replId">
          <pc:chgData name="Guest User" userId="" providerId="Windows Live" clId="Web-{E0C6A686-ADA8-440C-8DE1-F7252876DC8A}" dt="2022-12-13T07:21:34.805" v="199"/>
          <pc:sldLayoutMkLst>
            <pc:docMk/>
            <pc:sldMasterMk cId="1027309590" sldId="2147483911"/>
            <pc:sldLayoutMk cId="3923774524" sldId="2147483912"/>
          </pc:sldLayoutMkLst>
        </pc:sldLayoutChg>
        <pc:sldLayoutChg chg="add del mod replId">
          <pc:chgData name="Guest User" userId="" providerId="Windows Live" clId="Web-{E0C6A686-ADA8-440C-8DE1-F7252876DC8A}" dt="2022-12-13T07:21:34.805" v="199"/>
          <pc:sldLayoutMkLst>
            <pc:docMk/>
            <pc:sldMasterMk cId="1027309590" sldId="2147483911"/>
            <pc:sldLayoutMk cId="3862550385" sldId="2147483913"/>
          </pc:sldLayoutMkLst>
        </pc:sldLayoutChg>
        <pc:sldLayoutChg chg="add del mod replId">
          <pc:chgData name="Guest User" userId="" providerId="Windows Live" clId="Web-{E0C6A686-ADA8-440C-8DE1-F7252876DC8A}" dt="2022-12-13T07:21:34.805" v="199"/>
          <pc:sldLayoutMkLst>
            <pc:docMk/>
            <pc:sldMasterMk cId="1027309590" sldId="2147483911"/>
            <pc:sldLayoutMk cId="3231177953" sldId="2147483914"/>
          </pc:sldLayoutMkLst>
        </pc:sldLayoutChg>
        <pc:sldLayoutChg chg="add del mod replId">
          <pc:chgData name="Guest User" userId="" providerId="Windows Live" clId="Web-{E0C6A686-ADA8-440C-8DE1-F7252876DC8A}" dt="2022-12-13T07:21:34.805" v="199"/>
          <pc:sldLayoutMkLst>
            <pc:docMk/>
            <pc:sldMasterMk cId="1027309590" sldId="2147483911"/>
            <pc:sldLayoutMk cId="599408350" sldId="2147483915"/>
          </pc:sldLayoutMkLst>
        </pc:sldLayoutChg>
        <pc:sldLayoutChg chg="add del mod replId">
          <pc:chgData name="Guest User" userId="" providerId="Windows Live" clId="Web-{E0C6A686-ADA8-440C-8DE1-F7252876DC8A}" dt="2022-12-13T07:21:34.805" v="199"/>
          <pc:sldLayoutMkLst>
            <pc:docMk/>
            <pc:sldMasterMk cId="1027309590" sldId="2147483911"/>
            <pc:sldLayoutMk cId="3954164756" sldId="2147483916"/>
          </pc:sldLayoutMkLst>
        </pc:sldLayoutChg>
        <pc:sldLayoutChg chg="add del mod replId">
          <pc:chgData name="Guest User" userId="" providerId="Windows Live" clId="Web-{E0C6A686-ADA8-440C-8DE1-F7252876DC8A}" dt="2022-12-13T07:21:34.805" v="199"/>
          <pc:sldLayoutMkLst>
            <pc:docMk/>
            <pc:sldMasterMk cId="1027309590" sldId="2147483911"/>
            <pc:sldLayoutMk cId="12961052" sldId="2147483917"/>
          </pc:sldLayoutMkLst>
        </pc:sldLayoutChg>
        <pc:sldLayoutChg chg="add del mod replId">
          <pc:chgData name="Guest User" userId="" providerId="Windows Live" clId="Web-{E0C6A686-ADA8-440C-8DE1-F7252876DC8A}" dt="2022-12-13T07:21:34.805" v="199"/>
          <pc:sldLayoutMkLst>
            <pc:docMk/>
            <pc:sldMasterMk cId="1027309590" sldId="2147483911"/>
            <pc:sldLayoutMk cId="465109458" sldId="2147483918"/>
          </pc:sldLayoutMkLst>
        </pc:sldLayoutChg>
        <pc:sldLayoutChg chg="add del mod replId">
          <pc:chgData name="Guest User" userId="" providerId="Windows Live" clId="Web-{E0C6A686-ADA8-440C-8DE1-F7252876DC8A}" dt="2022-12-13T07:21:34.805" v="199"/>
          <pc:sldLayoutMkLst>
            <pc:docMk/>
            <pc:sldMasterMk cId="1027309590" sldId="2147483911"/>
            <pc:sldLayoutMk cId="2354989744" sldId="2147483919"/>
          </pc:sldLayoutMkLst>
        </pc:sldLayoutChg>
        <pc:sldLayoutChg chg="add del mod replId">
          <pc:chgData name="Guest User" userId="" providerId="Windows Live" clId="Web-{E0C6A686-ADA8-440C-8DE1-F7252876DC8A}" dt="2022-12-13T07:21:34.805" v="199"/>
          <pc:sldLayoutMkLst>
            <pc:docMk/>
            <pc:sldMasterMk cId="1027309590" sldId="2147483911"/>
            <pc:sldLayoutMk cId="3263151536" sldId="2147483920"/>
          </pc:sldLayoutMkLst>
        </pc:sldLayoutChg>
        <pc:sldLayoutChg chg="add del mod replId">
          <pc:chgData name="Guest User" userId="" providerId="Windows Live" clId="Web-{E0C6A686-ADA8-440C-8DE1-F7252876DC8A}" dt="2022-12-13T07:21:34.805" v="199"/>
          <pc:sldLayoutMkLst>
            <pc:docMk/>
            <pc:sldMasterMk cId="1027309590" sldId="2147483911"/>
            <pc:sldLayoutMk cId="2706340958" sldId="2147483921"/>
          </pc:sldLayoutMkLst>
        </pc:sldLayoutChg>
        <pc:sldLayoutChg chg="add del mod replId">
          <pc:chgData name="Guest User" userId="" providerId="Windows Live" clId="Web-{E0C6A686-ADA8-440C-8DE1-F7252876DC8A}" dt="2022-12-13T07:21:34.805" v="199"/>
          <pc:sldLayoutMkLst>
            <pc:docMk/>
            <pc:sldMasterMk cId="1027309590" sldId="2147483911"/>
            <pc:sldLayoutMk cId="1212118781" sldId="2147483922"/>
          </pc:sldLayoutMkLst>
        </pc:sldLayoutChg>
        <pc:sldLayoutChg chg="add del mod replId">
          <pc:chgData name="Guest User" userId="" providerId="Windows Live" clId="Web-{E0C6A686-ADA8-440C-8DE1-F7252876DC8A}" dt="2022-12-13T07:21:34.805" v="199"/>
          <pc:sldLayoutMkLst>
            <pc:docMk/>
            <pc:sldMasterMk cId="1027309590" sldId="2147483911"/>
            <pc:sldLayoutMk cId="1746794069" sldId="2147483923"/>
          </pc:sldLayoutMkLst>
        </pc:sldLayoutChg>
        <pc:sldLayoutChg chg="add del mod replId">
          <pc:chgData name="Guest User" userId="" providerId="Windows Live" clId="Web-{E0C6A686-ADA8-440C-8DE1-F7252876DC8A}" dt="2022-12-13T07:21:34.805" v="199"/>
          <pc:sldLayoutMkLst>
            <pc:docMk/>
            <pc:sldMasterMk cId="1027309590" sldId="2147483911"/>
            <pc:sldLayoutMk cId="755622079" sldId="2147483924"/>
          </pc:sldLayoutMkLst>
        </pc:sldLayoutChg>
        <pc:sldLayoutChg chg="add del mod replId">
          <pc:chgData name="Guest User" userId="" providerId="Windows Live" clId="Web-{E0C6A686-ADA8-440C-8DE1-F7252876DC8A}" dt="2022-12-13T07:21:34.805" v="199"/>
          <pc:sldLayoutMkLst>
            <pc:docMk/>
            <pc:sldMasterMk cId="1027309590" sldId="2147483911"/>
            <pc:sldLayoutMk cId="823864316" sldId="2147483925"/>
          </pc:sldLayoutMkLst>
        </pc:sldLayoutChg>
        <pc:sldLayoutChg chg="add del mod replId">
          <pc:chgData name="Guest User" userId="" providerId="Windows Live" clId="Web-{E0C6A686-ADA8-440C-8DE1-F7252876DC8A}" dt="2022-12-13T07:21:34.805" v="199"/>
          <pc:sldLayoutMkLst>
            <pc:docMk/>
            <pc:sldMasterMk cId="1027309590" sldId="2147483911"/>
            <pc:sldLayoutMk cId="2692686906" sldId="2147483926"/>
          </pc:sldLayoutMkLst>
        </pc:sldLayoutChg>
        <pc:sldLayoutChg chg="add del mod replId">
          <pc:chgData name="Guest User" userId="" providerId="Windows Live" clId="Web-{E0C6A686-ADA8-440C-8DE1-F7252876DC8A}" dt="2022-12-13T07:21:34.805" v="199"/>
          <pc:sldLayoutMkLst>
            <pc:docMk/>
            <pc:sldMasterMk cId="1027309590" sldId="2147483911"/>
            <pc:sldLayoutMk cId="1554086502" sldId="2147483927"/>
          </pc:sldLayoutMkLst>
        </pc:sldLayoutChg>
        <pc:sldLayoutChg chg="add del mod replId">
          <pc:chgData name="Guest User" userId="" providerId="Windows Live" clId="Web-{E0C6A686-ADA8-440C-8DE1-F7252876DC8A}" dt="2022-12-13T07:21:34.805" v="199"/>
          <pc:sldLayoutMkLst>
            <pc:docMk/>
            <pc:sldMasterMk cId="1027309590" sldId="2147483911"/>
            <pc:sldLayoutMk cId="924636800" sldId="2147483928"/>
          </pc:sldLayoutMkLst>
        </pc:sldLayoutChg>
      </pc:sldMasterChg>
      <pc:sldMasterChg chg="add del addSldLayout delSldLayout modSldLayout">
        <pc:chgData name="Guest User" userId="" providerId="Windows Live" clId="Web-{E0C6A686-ADA8-440C-8DE1-F7252876DC8A}" dt="2022-12-13T07:24:43.906" v="200"/>
        <pc:sldMasterMkLst>
          <pc:docMk/>
          <pc:sldMasterMk cId="3709529594" sldId="2147483929"/>
        </pc:sldMasterMkLst>
        <pc:sldLayoutChg chg="add del mod replId">
          <pc:chgData name="Guest User" userId="" providerId="Windows Live" clId="Web-{E0C6A686-ADA8-440C-8DE1-F7252876DC8A}" dt="2022-12-13T07:24:43.906" v="200"/>
          <pc:sldLayoutMkLst>
            <pc:docMk/>
            <pc:sldMasterMk cId="3709529594" sldId="2147483929"/>
            <pc:sldLayoutMk cId="3227155607" sldId="2147483930"/>
          </pc:sldLayoutMkLst>
        </pc:sldLayoutChg>
        <pc:sldLayoutChg chg="add del mod replId">
          <pc:chgData name="Guest User" userId="" providerId="Windows Live" clId="Web-{E0C6A686-ADA8-440C-8DE1-F7252876DC8A}" dt="2022-12-13T07:24:43.906" v="200"/>
          <pc:sldLayoutMkLst>
            <pc:docMk/>
            <pc:sldMasterMk cId="3709529594" sldId="2147483929"/>
            <pc:sldLayoutMk cId="2242059342" sldId="2147483931"/>
          </pc:sldLayoutMkLst>
        </pc:sldLayoutChg>
        <pc:sldLayoutChg chg="add del mod replId">
          <pc:chgData name="Guest User" userId="" providerId="Windows Live" clId="Web-{E0C6A686-ADA8-440C-8DE1-F7252876DC8A}" dt="2022-12-13T07:24:43.906" v="200"/>
          <pc:sldLayoutMkLst>
            <pc:docMk/>
            <pc:sldMasterMk cId="3709529594" sldId="2147483929"/>
            <pc:sldLayoutMk cId="1368437266" sldId="2147483932"/>
          </pc:sldLayoutMkLst>
        </pc:sldLayoutChg>
        <pc:sldLayoutChg chg="add del mod replId">
          <pc:chgData name="Guest User" userId="" providerId="Windows Live" clId="Web-{E0C6A686-ADA8-440C-8DE1-F7252876DC8A}" dt="2022-12-13T07:24:43.906" v="200"/>
          <pc:sldLayoutMkLst>
            <pc:docMk/>
            <pc:sldMasterMk cId="3709529594" sldId="2147483929"/>
            <pc:sldLayoutMk cId="3817766822" sldId="2147483933"/>
          </pc:sldLayoutMkLst>
        </pc:sldLayoutChg>
        <pc:sldLayoutChg chg="add del mod replId">
          <pc:chgData name="Guest User" userId="" providerId="Windows Live" clId="Web-{E0C6A686-ADA8-440C-8DE1-F7252876DC8A}" dt="2022-12-13T07:24:43.906" v="200"/>
          <pc:sldLayoutMkLst>
            <pc:docMk/>
            <pc:sldMasterMk cId="3709529594" sldId="2147483929"/>
            <pc:sldLayoutMk cId="2771810532" sldId="2147483934"/>
          </pc:sldLayoutMkLst>
        </pc:sldLayoutChg>
        <pc:sldLayoutChg chg="add del mod replId">
          <pc:chgData name="Guest User" userId="" providerId="Windows Live" clId="Web-{E0C6A686-ADA8-440C-8DE1-F7252876DC8A}" dt="2022-12-13T07:24:43.906" v="200"/>
          <pc:sldLayoutMkLst>
            <pc:docMk/>
            <pc:sldMasterMk cId="3709529594" sldId="2147483929"/>
            <pc:sldLayoutMk cId="2704129409" sldId="2147483935"/>
          </pc:sldLayoutMkLst>
        </pc:sldLayoutChg>
        <pc:sldLayoutChg chg="add del mod replId">
          <pc:chgData name="Guest User" userId="" providerId="Windows Live" clId="Web-{E0C6A686-ADA8-440C-8DE1-F7252876DC8A}" dt="2022-12-13T07:24:43.906" v="200"/>
          <pc:sldLayoutMkLst>
            <pc:docMk/>
            <pc:sldMasterMk cId="3709529594" sldId="2147483929"/>
            <pc:sldLayoutMk cId="3905828490" sldId="2147483936"/>
          </pc:sldLayoutMkLst>
        </pc:sldLayoutChg>
        <pc:sldLayoutChg chg="add del mod replId">
          <pc:chgData name="Guest User" userId="" providerId="Windows Live" clId="Web-{E0C6A686-ADA8-440C-8DE1-F7252876DC8A}" dt="2022-12-13T07:24:43.906" v="200"/>
          <pc:sldLayoutMkLst>
            <pc:docMk/>
            <pc:sldMasterMk cId="3709529594" sldId="2147483929"/>
            <pc:sldLayoutMk cId="2201420726" sldId="2147483937"/>
          </pc:sldLayoutMkLst>
        </pc:sldLayoutChg>
        <pc:sldLayoutChg chg="add del mod replId">
          <pc:chgData name="Guest User" userId="" providerId="Windows Live" clId="Web-{E0C6A686-ADA8-440C-8DE1-F7252876DC8A}" dt="2022-12-13T07:24:43.906" v="200"/>
          <pc:sldLayoutMkLst>
            <pc:docMk/>
            <pc:sldMasterMk cId="3709529594" sldId="2147483929"/>
            <pc:sldLayoutMk cId="970919681" sldId="2147483938"/>
          </pc:sldLayoutMkLst>
        </pc:sldLayoutChg>
        <pc:sldLayoutChg chg="add del mod replId">
          <pc:chgData name="Guest User" userId="" providerId="Windows Live" clId="Web-{E0C6A686-ADA8-440C-8DE1-F7252876DC8A}" dt="2022-12-13T07:24:43.906" v="200"/>
          <pc:sldLayoutMkLst>
            <pc:docMk/>
            <pc:sldMasterMk cId="3709529594" sldId="2147483929"/>
            <pc:sldLayoutMk cId="140184497" sldId="2147483939"/>
          </pc:sldLayoutMkLst>
        </pc:sldLayoutChg>
        <pc:sldLayoutChg chg="add del mod replId">
          <pc:chgData name="Guest User" userId="" providerId="Windows Live" clId="Web-{E0C6A686-ADA8-440C-8DE1-F7252876DC8A}" dt="2022-12-13T07:24:43.906" v="200"/>
          <pc:sldLayoutMkLst>
            <pc:docMk/>
            <pc:sldMasterMk cId="3709529594" sldId="2147483929"/>
            <pc:sldLayoutMk cId="2591052626" sldId="2147483940"/>
          </pc:sldLayoutMkLst>
        </pc:sldLayoutChg>
        <pc:sldLayoutChg chg="add del mod replId">
          <pc:chgData name="Guest User" userId="" providerId="Windows Live" clId="Web-{E0C6A686-ADA8-440C-8DE1-F7252876DC8A}" dt="2022-12-13T07:24:43.906" v="200"/>
          <pc:sldLayoutMkLst>
            <pc:docMk/>
            <pc:sldMasterMk cId="3709529594" sldId="2147483929"/>
            <pc:sldLayoutMk cId="3629538446" sldId="2147483941"/>
          </pc:sldLayoutMkLst>
        </pc:sldLayoutChg>
        <pc:sldLayoutChg chg="add del mod replId">
          <pc:chgData name="Guest User" userId="" providerId="Windows Live" clId="Web-{E0C6A686-ADA8-440C-8DE1-F7252876DC8A}" dt="2022-12-13T07:24:43.906" v="200"/>
          <pc:sldLayoutMkLst>
            <pc:docMk/>
            <pc:sldMasterMk cId="3709529594" sldId="2147483929"/>
            <pc:sldLayoutMk cId="1156078072" sldId="2147483942"/>
          </pc:sldLayoutMkLst>
        </pc:sldLayoutChg>
        <pc:sldLayoutChg chg="add del mod replId">
          <pc:chgData name="Guest User" userId="" providerId="Windows Live" clId="Web-{E0C6A686-ADA8-440C-8DE1-F7252876DC8A}" dt="2022-12-13T07:24:43.906" v="200"/>
          <pc:sldLayoutMkLst>
            <pc:docMk/>
            <pc:sldMasterMk cId="3709529594" sldId="2147483929"/>
            <pc:sldLayoutMk cId="3260846869" sldId="2147483943"/>
          </pc:sldLayoutMkLst>
        </pc:sldLayoutChg>
        <pc:sldLayoutChg chg="add del mod replId">
          <pc:chgData name="Guest User" userId="" providerId="Windows Live" clId="Web-{E0C6A686-ADA8-440C-8DE1-F7252876DC8A}" dt="2022-12-13T07:24:43.906" v="200"/>
          <pc:sldLayoutMkLst>
            <pc:docMk/>
            <pc:sldMasterMk cId="3709529594" sldId="2147483929"/>
            <pc:sldLayoutMk cId="2703080284" sldId="2147483944"/>
          </pc:sldLayoutMkLst>
        </pc:sldLayoutChg>
        <pc:sldLayoutChg chg="add del mod replId">
          <pc:chgData name="Guest User" userId="" providerId="Windows Live" clId="Web-{E0C6A686-ADA8-440C-8DE1-F7252876DC8A}" dt="2022-12-13T07:24:43.906" v="200"/>
          <pc:sldLayoutMkLst>
            <pc:docMk/>
            <pc:sldMasterMk cId="3709529594" sldId="2147483929"/>
            <pc:sldLayoutMk cId="3671107209" sldId="2147483945"/>
          </pc:sldLayoutMkLst>
        </pc:sldLayoutChg>
        <pc:sldLayoutChg chg="add del mod replId">
          <pc:chgData name="Guest User" userId="" providerId="Windows Live" clId="Web-{E0C6A686-ADA8-440C-8DE1-F7252876DC8A}" dt="2022-12-13T07:24:43.906" v="200"/>
          <pc:sldLayoutMkLst>
            <pc:docMk/>
            <pc:sldMasterMk cId="3709529594" sldId="2147483929"/>
            <pc:sldLayoutMk cId="3720085723" sldId="2147483946"/>
          </pc:sldLayoutMkLst>
        </pc:sldLayoutChg>
      </pc:sldMasterChg>
      <pc:sldMasterChg chg="add del addSldLayout delSldLayout modSldLayout">
        <pc:chgData name="Guest User" userId="" providerId="Windows Live" clId="Web-{E0C6A686-ADA8-440C-8DE1-F7252876DC8A}" dt="2022-12-13T07:24:56.563" v="201"/>
        <pc:sldMasterMkLst>
          <pc:docMk/>
          <pc:sldMasterMk cId="3487900837" sldId="2147483947"/>
        </pc:sldMasterMkLst>
        <pc:sldLayoutChg chg="add del mod replId">
          <pc:chgData name="Guest User" userId="" providerId="Windows Live" clId="Web-{E0C6A686-ADA8-440C-8DE1-F7252876DC8A}" dt="2022-12-13T07:24:56.563" v="201"/>
          <pc:sldLayoutMkLst>
            <pc:docMk/>
            <pc:sldMasterMk cId="3487900837" sldId="2147483947"/>
            <pc:sldLayoutMk cId="1488384560" sldId="2147483948"/>
          </pc:sldLayoutMkLst>
        </pc:sldLayoutChg>
        <pc:sldLayoutChg chg="add del mod replId">
          <pc:chgData name="Guest User" userId="" providerId="Windows Live" clId="Web-{E0C6A686-ADA8-440C-8DE1-F7252876DC8A}" dt="2022-12-13T07:24:56.563" v="201"/>
          <pc:sldLayoutMkLst>
            <pc:docMk/>
            <pc:sldMasterMk cId="3487900837" sldId="2147483947"/>
            <pc:sldLayoutMk cId="3606331103" sldId="2147483949"/>
          </pc:sldLayoutMkLst>
        </pc:sldLayoutChg>
        <pc:sldLayoutChg chg="add del mod replId">
          <pc:chgData name="Guest User" userId="" providerId="Windows Live" clId="Web-{E0C6A686-ADA8-440C-8DE1-F7252876DC8A}" dt="2022-12-13T07:24:56.563" v="201"/>
          <pc:sldLayoutMkLst>
            <pc:docMk/>
            <pc:sldMasterMk cId="3487900837" sldId="2147483947"/>
            <pc:sldLayoutMk cId="989406750" sldId="2147483950"/>
          </pc:sldLayoutMkLst>
        </pc:sldLayoutChg>
        <pc:sldLayoutChg chg="add del mod replId">
          <pc:chgData name="Guest User" userId="" providerId="Windows Live" clId="Web-{E0C6A686-ADA8-440C-8DE1-F7252876DC8A}" dt="2022-12-13T07:24:56.563" v="201"/>
          <pc:sldLayoutMkLst>
            <pc:docMk/>
            <pc:sldMasterMk cId="3487900837" sldId="2147483947"/>
            <pc:sldLayoutMk cId="3737592211" sldId="2147483951"/>
          </pc:sldLayoutMkLst>
        </pc:sldLayoutChg>
        <pc:sldLayoutChg chg="add del mod replId">
          <pc:chgData name="Guest User" userId="" providerId="Windows Live" clId="Web-{E0C6A686-ADA8-440C-8DE1-F7252876DC8A}" dt="2022-12-13T07:24:56.563" v="201"/>
          <pc:sldLayoutMkLst>
            <pc:docMk/>
            <pc:sldMasterMk cId="3487900837" sldId="2147483947"/>
            <pc:sldLayoutMk cId="760223951" sldId="2147483952"/>
          </pc:sldLayoutMkLst>
        </pc:sldLayoutChg>
        <pc:sldLayoutChg chg="add del mod replId">
          <pc:chgData name="Guest User" userId="" providerId="Windows Live" clId="Web-{E0C6A686-ADA8-440C-8DE1-F7252876DC8A}" dt="2022-12-13T07:24:56.563" v="201"/>
          <pc:sldLayoutMkLst>
            <pc:docMk/>
            <pc:sldMasterMk cId="3487900837" sldId="2147483947"/>
            <pc:sldLayoutMk cId="2071472772" sldId="2147483953"/>
          </pc:sldLayoutMkLst>
        </pc:sldLayoutChg>
        <pc:sldLayoutChg chg="add del mod replId">
          <pc:chgData name="Guest User" userId="" providerId="Windows Live" clId="Web-{E0C6A686-ADA8-440C-8DE1-F7252876DC8A}" dt="2022-12-13T07:24:56.563" v="201"/>
          <pc:sldLayoutMkLst>
            <pc:docMk/>
            <pc:sldMasterMk cId="3487900837" sldId="2147483947"/>
            <pc:sldLayoutMk cId="3373520562" sldId="2147483954"/>
          </pc:sldLayoutMkLst>
        </pc:sldLayoutChg>
        <pc:sldLayoutChg chg="add del mod replId">
          <pc:chgData name="Guest User" userId="" providerId="Windows Live" clId="Web-{E0C6A686-ADA8-440C-8DE1-F7252876DC8A}" dt="2022-12-13T07:24:56.563" v="201"/>
          <pc:sldLayoutMkLst>
            <pc:docMk/>
            <pc:sldMasterMk cId="3487900837" sldId="2147483947"/>
            <pc:sldLayoutMk cId="2757381515" sldId="2147483955"/>
          </pc:sldLayoutMkLst>
        </pc:sldLayoutChg>
        <pc:sldLayoutChg chg="add del mod replId">
          <pc:chgData name="Guest User" userId="" providerId="Windows Live" clId="Web-{E0C6A686-ADA8-440C-8DE1-F7252876DC8A}" dt="2022-12-13T07:24:56.563" v="201"/>
          <pc:sldLayoutMkLst>
            <pc:docMk/>
            <pc:sldMasterMk cId="3487900837" sldId="2147483947"/>
            <pc:sldLayoutMk cId="4180855815" sldId="2147483956"/>
          </pc:sldLayoutMkLst>
        </pc:sldLayoutChg>
        <pc:sldLayoutChg chg="add del mod replId">
          <pc:chgData name="Guest User" userId="" providerId="Windows Live" clId="Web-{E0C6A686-ADA8-440C-8DE1-F7252876DC8A}" dt="2022-12-13T07:24:56.563" v="201"/>
          <pc:sldLayoutMkLst>
            <pc:docMk/>
            <pc:sldMasterMk cId="3487900837" sldId="2147483947"/>
            <pc:sldLayoutMk cId="1635801633" sldId="2147483957"/>
          </pc:sldLayoutMkLst>
        </pc:sldLayoutChg>
        <pc:sldLayoutChg chg="add del mod replId">
          <pc:chgData name="Guest User" userId="" providerId="Windows Live" clId="Web-{E0C6A686-ADA8-440C-8DE1-F7252876DC8A}" dt="2022-12-13T07:24:56.563" v="201"/>
          <pc:sldLayoutMkLst>
            <pc:docMk/>
            <pc:sldMasterMk cId="3487900837" sldId="2147483947"/>
            <pc:sldLayoutMk cId="2981967123" sldId="2147483958"/>
          </pc:sldLayoutMkLst>
        </pc:sldLayoutChg>
        <pc:sldLayoutChg chg="add del mod replId">
          <pc:chgData name="Guest User" userId="" providerId="Windows Live" clId="Web-{E0C6A686-ADA8-440C-8DE1-F7252876DC8A}" dt="2022-12-13T07:24:56.563" v="201"/>
          <pc:sldLayoutMkLst>
            <pc:docMk/>
            <pc:sldMasterMk cId="3487900837" sldId="2147483947"/>
            <pc:sldLayoutMk cId="3699594967" sldId="2147483959"/>
          </pc:sldLayoutMkLst>
        </pc:sldLayoutChg>
        <pc:sldLayoutChg chg="add del mod replId">
          <pc:chgData name="Guest User" userId="" providerId="Windows Live" clId="Web-{E0C6A686-ADA8-440C-8DE1-F7252876DC8A}" dt="2022-12-13T07:24:56.563" v="201"/>
          <pc:sldLayoutMkLst>
            <pc:docMk/>
            <pc:sldMasterMk cId="3487900837" sldId="2147483947"/>
            <pc:sldLayoutMk cId="50452428" sldId="2147483960"/>
          </pc:sldLayoutMkLst>
        </pc:sldLayoutChg>
        <pc:sldLayoutChg chg="add del mod replId">
          <pc:chgData name="Guest User" userId="" providerId="Windows Live" clId="Web-{E0C6A686-ADA8-440C-8DE1-F7252876DC8A}" dt="2022-12-13T07:24:56.563" v="201"/>
          <pc:sldLayoutMkLst>
            <pc:docMk/>
            <pc:sldMasterMk cId="3487900837" sldId="2147483947"/>
            <pc:sldLayoutMk cId="910121428" sldId="2147483961"/>
          </pc:sldLayoutMkLst>
        </pc:sldLayoutChg>
        <pc:sldLayoutChg chg="add del mod replId">
          <pc:chgData name="Guest User" userId="" providerId="Windows Live" clId="Web-{E0C6A686-ADA8-440C-8DE1-F7252876DC8A}" dt="2022-12-13T07:24:56.563" v="201"/>
          <pc:sldLayoutMkLst>
            <pc:docMk/>
            <pc:sldMasterMk cId="3487900837" sldId="2147483947"/>
            <pc:sldLayoutMk cId="1067453320" sldId="2147483962"/>
          </pc:sldLayoutMkLst>
        </pc:sldLayoutChg>
        <pc:sldLayoutChg chg="add del mod replId">
          <pc:chgData name="Guest User" userId="" providerId="Windows Live" clId="Web-{E0C6A686-ADA8-440C-8DE1-F7252876DC8A}" dt="2022-12-13T07:24:56.563" v="201"/>
          <pc:sldLayoutMkLst>
            <pc:docMk/>
            <pc:sldMasterMk cId="3487900837" sldId="2147483947"/>
            <pc:sldLayoutMk cId="2192167437" sldId="2147483963"/>
          </pc:sldLayoutMkLst>
        </pc:sldLayoutChg>
        <pc:sldLayoutChg chg="add del mod replId">
          <pc:chgData name="Guest User" userId="" providerId="Windows Live" clId="Web-{E0C6A686-ADA8-440C-8DE1-F7252876DC8A}" dt="2022-12-13T07:24:56.563" v="201"/>
          <pc:sldLayoutMkLst>
            <pc:docMk/>
            <pc:sldMasterMk cId="3487900837" sldId="2147483947"/>
            <pc:sldLayoutMk cId="4227323802" sldId="2147483964"/>
          </pc:sldLayoutMkLst>
        </pc:sldLayoutChg>
      </pc:sldMasterChg>
      <pc:sldMasterChg chg="add del addSldLayout delSldLayout modSldLayout">
        <pc:chgData name="Guest User" userId="" providerId="Windows Live" clId="Web-{E0C6A686-ADA8-440C-8DE1-F7252876DC8A}" dt="2022-12-13T07:25:04.126" v="202"/>
        <pc:sldMasterMkLst>
          <pc:docMk/>
          <pc:sldMasterMk cId="3216259245" sldId="2147483965"/>
        </pc:sldMasterMkLst>
        <pc:sldLayoutChg chg="add del mod replId">
          <pc:chgData name="Guest User" userId="" providerId="Windows Live" clId="Web-{E0C6A686-ADA8-440C-8DE1-F7252876DC8A}" dt="2022-12-13T07:25:04.126" v="202"/>
          <pc:sldLayoutMkLst>
            <pc:docMk/>
            <pc:sldMasterMk cId="3216259245" sldId="2147483965"/>
            <pc:sldLayoutMk cId="1953910527" sldId="2147483966"/>
          </pc:sldLayoutMkLst>
        </pc:sldLayoutChg>
        <pc:sldLayoutChg chg="add del mod replId">
          <pc:chgData name="Guest User" userId="" providerId="Windows Live" clId="Web-{E0C6A686-ADA8-440C-8DE1-F7252876DC8A}" dt="2022-12-13T07:25:04.126" v="202"/>
          <pc:sldLayoutMkLst>
            <pc:docMk/>
            <pc:sldMasterMk cId="3216259245" sldId="2147483965"/>
            <pc:sldLayoutMk cId="988693844" sldId="2147483967"/>
          </pc:sldLayoutMkLst>
        </pc:sldLayoutChg>
        <pc:sldLayoutChg chg="add del mod replId">
          <pc:chgData name="Guest User" userId="" providerId="Windows Live" clId="Web-{E0C6A686-ADA8-440C-8DE1-F7252876DC8A}" dt="2022-12-13T07:25:04.126" v="202"/>
          <pc:sldLayoutMkLst>
            <pc:docMk/>
            <pc:sldMasterMk cId="3216259245" sldId="2147483965"/>
            <pc:sldLayoutMk cId="478669571" sldId="2147483968"/>
          </pc:sldLayoutMkLst>
        </pc:sldLayoutChg>
        <pc:sldLayoutChg chg="add del mod replId">
          <pc:chgData name="Guest User" userId="" providerId="Windows Live" clId="Web-{E0C6A686-ADA8-440C-8DE1-F7252876DC8A}" dt="2022-12-13T07:25:04.126" v="202"/>
          <pc:sldLayoutMkLst>
            <pc:docMk/>
            <pc:sldMasterMk cId="3216259245" sldId="2147483965"/>
            <pc:sldLayoutMk cId="2126094700" sldId="2147483969"/>
          </pc:sldLayoutMkLst>
        </pc:sldLayoutChg>
        <pc:sldLayoutChg chg="add del mod replId">
          <pc:chgData name="Guest User" userId="" providerId="Windows Live" clId="Web-{E0C6A686-ADA8-440C-8DE1-F7252876DC8A}" dt="2022-12-13T07:25:04.126" v="202"/>
          <pc:sldLayoutMkLst>
            <pc:docMk/>
            <pc:sldMasterMk cId="3216259245" sldId="2147483965"/>
            <pc:sldLayoutMk cId="1046190520" sldId="2147483970"/>
          </pc:sldLayoutMkLst>
        </pc:sldLayoutChg>
        <pc:sldLayoutChg chg="add del mod replId">
          <pc:chgData name="Guest User" userId="" providerId="Windows Live" clId="Web-{E0C6A686-ADA8-440C-8DE1-F7252876DC8A}" dt="2022-12-13T07:25:04.126" v="202"/>
          <pc:sldLayoutMkLst>
            <pc:docMk/>
            <pc:sldMasterMk cId="3216259245" sldId="2147483965"/>
            <pc:sldLayoutMk cId="2356105872" sldId="2147483971"/>
          </pc:sldLayoutMkLst>
        </pc:sldLayoutChg>
        <pc:sldLayoutChg chg="add del mod replId">
          <pc:chgData name="Guest User" userId="" providerId="Windows Live" clId="Web-{E0C6A686-ADA8-440C-8DE1-F7252876DC8A}" dt="2022-12-13T07:25:04.126" v="202"/>
          <pc:sldLayoutMkLst>
            <pc:docMk/>
            <pc:sldMasterMk cId="3216259245" sldId="2147483965"/>
            <pc:sldLayoutMk cId="2330009025" sldId="2147483972"/>
          </pc:sldLayoutMkLst>
        </pc:sldLayoutChg>
        <pc:sldLayoutChg chg="add del mod replId">
          <pc:chgData name="Guest User" userId="" providerId="Windows Live" clId="Web-{E0C6A686-ADA8-440C-8DE1-F7252876DC8A}" dt="2022-12-13T07:25:04.126" v="202"/>
          <pc:sldLayoutMkLst>
            <pc:docMk/>
            <pc:sldMasterMk cId="3216259245" sldId="2147483965"/>
            <pc:sldLayoutMk cId="1748461279" sldId="2147483973"/>
          </pc:sldLayoutMkLst>
        </pc:sldLayoutChg>
        <pc:sldLayoutChg chg="add del mod replId">
          <pc:chgData name="Guest User" userId="" providerId="Windows Live" clId="Web-{E0C6A686-ADA8-440C-8DE1-F7252876DC8A}" dt="2022-12-13T07:25:04.126" v="202"/>
          <pc:sldLayoutMkLst>
            <pc:docMk/>
            <pc:sldMasterMk cId="3216259245" sldId="2147483965"/>
            <pc:sldLayoutMk cId="2351052564" sldId="2147483974"/>
          </pc:sldLayoutMkLst>
        </pc:sldLayoutChg>
        <pc:sldLayoutChg chg="add del mod replId">
          <pc:chgData name="Guest User" userId="" providerId="Windows Live" clId="Web-{E0C6A686-ADA8-440C-8DE1-F7252876DC8A}" dt="2022-12-13T07:25:04.126" v="202"/>
          <pc:sldLayoutMkLst>
            <pc:docMk/>
            <pc:sldMasterMk cId="3216259245" sldId="2147483965"/>
            <pc:sldLayoutMk cId="2207176127" sldId="2147483975"/>
          </pc:sldLayoutMkLst>
        </pc:sldLayoutChg>
        <pc:sldLayoutChg chg="add del mod replId">
          <pc:chgData name="Guest User" userId="" providerId="Windows Live" clId="Web-{E0C6A686-ADA8-440C-8DE1-F7252876DC8A}" dt="2022-12-13T07:25:04.126" v="202"/>
          <pc:sldLayoutMkLst>
            <pc:docMk/>
            <pc:sldMasterMk cId="3216259245" sldId="2147483965"/>
            <pc:sldLayoutMk cId="2175594853" sldId="2147483976"/>
          </pc:sldLayoutMkLst>
        </pc:sldLayoutChg>
        <pc:sldLayoutChg chg="add del mod replId">
          <pc:chgData name="Guest User" userId="" providerId="Windows Live" clId="Web-{E0C6A686-ADA8-440C-8DE1-F7252876DC8A}" dt="2022-12-13T07:25:04.126" v="202"/>
          <pc:sldLayoutMkLst>
            <pc:docMk/>
            <pc:sldMasterMk cId="3216259245" sldId="2147483965"/>
            <pc:sldLayoutMk cId="927637183" sldId="2147483977"/>
          </pc:sldLayoutMkLst>
        </pc:sldLayoutChg>
        <pc:sldLayoutChg chg="add del mod replId">
          <pc:chgData name="Guest User" userId="" providerId="Windows Live" clId="Web-{E0C6A686-ADA8-440C-8DE1-F7252876DC8A}" dt="2022-12-13T07:25:04.126" v="202"/>
          <pc:sldLayoutMkLst>
            <pc:docMk/>
            <pc:sldMasterMk cId="3216259245" sldId="2147483965"/>
            <pc:sldLayoutMk cId="486589225" sldId="2147483978"/>
          </pc:sldLayoutMkLst>
        </pc:sldLayoutChg>
        <pc:sldLayoutChg chg="add del mod replId">
          <pc:chgData name="Guest User" userId="" providerId="Windows Live" clId="Web-{E0C6A686-ADA8-440C-8DE1-F7252876DC8A}" dt="2022-12-13T07:25:04.126" v="202"/>
          <pc:sldLayoutMkLst>
            <pc:docMk/>
            <pc:sldMasterMk cId="3216259245" sldId="2147483965"/>
            <pc:sldLayoutMk cId="802702419" sldId="2147483979"/>
          </pc:sldLayoutMkLst>
        </pc:sldLayoutChg>
        <pc:sldLayoutChg chg="add del mod replId">
          <pc:chgData name="Guest User" userId="" providerId="Windows Live" clId="Web-{E0C6A686-ADA8-440C-8DE1-F7252876DC8A}" dt="2022-12-13T07:25:04.126" v="202"/>
          <pc:sldLayoutMkLst>
            <pc:docMk/>
            <pc:sldMasterMk cId="3216259245" sldId="2147483965"/>
            <pc:sldLayoutMk cId="1969062872" sldId="2147483980"/>
          </pc:sldLayoutMkLst>
        </pc:sldLayoutChg>
        <pc:sldLayoutChg chg="add del mod replId">
          <pc:chgData name="Guest User" userId="" providerId="Windows Live" clId="Web-{E0C6A686-ADA8-440C-8DE1-F7252876DC8A}" dt="2022-12-13T07:25:04.126" v="202"/>
          <pc:sldLayoutMkLst>
            <pc:docMk/>
            <pc:sldMasterMk cId="3216259245" sldId="2147483965"/>
            <pc:sldLayoutMk cId="1926946935" sldId="2147483981"/>
          </pc:sldLayoutMkLst>
        </pc:sldLayoutChg>
        <pc:sldLayoutChg chg="add del mod replId">
          <pc:chgData name="Guest User" userId="" providerId="Windows Live" clId="Web-{E0C6A686-ADA8-440C-8DE1-F7252876DC8A}" dt="2022-12-13T07:25:04.126" v="202"/>
          <pc:sldLayoutMkLst>
            <pc:docMk/>
            <pc:sldMasterMk cId="3216259245" sldId="2147483965"/>
            <pc:sldLayoutMk cId="3915489471" sldId="2147483982"/>
          </pc:sldLayoutMkLst>
        </pc:sldLayoutChg>
      </pc:sldMasterChg>
      <pc:sldMasterChg chg="add del addSldLayout delSldLayout modSldLayout">
        <pc:chgData name="Guest User" userId="" providerId="Windows Live" clId="Web-{E0C6A686-ADA8-440C-8DE1-F7252876DC8A}" dt="2022-12-13T07:26:02.847" v="204"/>
        <pc:sldMasterMkLst>
          <pc:docMk/>
          <pc:sldMasterMk cId="119014683" sldId="2147483983"/>
        </pc:sldMasterMkLst>
        <pc:sldLayoutChg chg="add del mod replId">
          <pc:chgData name="Guest User" userId="" providerId="Windows Live" clId="Web-{E0C6A686-ADA8-440C-8DE1-F7252876DC8A}" dt="2022-12-13T07:26:02.847" v="204"/>
          <pc:sldLayoutMkLst>
            <pc:docMk/>
            <pc:sldMasterMk cId="119014683" sldId="2147483983"/>
            <pc:sldLayoutMk cId="2165878904" sldId="2147483984"/>
          </pc:sldLayoutMkLst>
        </pc:sldLayoutChg>
        <pc:sldLayoutChg chg="add del mod replId">
          <pc:chgData name="Guest User" userId="" providerId="Windows Live" clId="Web-{E0C6A686-ADA8-440C-8DE1-F7252876DC8A}" dt="2022-12-13T07:26:02.847" v="204"/>
          <pc:sldLayoutMkLst>
            <pc:docMk/>
            <pc:sldMasterMk cId="119014683" sldId="2147483983"/>
            <pc:sldLayoutMk cId="1468937389" sldId="2147483985"/>
          </pc:sldLayoutMkLst>
        </pc:sldLayoutChg>
        <pc:sldLayoutChg chg="add del mod replId">
          <pc:chgData name="Guest User" userId="" providerId="Windows Live" clId="Web-{E0C6A686-ADA8-440C-8DE1-F7252876DC8A}" dt="2022-12-13T07:26:02.847" v="204"/>
          <pc:sldLayoutMkLst>
            <pc:docMk/>
            <pc:sldMasterMk cId="119014683" sldId="2147483983"/>
            <pc:sldLayoutMk cId="3812651059" sldId="2147483986"/>
          </pc:sldLayoutMkLst>
        </pc:sldLayoutChg>
        <pc:sldLayoutChg chg="add del mod replId">
          <pc:chgData name="Guest User" userId="" providerId="Windows Live" clId="Web-{E0C6A686-ADA8-440C-8DE1-F7252876DC8A}" dt="2022-12-13T07:26:02.847" v="204"/>
          <pc:sldLayoutMkLst>
            <pc:docMk/>
            <pc:sldMasterMk cId="119014683" sldId="2147483983"/>
            <pc:sldLayoutMk cId="787758882" sldId="2147483987"/>
          </pc:sldLayoutMkLst>
        </pc:sldLayoutChg>
        <pc:sldLayoutChg chg="add del mod replId">
          <pc:chgData name="Guest User" userId="" providerId="Windows Live" clId="Web-{E0C6A686-ADA8-440C-8DE1-F7252876DC8A}" dt="2022-12-13T07:26:02.847" v="204"/>
          <pc:sldLayoutMkLst>
            <pc:docMk/>
            <pc:sldMasterMk cId="119014683" sldId="2147483983"/>
            <pc:sldLayoutMk cId="1379515848" sldId="2147483988"/>
          </pc:sldLayoutMkLst>
        </pc:sldLayoutChg>
        <pc:sldLayoutChg chg="add del mod replId">
          <pc:chgData name="Guest User" userId="" providerId="Windows Live" clId="Web-{E0C6A686-ADA8-440C-8DE1-F7252876DC8A}" dt="2022-12-13T07:26:02.847" v="204"/>
          <pc:sldLayoutMkLst>
            <pc:docMk/>
            <pc:sldMasterMk cId="119014683" sldId="2147483983"/>
            <pc:sldLayoutMk cId="1693597638" sldId="2147483989"/>
          </pc:sldLayoutMkLst>
        </pc:sldLayoutChg>
        <pc:sldLayoutChg chg="add del mod replId">
          <pc:chgData name="Guest User" userId="" providerId="Windows Live" clId="Web-{E0C6A686-ADA8-440C-8DE1-F7252876DC8A}" dt="2022-12-13T07:26:02.847" v="204"/>
          <pc:sldLayoutMkLst>
            <pc:docMk/>
            <pc:sldMasterMk cId="119014683" sldId="2147483983"/>
            <pc:sldLayoutMk cId="3796688522" sldId="2147483990"/>
          </pc:sldLayoutMkLst>
        </pc:sldLayoutChg>
        <pc:sldLayoutChg chg="add del mod replId">
          <pc:chgData name="Guest User" userId="" providerId="Windows Live" clId="Web-{E0C6A686-ADA8-440C-8DE1-F7252876DC8A}" dt="2022-12-13T07:26:02.847" v="204"/>
          <pc:sldLayoutMkLst>
            <pc:docMk/>
            <pc:sldMasterMk cId="119014683" sldId="2147483983"/>
            <pc:sldLayoutMk cId="243938850" sldId="2147483991"/>
          </pc:sldLayoutMkLst>
        </pc:sldLayoutChg>
        <pc:sldLayoutChg chg="add del mod replId">
          <pc:chgData name="Guest User" userId="" providerId="Windows Live" clId="Web-{E0C6A686-ADA8-440C-8DE1-F7252876DC8A}" dt="2022-12-13T07:26:02.847" v="204"/>
          <pc:sldLayoutMkLst>
            <pc:docMk/>
            <pc:sldMasterMk cId="119014683" sldId="2147483983"/>
            <pc:sldLayoutMk cId="2204901274" sldId="2147483992"/>
          </pc:sldLayoutMkLst>
        </pc:sldLayoutChg>
        <pc:sldLayoutChg chg="add del mod replId">
          <pc:chgData name="Guest User" userId="" providerId="Windows Live" clId="Web-{E0C6A686-ADA8-440C-8DE1-F7252876DC8A}" dt="2022-12-13T07:26:02.847" v="204"/>
          <pc:sldLayoutMkLst>
            <pc:docMk/>
            <pc:sldMasterMk cId="119014683" sldId="2147483983"/>
            <pc:sldLayoutMk cId="3950937599" sldId="2147483993"/>
          </pc:sldLayoutMkLst>
        </pc:sldLayoutChg>
        <pc:sldLayoutChg chg="add del mod replId">
          <pc:chgData name="Guest User" userId="" providerId="Windows Live" clId="Web-{E0C6A686-ADA8-440C-8DE1-F7252876DC8A}" dt="2022-12-13T07:26:02.847" v="204"/>
          <pc:sldLayoutMkLst>
            <pc:docMk/>
            <pc:sldMasterMk cId="119014683" sldId="2147483983"/>
            <pc:sldLayoutMk cId="2635774863" sldId="2147483994"/>
          </pc:sldLayoutMkLst>
        </pc:sldLayoutChg>
        <pc:sldLayoutChg chg="add del mod replId">
          <pc:chgData name="Guest User" userId="" providerId="Windows Live" clId="Web-{E0C6A686-ADA8-440C-8DE1-F7252876DC8A}" dt="2022-12-13T07:26:02.847" v="204"/>
          <pc:sldLayoutMkLst>
            <pc:docMk/>
            <pc:sldMasterMk cId="119014683" sldId="2147483983"/>
            <pc:sldLayoutMk cId="4088833400" sldId="2147483995"/>
          </pc:sldLayoutMkLst>
        </pc:sldLayoutChg>
        <pc:sldLayoutChg chg="add del mod replId">
          <pc:chgData name="Guest User" userId="" providerId="Windows Live" clId="Web-{E0C6A686-ADA8-440C-8DE1-F7252876DC8A}" dt="2022-12-13T07:26:02.847" v="204"/>
          <pc:sldLayoutMkLst>
            <pc:docMk/>
            <pc:sldMasterMk cId="119014683" sldId="2147483983"/>
            <pc:sldLayoutMk cId="1850314406" sldId="2147483996"/>
          </pc:sldLayoutMkLst>
        </pc:sldLayoutChg>
        <pc:sldLayoutChg chg="add del mod replId">
          <pc:chgData name="Guest User" userId="" providerId="Windows Live" clId="Web-{E0C6A686-ADA8-440C-8DE1-F7252876DC8A}" dt="2022-12-13T07:26:02.847" v="204"/>
          <pc:sldLayoutMkLst>
            <pc:docMk/>
            <pc:sldMasterMk cId="119014683" sldId="2147483983"/>
            <pc:sldLayoutMk cId="2605296614" sldId="2147483997"/>
          </pc:sldLayoutMkLst>
        </pc:sldLayoutChg>
        <pc:sldLayoutChg chg="add del mod replId">
          <pc:chgData name="Guest User" userId="" providerId="Windows Live" clId="Web-{E0C6A686-ADA8-440C-8DE1-F7252876DC8A}" dt="2022-12-13T07:26:02.847" v="204"/>
          <pc:sldLayoutMkLst>
            <pc:docMk/>
            <pc:sldMasterMk cId="119014683" sldId="2147483983"/>
            <pc:sldLayoutMk cId="3878307575" sldId="2147483998"/>
          </pc:sldLayoutMkLst>
        </pc:sldLayoutChg>
        <pc:sldLayoutChg chg="add del mod replId">
          <pc:chgData name="Guest User" userId="" providerId="Windows Live" clId="Web-{E0C6A686-ADA8-440C-8DE1-F7252876DC8A}" dt="2022-12-13T07:26:02.847" v="204"/>
          <pc:sldLayoutMkLst>
            <pc:docMk/>
            <pc:sldMasterMk cId="119014683" sldId="2147483983"/>
            <pc:sldLayoutMk cId="2944647792" sldId="2147483999"/>
          </pc:sldLayoutMkLst>
        </pc:sldLayoutChg>
        <pc:sldLayoutChg chg="add del mod replId">
          <pc:chgData name="Guest User" userId="" providerId="Windows Live" clId="Web-{E0C6A686-ADA8-440C-8DE1-F7252876DC8A}" dt="2022-12-13T07:26:02.847" v="204"/>
          <pc:sldLayoutMkLst>
            <pc:docMk/>
            <pc:sldMasterMk cId="119014683" sldId="2147483983"/>
            <pc:sldLayoutMk cId="23102807" sldId="2147484000"/>
          </pc:sldLayoutMkLst>
        </pc:sldLayoutChg>
      </pc:sldMasterChg>
      <pc:sldMasterChg chg="add del addSldLayout delSldLayout modSldLayout">
        <pc:chgData name="Guest User" userId="" providerId="Windows Live" clId="Web-{E0C6A686-ADA8-440C-8DE1-F7252876DC8A}" dt="2022-12-13T07:26:26.270" v="205"/>
        <pc:sldMasterMkLst>
          <pc:docMk/>
          <pc:sldMasterMk cId="2410421298" sldId="2147484001"/>
        </pc:sldMasterMkLst>
        <pc:sldLayoutChg chg="add del mod replId">
          <pc:chgData name="Guest User" userId="" providerId="Windows Live" clId="Web-{E0C6A686-ADA8-440C-8DE1-F7252876DC8A}" dt="2022-12-13T07:26:26.270" v="205"/>
          <pc:sldLayoutMkLst>
            <pc:docMk/>
            <pc:sldMasterMk cId="2410421298" sldId="2147484001"/>
            <pc:sldLayoutMk cId="1324647496" sldId="2147484002"/>
          </pc:sldLayoutMkLst>
        </pc:sldLayoutChg>
        <pc:sldLayoutChg chg="add del mod replId">
          <pc:chgData name="Guest User" userId="" providerId="Windows Live" clId="Web-{E0C6A686-ADA8-440C-8DE1-F7252876DC8A}" dt="2022-12-13T07:26:26.270" v="205"/>
          <pc:sldLayoutMkLst>
            <pc:docMk/>
            <pc:sldMasterMk cId="2410421298" sldId="2147484001"/>
            <pc:sldLayoutMk cId="638188777" sldId="2147484003"/>
          </pc:sldLayoutMkLst>
        </pc:sldLayoutChg>
        <pc:sldLayoutChg chg="add del mod replId">
          <pc:chgData name="Guest User" userId="" providerId="Windows Live" clId="Web-{E0C6A686-ADA8-440C-8DE1-F7252876DC8A}" dt="2022-12-13T07:26:26.270" v="205"/>
          <pc:sldLayoutMkLst>
            <pc:docMk/>
            <pc:sldMasterMk cId="2410421298" sldId="2147484001"/>
            <pc:sldLayoutMk cId="4222003191" sldId="2147484004"/>
          </pc:sldLayoutMkLst>
        </pc:sldLayoutChg>
        <pc:sldLayoutChg chg="add del mod replId">
          <pc:chgData name="Guest User" userId="" providerId="Windows Live" clId="Web-{E0C6A686-ADA8-440C-8DE1-F7252876DC8A}" dt="2022-12-13T07:26:26.270" v="205"/>
          <pc:sldLayoutMkLst>
            <pc:docMk/>
            <pc:sldMasterMk cId="2410421298" sldId="2147484001"/>
            <pc:sldLayoutMk cId="2751107610" sldId="2147484005"/>
          </pc:sldLayoutMkLst>
        </pc:sldLayoutChg>
        <pc:sldLayoutChg chg="add del mod replId">
          <pc:chgData name="Guest User" userId="" providerId="Windows Live" clId="Web-{E0C6A686-ADA8-440C-8DE1-F7252876DC8A}" dt="2022-12-13T07:26:26.270" v="205"/>
          <pc:sldLayoutMkLst>
            <pc:docMk/>
            <pc:sldMasterMk cId="2410421298" sldId="2147484001"/>
            <pc:sldLayoutMk cId="1555279417" sldId="2147484006"/>
          </pc:sldLayoutMkLst>
        </pc:sldLayoutChg>
        <pc:sldLayoutChg chg="add del mod replId">
          <pc:chgData name="Guest User" userId="" providerId="Windows Live" clId="Web-{E0C6A686-ADA8-440C-8DE1-F7252876DC8A}" dt="2022-12-13T07:26:26.270" v="205"/>
          <pc:sldLayoutMkLst>
            <pc:docMk/>
            <pc:sldMasterMk cId="2410421298" sldId="2147484001"/>
            <pc:sldLayoutMk cId="3719759207" sldId="2147484007"/>
          </pc:sldLayoutMkLst>
        </pc:sldLayoutChg>
        <pc:sldLayoutChg chg="add del mod replId">
          <pc:chgData name="Guest User" userId="" providerId="Windows Live" clId="Web-{E0C6A686-ADA8-440C-8DE1-F7252876DC8A}" dt="2022-12-13T07:26:26.270" v="205"/>
          <pc:sldLayoutMkLst>
            <pc:docMk/>
            <pc:sldMasterMk cId="2410421298" sldId="2147484001"/>
            <pc:sldLayoutMk cId="2554559939" sldId="2147484008"/>
          </pc:sldLayoutMkLst>
        </pc:sldLayoutChg>
        <pc:sldLayoutChg chg="add del mod replId">
          <pc:chgData name="Guest User" userId="" providerId="Windows Live" clId="Web-{E0C6A686-ADA8-440C-8DE1-F7252876DC8A}" dt="2022-12-13T07:26:26.270" v="205"/>
          <pc:sldLayoutMkLst>
            <pc:docMk/>
            <pc:sldMasterMk cId="2410421298" sldId="2147484001"/>
            <pc:sldLayoutMk cId="4097091029" sldId="2147484009"/>
          </pc:sldLayoutMkLst>
        </pc:sldLayoutChg>
        <pc:sldLayoutChg chg="add del mod replId">
          <pc:chgData name="Guest User" userId="" providerId="Windows Live" clId="Web-{E0C6A686-ADA8-440C-8DE1-F7252876DC8A}" dt="2022-12-13T07:26:26.270" v="205"/>
          <pc:sldLayoutMkLst>
            <pc:docMk/>
            <pc:sldMasterMk cId="2410421298" sldId="2147484001"/>
            <pc:sldLayoutMk cId="3295703558" sldId="2147484010"/>
          </pc:sldLayoutMkLst>
        </pc:sldLayoutChg>
        <pc:sldLayoutChg chg="add del mod replId">
          <pc:chgData name="Guest User" userId="" providerId="Windows Live" clId="Web-{E0C6A686-ADA8-440C-8DE1-F7252876DC8A}" dt="2022-12-13T07:26:26.270" v="205"/>
          <pc:sldLayoutMkLst>
            <pc:docMk/>
            <pc:sldMasterMk cId="2410421298" sldId="2147484001"/>
            <pc:sldLayoutMk cId="1847256122" sldId="2147484011"/>
          </pc:sldLayoutMkLst>
        </pc:sldLayoutChg>
        <pc:sldLayoutChg chg="add del mod replId">
          <pc:chgData name="Guest User" userId="" providerId="Windows Live" clId="Web-{E0C6A686-ADA8-440C-8DE1-F7252876DC8A}" dt="2022-12-13T07:26:26.270" v="205"/>
          <pc:sldLayoutMkLst>
            <pc:docMk/>
            <pc:sldMasterMk cId="2410421298" sldId="2147484001"/>
            <pc:sldLayoutMk cId="2993722372" sldId="2147484012"/>
          </pc:sldLayoutMkLst>
        </pc:sldLayoutChg>
        <pc:sldLayoutChg chg="add del mod replId">
          <pc:chgData name="Guest User" userId="" providerId="Windows Live" clId="Web-{E0C6A686-ADA8-440C-8DE1-F7252876DC8A}" dt="2022-12-13T07:26:26.270" v="205"/>
          <pc:sldLayoutMkLst>
            <pc:docMk/>
            <pc:sldMasterMk cId="2410421298" sldId="2147484001"/>
            <pc:sldLayoutMk cId="2440998043" sldId="2147484013"/>
          </pc:sldLayoutMkLst>
        </pc:sldLayoutChg>
        <pc:sldLayoutChg chg="add del mod replId">
          <pc:chgData name="Guest User" userId="" providerId="Windows Live" clId="Web-{E0C6A686-ADA8-440C-8DE1-F7252876DC8A}" dt="2022-12-13T07:26:26.270" v="205"/>
          <pc:sldLayoutMkLst>
            <pc:docMk/>
            <pc:sldMasterMk cId="2410421298" sldId="2147484001"/>
            <pc:sldLayoutMk cId="853769428" sldId="2147484014"/>
          </pc:sldLayoutMkLst>
        </pc:sldLayoutChg>
        <pc:sldLayoutChg chg="add del mod replId">
          <pc:chgData name="Guest User" userId="" providerId="Windows Live" clId="Web-{E0C6A686-ADA8-440C-8DE1-F7252876DC8A}" dt="2022-12-13T07:26:26.270" v="205"/>
          <pc:sldLayoutMkLst>
            <pc:docMk/>
            <pc:sldMasterMk cId="2410421298" sldId="2147484001"/>
            <pc:sldLayoutMk cId="1144802294" sldId="2147484015"/>
          </pc:sldLayoutMkLst>
        </pc:sldLayoutChg>
      </pc:sldMasterChg>
      <pc:sldMasterChg chg="add del addSldLayout delSldLayout modSldLayout">
        <pc:chgData name="Guest User" userId="" providerId="Windows Live" clId="Web-{E0C6A686-ADA8-440C-8DE1-F7252876DC8A}" dt="2022-12-13T07:26:32.864" v="206"/>
        <pc:sldMasterMkLst>
          <pc:docMk/>
          <pc:sldMasterMk cId="1893655930" sldId="2147484016"/>
        </pc:sldMasterMkLst>
        <pc:sldLayoutChg chg="add del mod replId">
          <pc:chgData name="Guest User" userId="" providerId="Windows Live" clId="Web-{E0C6A686-ADA8-440C-8DE1-F7252876DC8A}" dt="2022-12-13T07:26:32.864" v="206"/>
          <pc:sldLayoutMkLst>
            <pc:docMk/>
            <pc:sldMasterMk cId="1893655930" sldId="2147484016"/>
            <pc:sldLayoutMk cId="1758432938" sldId="2147484017"/>
          </pc:sldLayoutMkLst>
        </pc:sldLayoutChg>
        <pc:sldLayoutChg chg="add del mod replId">
          <pc:chgData name="Guest User" userId="" providerId="Windows Live" clId="Web-{E0C6A686-ADA8-440C-8DE1-F7252876DC8A}" dt="2022-12-13T07:26:32.864" v="206"/>
          <pc:sldLayoutMkLst>
            <pc:docMk/>
            <pc:sldMasterMk cId="1893655930" sldId="2147484016"/>
            <pc:sldLayoutMk cId="111975720" sldId="2147484018"/>
          </pc:sldLayoutMkLst>
        </pc:sldLayoutChg>
        <pc:sldLayoutChg chg="add del mod replId">
          <pc:chgData name="Guest User" userId="" providerId="Windows Live" clId="Web-{E0C6A686-ADA8-440C-8DE1-F7252876DC8A}" dt="2022-12-13T07:26:32.864" v="206"/>
          <pc:sldLayoutMkLst>
            <pc:docMk/>
            <pc:sldMasterMk cId="1893655930" sldId="2147484016"/>
            <pc:sldLayoutMk cId="2729732116" sldId="2147484019"/>
          </pc:sldLayoutMkLst>
        </pc:sldLayoutChg>
        <pc:sldLayoutChg chg="add del mod replId">
          <pc:chgData name="Guest User" userId="" providerId="Windows Live" clId="Web-{E0C6A686-ADA8-440C-8DE1-F7252876DC8A}" dt="2022-12-13T07:26:32.864" v="206"/>
          <pc:sldLayoutMkLst>
            <pc:docMk/>
            <pc:sldMasterMk cId="1893655930" sldId="2147484016"/>
            <pc:sldLayoutMk cId="1121193435" sldId="2147484020"/>
          </pc:sldLayoutMkLst>
        </pc:sldLayoutChg>
        <pc:sldLayoutChg chg="add del mod replId">
          <pc:chgData name="Guest User" userId="" providerId="Windows Live" clId="Web-{E0C6A686-ADA8-440C-8DE1-F7252876DC8A}" dt="2022-12-13T07:26:32.864" v="206"/>
          <pc:sldLayoutMkLst>
            <pc:docMk/>
            <pc:sldMasterMk cId="1893655930" sldId="2147484016"/>
            <pc:sldLayoutMk cId="174305169" sldId="2147484021"/>
          </pc:sldLayoutMkLst>
        </pc:sldLayoutChg>
        <pc:sldLayoutChg chg="add del mod replId">
          <pc:chgData name="Guest User" userId="" providerId="Windows Live" clId="Web-{E0C6A686-ADA8-440C-8DE1-F7252876DC8A}" dt="2022-12-13T07:26:32.864" v="206"/>
          <pc:sldLayoutMkLst>
            <pc:docMk/>
            <pc:sldMasterMk cId="1893655930" sldId="2147484016"/>
            <pc:sldLayoutMk cId="2273749226" sldId="2147484022"/>
          </pc:sldLayoutMkLst>
        </pc:sldLayoutChg>
        <pc:sldLayoutChg chg="add del mod replId">
          <pc:chgData name="Guest User" userId="" providerId="Windows Live" clId="Web-{E0C6A686-ADA8-440C-8DE1-F7252876DC8A}" dt="2022-12-13T07:26:32.864" v="206"/>
          <pc:sldLayoutMkLst>
            <pc:docMk/>
            <pc:sldMasterMk cId="1893655930" sldId="2147484016"/>
            <pc:sldLayoutMk cId="1637744183" sldId="2147484023"/>
          </pc:sldLayoutMkLst>
        </pc:sldLayoutChg>
        <pc:sldLayoutChg chg="add del mod replId">
          <pc:chgData name="Guest User" userId="" providerId="Windows Live" clId="Web-{E0C6A686-ADA8-440C-8DE1-F7252876DC8A}" dt="2022-12-13T07:26:32.864" v="206"/>
          <pc:sldLayoutMkLst>
            <pc:docMk/>
            <pc:sldMasterMk cId="1893655930" sldId="2147484016"/>
            <pc:sldLayoutMk cId="443216739" sldId="2147484024"/>
          </pc:sldLayoutMkLst>
        </pc:sldLayoutChg>
        <pc:sldLayoutChg chg="add del mod replId">
          <pc:chgData name="Guest User" userId="" providerId="Windows Live" clId="Web-{E0C6A686-ADA8-440C-8DE1-F7252876DC8A}" dt="2022-12-13T07:26:32.864" v="206"/>
          <pc:sldLayoutMkLst>
            <pc:docMk/>
            <pc:sldMasterMk cId="1893655930" sldId="2147484016"/>
            <pc:sldLayoutMk cId="1384086857" sldId="2147484025"/>
          </pc:sldLayoutMkLst>
        </pc:sldLayoutChg>
        <pc:sldLayoutChg chg="add del mod replId">
          <pc:chgData name="Guest User" userId="" providerId="Windows Live" clId="Web-{E0C6A686-ADA8-440C-8DE1-F7252876DC8A}" dt="2022-12-13T07:26:32.864" v="206"/>
          <pc:sldLayoutMkLst>
            <pc:docMk/>
            <pc:sldMasterMk cId="1893655930" sldId="2147484016"/>
            <pc:sldLayoutMk cId="2579791688" sldId="2147484026"/>
          </pc:sldLayoutMkLst>
        </pc:sldLayoutChg>
        <pc:sldLayoutChg chg="add del mod replId">
          <pc:chgData name="Guest User" userId="" providerId="Windows Live" clId="Web-{E0C6A686-ADA8-440C-8DE1-F7252876DC8A}" dt="2022-12-13T07:26:32.864" v="206"/>
          <pc:sldLayoutMkLst>
            <pc:docMk/>
            <pc:sldMasterMk cId="1893655930" sldId="2147484016"/>
            <pc:sldLayoutMk cId="4077973390" sldId="2147484027"/>
          </pc:sldLayoutMkLst>
        </pc:sldLayoutChg>
        <pc:sldLayoutChg chg="add del mod replId">
          <pc:chgData name="Guest User" userId="" providerId="Windows Live" clId="Web-{E0C6A686-ADA8-440C-8DE1-F7252876DC8A}" dt="2022-12-13T07:26:32.864" v="206"/>
          <pc:sldLayoutMkLst>
            <pc:docMk/>
            <pc:sldMasterMk cId="1893655930" sldId="2147484016"/>
            <pc:sldLayoutMk cId="2187851562" sldId="2147484028"/>
          </pc:sldLayoutMkLst>
        </pc:sldLayoutChg>
        <pc:sldLayoutChg chg="add del mod replId">
          <pc:chgData name="Guest User" userId="" providerId="Windows Live" clId="Web-{E0C6A686-ADA8-440C-8DE1-F7252876DC8A}" dt="2022-12-13T07:26:32.864" v="206"/>
          <pc:sldLayoutMkLst>
            <pc:docMk/>
            <pc:sldMasterMk cId="1893655930" sldId="2147484016"/>
            <pc:sldLayoutMk cId="3351589909" sldId="2147484029"/>
          </pc:sldLayoutMkLst>
        </pc:sldLayoutChg>
        <pc:sldLayoutChg chg="add del mod replId">
          <pc:chgData name="Guest User" userId="" providerId="Windows Live" clId="Web-{E0C6A686-ADA8-440C-8DE1-F7252876DC8A}" dt="2022-12-13T07:26:32.864" v="206"/>
          <pc:sldLayoutMkLst>
            <pc:docMk/>
            <pc:sldMasterMk cId="1893655930" sldId="2147484016"/>
            <pc:sldLayoutMk cId="732655345" sldId="2147484030"/>
          </pc:sldLayoutMkLst>
        </pc:sldLayoutChg>
      </pc:sldMasterChg>
      <pc:sldMasterChg chg="add del addSldLayout delSldLayout modSldLayout">
        <pc:chgData name="Guest User" userId="" providerId="Windows Live" clId="Web-{E0C6A686-ADA8-440C-8DE1-F7252876DC8A}" dt="2022-12-13T07:26:44.943" v="207"/>
        <pc:sldMasterMkLst>
          <pc:docMk/>
          <pc:sldMasterMk cId="2436451102" sldId="2147484031"/>
        </pc:sldMasterMkLst>
        <pc:sldLayoutChg chg="add del mod replId">
          <pc:chgData name="Guest User" userId="" providerId="Windows Live" clId="Web-{E0C6A686-ADA8-440C-8DE1-F7252876DC8A}" dt="2022-12-13T07:26:44.943" v="207"/>
          <pc:sldLayoutMkLst>
            <pc:docMk/>
            <pc:sldMasterMk cId="2436451102" sldId="2147484031"/>
            <pc:sldLayoutMk cId="3792399117" sldId="2147484032"/>
          </pc:sldLayoutMkLst>
        </pc:sldLayoutChg>
        <pc:sldLayoutChg chg="add del mod replId">
          <pc:chgData name="Guest User" userId="" providerId="Windows Live" clId="Web-{E0C6A686-ADA8-440C-8DE1-F7252876DC8A}" dt="2022-12-13T07:26:44.943" v="207"/>
          <pc:sldLayoutMkLst>
            <pc:docMk/>
            <pc:sldMasterMk cId="2436451102" sldId="2147484031"/>
            <pc:sldLayoutMk cId="3215153890" sldId="2147484033"/>
          </pc:sldLayoutMkLst>
        </pc:sldLayoutChg>
        <pc:sldLayoutChg chg="add del mod replId">
          <pc:chgData name="Guest User" userId="" providerId="Windows Live" clId="Web-{E0C6A686-ADA8-440C-8DE1-F7252876DC8A}" dt="2022-12-13T07:26:44.943" v="207"/>
          <pc:sldLayoutMkLst>
            <pc:docMk/>
            <pc:sldMasterMk cId="2436451102" sldId="2147484031"/>
            <pc:sldLayoutMk cId="2023969899" sldId="2147484034"/>
          </pc:sldLayoutMkLst>
        </pc:sldLayoutChg>
        <pc:sldLayoutChg chg="add del mod replId">
          <pc:chgData name="Guest User" userId="" providerId="Windows Live" clId="Web-{E0C6A686-ADA8-440C-8DE1-F7252876DC8A}" dt="2022-12-13T07:26:44.943" v="207"/>
          <pc:sldLayoutMkLst>
            <pc:docMk/>
            <pc:sldMasterMk cId="2436451102" sldId="2147484031"/>
            <pc:sldLayoutMk cId="1839071917" sldId="2147484035"/>
          </pc:sldLayoutMkLst>
        </pc:sldLayoutChg>
        <pc:sldLayoutChg chg="add del mod replId">
          <pc:chgData name="Guest User" userId="" providerId="Windows Live" clId="Web-{E0C6A686-ADA8-440C-8DE1-F7252876DC8A}" dt="2022-12-13T07:26:44.943" v="207"/>
          <pc:sldLayoutMkLst>
            <pc:docMk/>
            <pc:sldMasterMk cId="2436451102" sldId="2147484031"/>
            <pc:sldLayoutMk cId="673358567" sldId="2147484036"/>
          </pc:sldLayoutMkLst>
        </pc:sldLayoutChg>
        <pc:sldLayoutChg chg="add del mod replId">
          <pc:chgData name="Guest User" userId="" providerId="Windows Live" clId="Web-{E0C6A686-ADA8-440C-8DE1-F7252876DC8A}" dt="2022-12-13T07:26:44.943" v="207"/>
          <pc:sldLayoutMkLst>
            <pc:docMk/>
            <pc:sldMasterMk cId="2436451102" sldId="2147484031"/>
            <pc:sldLayoutMk cId="3571397895" sldId="2147484037"/>
          </pc:sldLayoutMkLst>
        </pc:sldLayoutChg>
        <pc:sldLayoutChg chg="add del mod replId">
          <pc:chgData name="Guest User" userId="" providerId="Windows Live" clId="Web-{E0C6A686-ADA8-440C-8DE1-F7252876DC8A}" dt="2022-12-13T07:26:44.943" v="207"/>
          <pc:sldLayoutMkLst>
            <pc:docMk/>
            <pc:sldMasterMk cId="2436451102" sldId="2147484031"/>
            <pc:sldLayoutMk cId="3503226034" sldId="2147484038"/>
          </pc:sldLayoutMkLst>
        </pc:sldLayoutChg>
        <pc:sldLayoutChg chg="add del mod replId">
          <pc:chgData name="Guest User" userId="" providerId="Windows Live" clId="Web-{E0C6A686-ADA8-440C-8DE1-F7252876DC8A}" dt="2022-12-13T07:26:44.943" v="207"/>
          <pc:sldLayoutMkLst>
            <pc:docMk/>
            <pc:sldMasterMk cId="2436451102" sldId="2147484031"/>
            <pc:sldLayoutMk cId="2444359361" sldId="2147484039"/>
          </pc:sldLayoutMkLst>
        </pc:sldLayoutChg>
        <pc:sldLayoutChg chg="add del mod replId">
          <pc:chgData name="Guest User" userId="" providerId="Windows Live" clId="Web-{E0C6A686-ADA8-440C-8DE1-F7252876DC8A}" dt="2022-12-13T07:26:44.943" v="207"/>
          <pc:sldLayoutMkLst>
            <pc:docMk/>
            <pc:sldMasterMk cId="2436451102" sldId="2147484031"/>
            <pc:sldLayoutMk cId="1935426163" sldId="2147484040"/>
          </pc:sldLayoutMkLst>
        </pc:sldLayoutChg>
        <pc:sldLayoutChg chg="add del mod replId">
          <pc:chgData name="Guest User" userId="" providerId="Windows Live" clId="Web-{E0C6A686-ADA8-440C-8DE1-F7252876DC8A}" dt="2022-12-13T07:26:44.943" v="207"/>
          <pc:sldLayoutMkLst>
            <pc:docMk/>
            <pc:sldMasterMk cId="2436451102" sldId="2147484031"/>
            <pc:sldLayoutMk cId="3787534636" sldId="2147484041"/>
          </pc:sldLayoutMkLst>
        </pc:sldLayoutChg>
        <pc:sldLayoutChg chg="add del mod replId">
          <pc:chgData name="Guest User" userId="" providerId="Windows Live" clId="Web-{E0C6A686-ADA8-440C-8DE1-F7252876DC8A}" dt="2022-12-13T07:26:44.943" v="207"/>
          <pc:sldLayoutMkLst>
            <pc:docMk/>
            <pc:sldMasterMk cId="2436451102" sldId="2147484031"/>
            <pc:sldLayoutMk cId="99110577" sldId="2147484042"/>
          </pc:sldLayoutMkLst>
        </pc:sldLayoutChg>
        <pc:sldLayoutChg chg="add del mod replId">
          <pc:chgData name="Guest User" userId="" providerId="Windows Live" clId="Web-{E0C6A686-ADA8-440C-8DE1-F7252876DC8A}" dt="2022-12-13T07:26:44.943" v="207"/>
          <pc:sldLayoutMkLst>
            <pc:docMk/>
            <pc:sldMasterMk cId="2436451102" sldId="2147484031"/>
            <pc:sldLayoutMk cId="1000934452" sldId="2147484043"/>
          </pc:sldLayoutMkLst>
        </pc:sldLayoutChg>
        <pc:sldLayoutChg chg="add del mod replId">
          <pc:chgData name="Guest User" userId="" providerId="Windows Live" clId="Web-{E0C6A686-ADA8-440C-8DE1-F7252876DC8A}" dt="2022-12-13T07:26:44.943" v="207"/>
          <pc:sldLayoutMkLst>
            <pc:docMk/>
            <pc:sldMasterMk cId="2436451102" sldId="2147484031"/>
            <pc:sldLayoutMk cId="4188539464" sldId="2147484044"/>
          </pc:sldLayoutMkLst>
        </pc:sldLayoutChg>
        <pc:sldLayoutChg chg="add del mod replId">
          <pc:chgData name="Guest User" userId="" providerId="Windows Live" clId="Web-{E0C6A686-ADA8-440C-8DE1-F7252876DC8A}" dt="2022-12-13T07:26:44.943" v="207"/>
          <pc:sldLayoutMkLst>
            <pc:docMk/>
            <pc:sldMasterMk cId="2436451102" sldId="2147484031"/>
            <pc:sldLayoutMk cId="2453157374" sldId="2147484045"/>
          </pc:sldLayoutMkLst>
        </pc:sldLayoutChg>
      </pc:sldMasterChg>
      <pc:sldMasterChg chg="add del addSldLayout delSldLayout modSldLayout">
        <pc:chgData name="Guest User" userId="" providerId="Windows Live" clId="Web-{E0C6A686-ADA8-440C-8DE1-F7252876DC8A}" dt="2022-12-13T07:26:53.490" v="208"/>
        <pc:sldMasterMkLst>
          <pc:docMk/>
          <pc:sldMasterMk cId="1056665342" sldId="2147484046"/>
        </pc:sldMasterMkLst>
        <pc:sldLayoutChg chg="add del mod replId">
          <pc:chgData name="Guest User" userId="" providerId="Windows Live" clId="Web-{E0C6A686-ADA8-440C-8DE1-F7252876DC8A}" dt="2022-12-13T07:26:53.490" v="208"/>
          <pc:sldLayoutMkLst>
            <pc:docMk/>
            <pc:sldMasterMk cId="1056665342" sldId="2147484046"/>
            <pc:sldLayoutMk cId="1024663674" sldId="2147484047"/>
          </pc:sldLayoutMkLst>
        </pc:sldLayoutChg>
        <pc:sldLayoutChg chg="add del mod replId">
          <pc:chgData name="Guest User" userId="" providerId="Windows Live" clId="Web-{E0C6A686-ADA8-440C-8DE1-F7252876DC8A}" dt="2022-12-13T07:26:53.490" v="208"/>
          <pc:sldLayoutMkLst>
            <pc:docMk/>
            <pc:sldMasterMk cId="1056665342" sldId="2147484046"/>
            <pc:sldLayoutMk cId="735447918" sldId="2147484048"/>
          </pc:sldLayoutMkLst>
        </pc:sldLayoutChg>
        <pc:sldLayoutChg chg="add del mod replId">
          <pc:chgData name="Guest User" userId="" providerId="Windows Live" clId="Web-{E0C6A686-ADA8-440C-8DE1-F7252876DC8A}" dt="2022-12-13T07:26:53.490" v="208"/>
          <pc:sldLayoutMkLst>
            <pc:docMk/>
            <pc:sldMasterMk cId="1056665342" sldId="2147484046"/>
            <pc:sldLayoutMk cId="3667533835" sldId="2147484049"/>
          </pc:sldLayoutMkLst>
        </pc:sldLayoutChg>
        <pc:sldLayoutChg chg="add del mod replId">
          <pc:chgData name="Guest User" userId="" providerId="Windows Live" clId="Web-{E0C6A686-ADA8-440C-8DE1-F7252876DC8A}" dt="2022-12-13T07:26:53.490" v="208"/>
          <pc:sldLayoutMkLst>
            <pc:docMk/>
            <pc:sldMasterMk cId="1056665342" sldId="2147484046"/>
            <pc:sldLayoutMk cId="2609153311" sldId="2147484050"/>
          </pc:sldLayoutMkLst>
        </pc:sldLayoutChg>
        <pc:sldLayoutChg chg="add del mod replId">
          <pc:chgData name="Guest User" userId="" providerId="Windows Live" clId="Web-{E0C6A686-ADA8-440C-8DE1-F7252876DC8A}" dt="2022-12-13T07:26:53.490" v="208"/>
          <pc:sldLayoutMkLst>
            <pc:docMk/>
            <pc:sldMasterMk cId="1056665342" sldId="2147484046"/>
            <pc:sldLayoutMk cId="1501932813" sldId="2147484051"/>
          </pc:sldLayoutMkLst>
        </pc:sldLayoutChg>
        <pc:sldLayoutChg chg="add del mod replId">
          <pc:chgData name="Guest User" userId="" providerId="Windows Live" clId="Web-{E0C6A686-ADA8-440C-8DE1-F7252876DC8A}" dt="2022-12-13T07:26:53.490" v="208"/>
          <pc:sldLayoutMkLst>
            <pc:docMk/>
            <pc:sldMasterMk cId="1056665342" sldId="2147484046"/>
            <pc:sldLayoutMk cId="1011847896" sldId="2147484052"/>
          </pc:sldLayoutMkLst>
        </pc:sldLayoutChg>
        <pc:sldLayoutChg chg="add del mod replId">
          <pc:chgData name="Guest User" userId="" providerId="Windows Live" clId="Web-{E0C6A686-ADA8-440C-8DE1-F7252876DC8A}" dt="2022-12-13T07:26:53.490" v="208"/>
          <pc:sldLayoutMkLst>
            <pc:docMk/>
            <pc:sldMasterMk cId="1056665342" sldId="2147484046"/>
            <pc:sldLayoutMk cId="1287060602" sldId="2147484053"/>
          </pc:sldLayoutMkLst>
        </pc:sldLayoutChg>
        <pc:sldLayoutChg chg="add del mod replId">
          <pc:chgData name="Guest User" userId="" providerId="Windows Live" clId="Web-{E0C6A686-ADA8-440C-8DE1-F7252876DC8A}" dt="2022-12-13T07:26:53.490" v="208"/>
          <pc:sldLayoutMkLst>
            <pc:docMk/>
            <pc:sldMasterMk cId="1056665342" sldId="2147484046"/>
            <pc:sldLayoutMk cId="676289644" sldId="2147484054"/>
          </pc:sldLayoutMkLst>
        </pc:sldLayoutChg>
        <pc:sldLayoutChg chg="add del mod replId">
          <pc:chgData name="Guest User" userId="" providerId="Windows Live" clId="Web-{E0C6A686-ADA8-440C-8DE1-F7252876DC8A}" dt="2022-12-13T07:26:53.490" v="208"/>
          <pc:sldLayoutMkLst>
            <pc:docMk/>
            <pc:sldMasterMk cId="1056665342" sldId="2147484046"/>
            <pc:sldLayoutMk cId="2685227981" sldId="2147484055"/>
          </pc:sldLayoutMkLst>
        </pc:sldLayoutChg>
        <pc:sldLayoutChg chg="add del mod replId">
          <pc:chgData name="Guest User" userId="" providerId="Windows Live" clId="Web-{E0C6A686-ADA8-440C-8DE1-F7252876DC8A}" dt="2022-12-13T07:26:53.490" v="208"/>
          <pc:sldLayoutMkLst>
            <pc:docMk/>
            <pc:sldMasterMk cId="1056665342" sldId="2147484046"/>
            <pc:sldLayoutMk cId="2280258518" sldId="2147484056"/>
          </pc:sldLayoutMkLst>
        </pc:sldLayoutChg>
        <pc:sldLayoutChg chg="add del mod replId">
          <pc:chgData name="Guest User" userId="" providerId="Windows Live" clId="Web-{E0C6A686-ADA8-440C-8DE1-F7252876DC8A}" dt="2022-12-13T07:26:53.490" v="208"/>
          <pc:sldLayoutMkLst>
            <pc:docMk/>
            <pc:sldMasterMk cId="1056665342" sldId="2147484046"/>
            <pc:sldLayoutMk cId="1021070016" sldId="2147484057"/>
          </pc:sldLayoutMkLst>
        </pc:sldLayoutChg>
      </pc:sldMasterChg>
      <pc:sldMasterChg chg="add del addSldLayout delSldLayout modSldLayout">
        <pc:chgData name="Guest User" userId="" providerId="Windows Live" clId="Web-{E0C6A686-ADA8-440C-8DE1-F7252876DC8A}" dt="2022-12-13T07:27:02.068" v="209"/>
        <pc:sldMasterMkLst>
          <pc:docMk/>
          <pc:sldMasterMk cId="1346159785" sldId="2147484058"/>
        </pc:sldMasterMkLst>
        <pc:sldLayoutChg chg="add del mod replId">
          <pc:chgData name="Guest User" userId="" providerId="Windows Live" clId="Web-{E0C6A686-ADA8-440C-8DE1-F7252876DC8A}" dt="2022-12-13T07:27:02.068" v="209"/>
          <pc:sldLayoutMkLst>
            <pc:docMk/>
            <pc:sldMasterMk cId="1346159785" sldId="2147484058"/>
            <pc:sldLayoutMk cId="1512499848" sldId="2147484059"/>
          </pc:sldLayoutMkLst>
        </pc:sldLayoutChg>
        <pc:sldLayoutChg chg="add del mod replId">
          <pc:chgData name="Guest User" userId="" providerId="Windows Live" clId="Web-{E0C6A686-ADA8-440C-8DE1-F7252876DC8A}" dt="2022-12-13T07:27:02.068" v="209"/>
          <pc:sldLayoutMkLst>
            <pc:docMk/>
            <pc:sldMasterMk cId="1346159785" sldId="2147484058"/>
            <pc:sldLayoutMk cId="3553658698" sldId="2147484060"/>
          </pc:sldLayoutMkLst>
        </pc:sldLayoutChg>
        <pc:sldLayoutChg chg="add del mod replId">
          <pc:chgData name="Guest User" userId="" providerId="Windows Live" clId="Web-{E0C6A686-ADA8-440C-8DE1-F7252876DC8A}" dt="2022-12-13T07:27:02.068" v="209"/>
          <pc:sldLayoutMkLst>
            <pc:docMk/>
            <pc:sldMasterMk cId="1346159785" sldId="2147484058"/>
            <pc:sldLayoutMk cId="284680066" sldId="2147484061"/>
          </pc:sldLayoutMkLst>
        </pc:sldLayoutChg>
        <pc:sldLayoutChg chg="add del mod replId">
          <pc:chgData name="Guest User" userId="" providerId="Windows Live" clId="Web-{E0C6A686-ADA8-440C-8DE1-F7252876DC8A}" dt="2022-12-13T07:27:02.068" v="209"/>
          <pc:sldLayoutMkLst>
            <pc:docMk/>
            <pc:sldMasterMk cId="1346159785" sldId="2147484058"/>
            <pc:sldLayoutMk cId="1319041789" sldId="2147484062"/>
          </pc:sldLayoutMkLst>
        </pc:sldLayoutChg>
        <pc:sldLayoutChg chg="add del mod replId">
          <pc:chgData name="Guest User" userId="" providerId="Windows Live" clId="Web-{E0C6A686-ADA8-440C-8DE1-F7252876DC8A}" dt="2022-12-13T07:27:02.068" v="209"/>
          <pc:sldLayoutMkLst>
            <pc:docMk/>
            <pc:sldMasterMk cId="1346159785" sldId="2147484058"/>
            <pc:sldLayoutMk cId="3819731989" sldId="2147484063"/>
          </pc:sldLayoutMkLst>
        </pc:sldLayoutChg>
        <pc:sldLayoutChg chg="add del mod replId">
          <pc:chgData name="Guest User" userId="" providerId="Windows Live" clId="Web-{E0C6A686-ADA8-440C-8DE1-F7252876DC8A}" dt="2022-12-13T07:27:02.068" v="209"/>
          <pc:sldLayoutMkLst>
            <pc:docMk/>
            <pc:sldMasterMk cId="1346159785" sldId="2147484058"/>
            <pc:sldLayoutMk cId="1112249561" sldId="2147484064"/>
          </pc:sldLayoutMkLst>
        </pc:sldLayoutChg>
        <pc:sldLayoutChg chg="add del mod replId">
          <pc:chgData name="Guest User" userId="" providerId="Windows Live" clId="Web-{E0C6A686-ADA8-440C-8DE1-F7252876DC8A}" dt="2022-12-13T07:27:02.068" v="209"/>
          <pc:sldLayoutMkLst>
            <pc:docMk/>
            <pc:sldMasterMk cId="1346159785" sldId="2147484058"/>
            <pc:sldLayoutMk cId="1055906060" sldId="2147484065"/>
          </pc:sldLayoutMkLst>
        </pc:sldLayoutChg>
        <pc:sldLayoutChg chg="add del mod replId">
          <pc:chgData name="Guest User" userId="" providerId="Windows Live" clId="Web-{E0C6A686-ADA8-440C-8DE1-F7252876DC8A}" dt="2022-12-13T07:27:02.068" v="209"/>
          <pc:sldLayoutMkLst>
            <pc:docMk/>
            <pc:sldMasterMk cId="1346159785" sldId="2147484058"/>
            <pc:sldLayoutMk cId="2718603185" sldId="2147484066"/>
          </pc:sldLayoutMkLst>
        </pc:sldLayoutChg>
        <pc:sldLayoutChg chg="add del mod replId">
          <pc:chgData name="Guest User" userId="" providerId="Windows Live" clId="Web-{E0C6A686-ADA8-440C-8DE1-F7252876DC8A}" dt="2022-12-13T07:27:02.068" v="209"/>
          <pc:sldLayoutMkLst>
            <pc:docMk/>
            <pc:sldMasterMk cId="1346159785" sldId="2147484058"/>
            <pc:sldLayoutMk cId="2595172291" sldId="2147484067"/>
          </pc:sldLayoutMkLst>
        </pc:sldLayoutChg>
        <pc:sldLayoutChg chg="add del mod replId">
          <pc:chgData name="Guest User" userId="" providerId="Windows Live" clId="Web-{E0C6A686-ADA8-440C-8DE1-F7252876DC8A}" dt="2022-12-13T07:27:02.068" v="209"/>
          <pc:sldLayoutMkLst>
            <pc:docMk/>
            <pc:sldMasterMk cId="1346159785" sldId="2147484058"/>
            <pc:sldLayoutMk cId="1559269003" sldId="2147484068"/>
          </pc:sldLayoutMkLst>
        </pc:sldLayoutChg>
        <pc:sldLayoutChg chg="add del mod replId">
          <pc:chgData name="Guest User" userId="" providerId="Windows Live" clId="Web-{E0C6A686-ADA8-440C-8DE1-F7252876DC8A}" dt="2022-12-13T07:27:02.068" v="209"/>
          <pc:sldLayoutMkLst>
            <pc:docMk/>
            <pc:sldMasterMk cId="1346159785" sldId="2147484058"/>
            <pc:sldLayoutMk cId="5159866" sldId="2147484069"/>
          </pc:sldLayoutMkLst>
        </pc:sldLayoutChg>
      </pc:sldMasterChg>
      <pc:sldMasterChg chg="add del addSldLayout delSldLayout modSldLayout">
        <pc:chgData name="Guest User" userId="" providerId="Windows Live" clId="Web-{E0C6A686-ADA8-440C-8DE1-F7252876DC8A}" dt="2022-12-13T07:27:11.084" v="210"/>
        <pc:sldMasterMkLst>
          <pc:docMk/>
          <pc:sldMasterMk cId="2203997431" sldId="2147484070"/>
        </pc:sldMasterMkLst>
        <pc:sldLayoutChg chg="add del mod replId">
          <pc:chgData name="Guest User" userId="" providerId="Windows Live" clId="Web-{E0C6A686-ADA8-440C-8DE1-F7252876DC8A}" dt="2022-12-13T07:27:11.084" v="210"/>
          <pc:sldLayoutMkLst>
            <pc:docMk/>
            <pc:sldMasterMk cId="2203997431" sldId="2147484070"/>
            <pc:sldLayoutMk cId="2138334454" sldId="2147484071"/>
          </pc:sldLayoutMkLst>
        </pc:sldLayoutChg>
        <pc:sldLayoutChg chg="add del mod replId">
          <pc:chgData name="Guest User" userId="" providerId="Windows Live" clId="Web-{E0C6A686-ADA8-440C-8DE1-F7252876DC8A}" dt="2022-12-13T07:27:11.084" v="210"/>
          <pc:sldLayoutMkLst>
            <pc:docMk/>
            <pc:sldMasterMk cId="2203997431" sldId="2147484070"/>
            <pc:sldLayoutMk cId="3564305007" sldId="2147484072"/>
          </pc:sldLayoutMkLst>
        </pc:sldLayoutChg>
        <pc:sldLayoutChg chg="add del mod replId">
          <pc:chgData name="Guest User" userId="" providerId="Windows Live" clId="Web-{E0C6A686-ADA8-440C-8DE1-F7252876DC8A}" dt="2022-12-13T07:27:11.084" v="210"/>
          <pc:sldLayoutMkLst>
            <pc:docMk/>
            <pc:sldMasterMk cId="2203997431" sldId="2147484070"/>
            <pc:sldLayoutMk cId="3497133606" sldId="2147484073"/>
          </pc:sldLayoutMkLst>
        </pc:sldLayoutChg>
        <pc:sldLayoutChg chg="add del mod replId">
          <pc:chgData name="Guest User" userId="" providerId="Windows Live" clId="Web-{E0C6A686-ADA8-440C-8DE1-F7252876DC8A}" dt="2022-12-13T07:27:11.084" v="210"/>
          <pc:sldLayoutMkLst>
            <pc:docMk/>
            <pc:sldMasterMk cId="2203997431" sldId="2147484070"/>
            <pc:sldLayoutMk cId="1526296878" sldId="2147484074"/>
          </pc:sldLayoutMkLst>
        </pc:sldLayoutChg>
        <pc:sldLayoutChg chg="add del mod replId">
          <pc:chgData name="Guest User" userId="" providerId="Windows Live" clId="Web-{E0C6A686-ADA8-440C-8DE1-F7252876DC8A}" dt="2022-12-13T07:27:11.084" v="210"/>
          <pc:sldLayoutMkLst>
            <pc:docMk/>
            <pc:sldMasterMk cId="2203997431" sldId="2147484070"/>
            <pc:sldLayoutMk cId="94404621" sldId="2147484075"/>
          </pc:sldLayoutMkLst>
        </pc:sldLayoutChg>
        <pc:sldLayoutChg chg="add del mod replId">
          <pc:chgData name="Guest User" userId="" providerId="Windows Live" clId="Web-{E0C6A686-ADA8-440C-8DE1-F7252876DC8A}" dt="2022-12-13T07:27:11.084" v="210"/>
          <pc:sldLayoutMkLst>
            <pc:docMk/>
            <pc:sldMasterMk cId="2203997431" sldId="2147484070"/>
            <pc:sldLayoutMk cId="3612689050" sldId="2147484076"/>
          </pc:sldLayoutMkLst>
        </pc:sldLayoutChg>
        <pc:sldLayoutChg chg="add del mod replId">
          <pc:chgData name="Guest User" userId="" providerId="Windows Live" clId="Web-{E0C6A686-ADA8-440C-8DE1-F7252876DC8A}" dt="2022-12-13T07:27:11.084" v="210"/>
          <pc:sldLayoutMkLst>
            <pc:docMk/>
            <pc:sldMasterMk cId="2203997431" sldId="2147484070"/>
            <pc:sldLayoutMk cId="1613379081" sldId="2147484077"/>
          </pc:sldLayoutMkLst>
        </pc:sldLayoutChg>
        <pc:sldLayoutChg chg="add del mod replId">
          <pc:chgData name="Guest User" userId="" providerId="Windows Live" clId="Web-{E0C6A686-ADA8-440C-8DE1-F7252876DC8A}" dt="2022-12-13T07:27:11.084" v="210"/>
          <pc:sldLayoutMkLst>
            <pc:docMk/>
            <pc:sldMasterMk cId="2203997431" sldId="2147484070"/>
            <pc:sldLayoutMk cId="3408461796" sldId="2147484078"/>
          </pc:sldLayoutMkLst>
        </pc:sldLayoutChg>
        <pc:sldLayoutChg chg="add del mod replId">
          <pc:chgData name="Guest User" userId="" providerId="Windows Live" clId="Web-{E0C6A686-ADA8-440C-8DE1-F7252876DC8A}" dt="2022-12-13T07:27:11.084" v="210"/>
          <pc:sldLayoutMkLst>
            <pc:docMk/>
            <pc:sldMasterMk cId="2203997431" sldId="2147484070"/>
            <pc:sldLayoutMk cId="4210387788" sldId="2147484079"/>
          </pc:sldLayoutMkLst>
        </pc:sldLayoutChg>
        <pc:sldLayoutChg chg="add del mod replId">
          <pc:chgData name="Guest User" userId="" providerId="Windows Live" clId="Web-{E0C6A686-ADA8-440C-8DE1-F7252876DC8A}" dt="2022-12-13T07:27:11.084" v="210"/>
          <pc:sldLayoutMkLst>
            <pc:docMk/>
            <pc:sldMasterMk cId="2203997431" sldId="2147484070"/>
            <pc:sldLayoutMk cId="3254327272" sldId="2147484080"/>
          </pc:sldLayoutMkLst>
        </pc:sldLayoutChg>
        <pc:sldLayoutChg chg="add del mod replId">
          <pc:chgData name="Guest User" userId="" providerId="Windows Live" clId="Web-{E0C6A686-ADA8-440C-8DE1-F7252876DC8A}" dt="2022-12-13T07:27:11.084" v="210"/>
          <pc:sldLayoutMkLst>
            <pc:docMk/>
            <pc:sldMasterMk cId="2203997431" sldId="2147484070"/>
            <pc:sldLayoutMk cId="4128003738" sldId="2147484081"/>
          </pc:sldLayoutMkLst>
        </pc:sldLayoutChg>
      </pc:sldMasterChg>
      <pc:sldMasterChg chg="add del addSldLayout delSldLayout modSldLayout">
        <pc:chgData name="Guest User" userId="" providerId="Windows Live" clId="Web-{E0C6A686-ADA8-440C-8DE1-F7252876DC8A}" dt="2022-12-13T07:28:05.430" v="211"/>
        <pc:sldMasterMkLst>
          <pc:docMk/>
          <pc:sldMasterMk cId="1730444965" sldId="2147484082"/>
        </pc:sldMasterMkLst>
        <pc:sldLayoutChg chg="add del mod replId">
          <pc:chgData name="Guest User" userId="" providerId="Windows Live" clId="Web-{E0C6A686-ADA8-440C-8DE1-F7252876DC8A}" dt="2022-12-13T07:28:05.430" v="211"/>
          <pc:sldLayoutMkLst>
            <pc:docMk/>
            <pc:sldMasterMk cId="1730444965" sldId="2147484082"/>
            <pc:sldLayoutMk cId="3440984543" sldId="2147484083"/>
          </pc:sldLayoutMkLst>
        </pc:sldLayoutChg>
        <pc:sldLayoutChg chg="add del mod replId">
          <pc:chgData name="Guest User" userId="" providerId="Windows Live" clId="Web-{E0C6A686-ADA8-440C-8DE1-F7252876DC8A}" dt="2022-12-13T07:28:05.430" v="211"/>
          <pc:sldLayoutMkLst>
            <pc:docMk/>
            <pc:sldMasterMk cId="1730444965" sldId="2147484082"/>
            <pc:sldLayoutMk cId="640583281" sldId="2147484084"/>
          </pc:sldLayoutMkLst>
        </pc:sldLayoutChg>
        <pc:sldLayoutChg chg="add del mod replId">
          <pc:chgData name="Guest User" userId="" providerId="Windows Live" clId="Web-{E0C6A686-ADA8-440C-8DE1-F7252876DC8A}" dt="2022-12-13T07:28:05.430" v="211"/>
          <pc:sldLayoutMkLst>
            <pc:docMk/>
            <pc:sldMasterMk cId="1730444965" sldId="2147484082"/>
            <pc:sldLayoutMk cId="362482365" sldId="2147484085"/>
          </pc:sldLayoutMkLst>
        </pc:sldLayoutChg>
        <pc:sldLayoutChg chg="add del mod replId">
          <pc:chgData name="Guest User" userId="" providerId="Windows Live" clId="Web-{E0C6A686-ADA8-440C-8DE1-F7252876DC8A}" dt="2022-12-13T07:28:05.430" v="211"/>
          <pc:sldLayoutMkLst>
            <pc:docMk/>
            <pc:sldMasterMk cId="1730444965" sldId="2147484082"/>
            <pc:sldLayoutMk cId="1480608304" sldId="2147484086"/>
          </pc:sldLayoutMkLst>
        </pc:sldLayoutChg>
        <pc:sldLayoutChg chg="add del mod replId">
          <pc:chgData name="Guest User" userId="" providerId="Windows Live" clId="Web-{E0C6A686-ADA8-440C-8DE1-F7252876DC8A}" dt="2022-12-13T07:28:05.430" v="211"/>
          <pc:sldLayoutMkLst>
            <pc:docMk/>
            <pc:sldMasterMk cId="1730444965" sldId="2147484082"/>
            <pc:sldLayoutMk cId="74614950" sldId="2147484087"/>
          </pc:sldLayoutMkLst>
        </pc:sldLayoutChg>
        <pc:sldLayoutChg chg="add del mod replId">
          <pc:chgData name="Guest User" userId="" providerId="Windows Live" clId="Web-{E0C6A686-ADA8-440C-8DE1-F7252876DC8A}" dt="2022-12-13T07:28:05.430" v="211"/>
          <pc:sldLayoutMkLst>
            <pc:docMk/>
            <pc:sldMasterMk cId="1730444965" sldId="2147484082"/>
            <pc:sldLayoutMk cId="2367135322" sldId="2147484088"/>
          </pc:sldLayoutMkLst>
        </pc:sldLayoutChg>
        <pc:sldLayoutChg chg="add del mod replId">
          <pc:chgData name="Guest User" userId="" providerId="Windows Live" clId="Web-{E0C6A686-ADA8-440C-8DE1-F7252876DC8A}" dt="2022-12-13T07:28:05.430" v="211"/>
          <pc:sldLayoutMkLst>
            <pc:docMk/>
            <pc:sldMasterMk cId="1730444965" sldId="2147484082"/>
            <pc:sldLayoutMk cId="2646906336" sldId="2147484089"/>
          </pc:sldLayoutMkLst>
        </pc:sldLayoutChg>
        <pc:sldLayoutChg chg="add del mod replId">
          <pc:chgData name="Guest User" userId="" providerId="Windows Live" clId="Web-{E0C6A686-ADA8-440C-8DE1-F7252876DC8A}" dt="2022-12-13T07:28:05.430" v="211"/>
          <pc:sldLayoutMkLst>
            <pc:docMk/>
            <pc:sldMasterMk cId="1730444965" sldId="2147484082"/>
            <pc:sldLayoutMk cId="3289880474" sldId="2147484090"/>
          </pc:sldLayoutMkLst>
        </pc:sldLayoutChg>
        <pc:sldLayoutChg chg="add del mod replId">
          <pc:chgData name="Guest User" userId="" providerId="Windows Live" clId="Web-{E0C6A686-ADA8-440C-8DE1-F7252876DC8A}" dt="2022-12-13T07:28:05.430" v="211"/>
          <pc:sldLayoutMkLst>
            <pc:docMk/>
            <pc:sldMasterMk cId="1730444965" sldId="2147484082"/>
            <pc:sldLayoutMk cId="14583196" sldId="2147484091"/>
          </pc:sldLayoutMkLst>
        </pc:sldLayoutChg>
        <pc:sldLayoutChg chg="add del mod replId">
          <pc:chgData name="Guest User" userId="" providerId="Windows Live" clId="Web-{E0C6A686-ADA8-440C-8DE1-F7252876DC8A}" dt="2022-12-13T07:28:05.430" v="211"/>
          <pc:sldLayoutMkLst>
            <pc:docMk/>
            <pc:sldMasterMk cId="1730444965" sldId="2147484082"/>
            <pc:sldLayoutMk cId="3070064881" sldId="2147484092"/>
          </pc:sldLayoutMkLst>
        </pc:sldLayoutChg>
        <pc:sldLayoutChg chg="add del mod replId">
          <pc:chgData name="Guest User" userId="" providerId="Windows Live" clId="Web-{E0C6A686-ADA8-440C-8DE1-F7252876DC8A}" dt="2022-12-13T07:28:05.430" v="211"/>
          <pc:sldLayoutMkLst>
            <pc:docMk/>
            <pc:sldMasterMk cId="1730444965" sldId="2147484082"/>
            <pc:sldLayoutMk cId="378352883" sldId="2147484093"/>
          </pc:sldLayoutMkLst>
        </pc:sldLayoutChg>
      </pc:sldMasterChg>
      <pc:sldMasterChg chg="add del addSldLayout delSldLayout modSldLayout">
        <pc:chgData name="Guest User" userId="" providerId="Windows Live" clId="Web-{E0C6A686-ADA8-440C-8DE1-F7252876DC8A}" dt="2022-12-13T07:28:54.042" v="214"/>
        <pc:sldMasterMkLst>
          <pc:docMk/>
          <pc:sldMasterMk cId="758570426" sldId="2147484094"/>
        </pc:sldMasterMkLst>
        <pc:sldLayoutChg chg="add del mod replId">
          <pc:chgData name="Guest User" userId="" providerId="Windows Live" clId="Web-{E0C6A686-ADA8-440C-8DE1-F7252876DC8A}" dt="2022-12-13T07:28:54.042" v="214"/>
          <pc:sldLayoutMkLst>
            <pc:docMk/>
            <pc:sldMasterMk cId="758570426" sldId="2147484094"/>
            <pc:sldLayoutMk cId="3923850675" sldId="2147484095"/>
          </pc:sldLayoutMkLst>
        </pc:sldLayoutChg>
        <pc:sldLayoutChg chg="add del mod replId">
          <pc:chgData name="Guest User" userId="" providerId="Windows Live" clId="Web-{E0C6A686-ADA8-440C-8DE1-F7252876DC8A}" dt="2022-12-13T07:28:54.042" v="214"/>
          <pc:sldLayoutMkLst>
            <pc:docMk/>
            <pc:sldMasterMk cId="758570426" sldId="2147484094"/>
            <pc:sldLayoutMk cId="2296807778" sldId="2147484096"/>
          </pc:sldLayoutMkLst>
        </pc:sldLayoutChg>
        <pc:sldLayoutChg chg="add del mod replId">
          <pc:chgData name="Guest User" userId="" providerId="Windows Live" clId="Web-{E0C6A686-ADA8-440C-8DE1-F7252876DC8A}" dt="2022-12-13T07:28:54.042" v="214"/>
          <pc:sldLayoutMkLst>
            <pc:docMk/>
            <pc:sldMasterMk cId="758570426" sldId="2147484094"/>
            <pc:sldLayoutMk cId="413630836" sldId="2147484097"/>
          </pc:sldLayoutMkLst>
        </pc:sldLayoutChg>
        <pc:sldLayoutChg chg="add del mod replId">
          <pc:chgData name="Guest User" userId="" providerId="Windows Live" clId="Web-{E0C6A686-ADA8-440C-8DE1-F7252876DC8A}" dt="2022-12-13T07:28:54.042" v="214"/>
          <pc:sldLayoutMkLst>
            <pc:docMk/>
            <pc:sldMasterMk cId="758570426" sldId="2147484094"/>
            <pc:sldLayoutMk cId="872590774" sldId="2147484098"/>
          </pc:sldLayoutMkLst>
        </pc:sldLayoutChg>
        <pc:sldLayoutChg chg="add del mod replId">
          <pc:chgData name="Guest User" userId="" providerId="Windows Live" clId="Web-{E0C6A686-ADA8-440C-8DE1-F7252876DC8A}" dt="2022-12-13T07:28:54.042" v="214"/>
          <pc:sldLayoutMkLst>
            <pc:docMk/>
            <pc:sldMasterMk cId="758570426" sldId="2147484094"/>
            <pc:sldLayoutMk cId="3026464639" sldId="2147484099"/>
          </pc:sldLayoutMkLst>
        </pc:sldLayoutChg>
        <pc:sldLayoutChg chg="add del mod replId">
          <pc:chgData name="Guest User" userId="" providerId="Windows Live" clId="Web-{E0C6A686-ADA8-440C-8DE1-F7252876DC8A}" dt="2022-12-13T07:28:54.042" v="214"/>
          <pc:sldLayoutMkLst>
            <pc:docMk/>
            <pc:sldMasterMk cId="758570426" sldId="2147484094"/>
            <pc:sldLayoutMk cId="507021495" sldId="2147484100"/>
          </pc:sldLayoutMkLst>
        </pc:sldLayoutChg>
        <pc:sldLayoutChg chg="add del mod replId">
          <pc:chgData name="Guest User" userId="" providerId="Windows Live" clId="Web-{E0C6A686-ADA8-440C-8DE1-F7252876DC8A}" dt="2022-12-13T07:28:54.042" v="214"/>
          <pc:sldLayoutMkLst>
            <pc:docMk/>
            <pc:sldMasterMk cId="758570426" sldId="2147484094"/>
            <pc:sldLayoutMk cId="2478162143" sldId="2147484101"/>
          </pc:sldLayoutMkLst>
        </pc:sldLayoutChg>
        <pc:sldLayoutChg chg="add del mod replId">
          <pc:chgData name="Guest User" userId="" providerId="Windows Live" clId="Web-{E0C6A686-ADA8-440C-8DE1-F7252876DC8A}" dt="2022-12-13T07:28:54.042" v="214"/>
          <pc:sldLayoutMkLst>
            <pc:docMk/>
            <pc:sldMasterMk cId="758570426" sldId="2147484094"/>
            <pc:sldLayoutMk cId="2689539910" sldId="2147484102"/>
          </pc:sldLayoutMkLst>
        </pc:sldLayoutChg>
        <pc:sldLayoutChg chg="add del mod replId">
          <pc:chgData name="Guest User" userId="" providerId="Windows Live" clId="Web-{E0C6A686-ADA8-440C-8DE1-F7252876DC8A}" dt="2022-12-13T07:28:54.042" v="214"/>
          <pc:sldLayoutMkLst>
            <pc:docMk/>
            <pc:sldMasterMk cId="758570426" sldId="2147484094"/>
            <pc:sldLayoutMk cId="2428619682" sldId="2147484103"/>
          </pc:sldLayoutMkLst>
        </pc:sldLayoutChg>
        <pc:sldLayoutChg chg="add del mod replId">
          <pc:chgData name="Guest User" userId="" providerId="Windows Live" clId="Web-{E0C6A686-ADA8-440C-8DE1-F7252876DC8A}" dt="2022-12-13T07:28:54.042" v="214"/>
          <pc:sldLayoutMkLst>
            <pc:docMk/>
            <pc:sldMasterMk cId="758570426" sldId="2147484094"/>
            <pc:sldLayoutMk cId="4078798560" sldId="2147484104"/>
          </pc:sldLayoutMkLst>
        </pc:sldLayoutChg>
        <pc:sldLayoutChg chg="add del mod replId">
          <pc:chgData name="Guest User" userId="" providerId="Windows Live" clId="Web-{E0C6A686-ADA8-440C-8DE1-F7252876DC8A}" dt="2022-12-13T07:28:54.042" v="214"/>
          <pc:sldLayoutMkLst>
            <pc:docMk/>
            <pc:sldMasterMk cId="758570426" sldId="2147484094"/>
            <pc:sldLayoutMk cId="1733972768" sldId="2147484105"/>
          </pc:sldLayoutMkLst>
        </pc:sldLayoutChg>
      </pc:sldMasterChg>
      <pc:sldMasterChg chg="add del addSldLayout delSldLayout modSldLayout">
        <pc:chgData name="Guest User" userId="" providerId="Windows Live" clId="Web-{E0C6A686-ADA8-440C-8DE1-F7252876DC8A}" dt="2022-12-13T07:29:14.620" v="215"/>
        <pc:sldMasterMkLst>
          <pc:docMk/>
          <pc:sldMasterMk cId="3670651686" sldId="2147484106"/>
        </pc:sldMasterMkLst>
        <pc:sldLayoutChg chg="add del mod replId">
          <pc:chgData name="Guest User" userId="" providerId="Windows Live" clId="Web-{E0C6A686-ADA8-440C-8DE1-F7252876DC8A}" dt="2022-12-13T07:29:14.620" v="215"/>
          <pc:sldLayoutMkLst>
            <pc:docMk/>
            <pc:sldMasterMk cId="3670651686" sldId="2147484106"/>
            <pc:sldLayoutMk cId="2311807556" sldId="2147484107"/>
          </pc:sldLayoutMkLst>
        </pc:sldLayoutChg>
        <pc:sldLayoutChg chg="add del mod replId">
          <pc:chgData name="Guest User" userId="" providerId="Windows Live" clId="Web-{E0C6A686-ADA8-440C-8DE1-F7252876DC8A}" dt="2022-12-13T07:29:14.620" v="215"/>
          <pc:sldLayoutMkLst>
            <pc:docMk/>
            <pc:sldMasterMk cId="3670651686" sldId="2147484106"/>
            <pc:sldLayoutMk cId="1743164023" sldId="2147484108"/>
          </pc:sldLayoutMkLst>
        </pc:sldLayoutChg>
        <pc:sldLayoutChg chg="add del mod replId">
          <pc:chgData name="Guest User" userId="" providerId="Windows Live" clId="Web-{E0C6A686-ADA8-440C-8DE1-F7252876DC8A}" dt="2022-12-13T07:29:14.620" v="215"/>
          <pc:sldLayoutMkLst>
            <pc:docMk/>
            <pc:sldMasterMk cId="3670651686" sldId="2147484106"/>
            <pc:sldLayoutMk cId="1756477313" sldId="2147484109"/>
          </pc:sldLayoutMkLst>
        </pc:sldLayoutChg>
        <pc:sldLayoutChg chg="add del mod replId">
          <pc:chgData name="Guest User" userId="" providerId="Windows Live" clId="Web-{E0C6A686-ADA8-440C-8DE1-F7252876DC8A}" dt="2022-12-13T07:29:14.620" v="215"/>
          <pc:sldLayoutMkLst>
            <pc:docMk/>
            <pc:sldMasterMk cId="3670651686" sldId="2147484106"/>
            <pc:sldLayoutMk cId="434814468" sldId="2147484110"/>
          </pc:sldLayoutMkLst>
        </pc:sldLayoutChg>
        <pc:sldLayoutChg chg="add del mod replId">
          <pc:chgData name="Guest User" userId="" providerId="Windows Live" clId="Web-{E0C6A686-ADA8-440C-8DE1-F7252876DC8A}" dt="2022-12-13T07:29:14.620" v="215"/>
          <pc:sldLayoutMkLst>
            <pc:docMk/>
            <pc:sldMasterMk cId="3670651686" sldId="2147484106"/>
            <pc:sldLayoutMk cId="2652065845" sldId="2147484111"/>
          </pc:sldLayoutMkLst>
        </pc:sldLayoutChg>
        <pc:sldLayoutChg chg="add del mod replId">
          <pc:chgData name="Guest User" userId="" providerId="Windows Live" clId="Web-{E0C6A686-ADA8-440C-8DE1-F7252876DC8A}" dt="2022-12-13T07:29:14.620" v="215"/>
          <pc:sldLayoutMkLst>
            <pc:docMk/>
            <pc:sldMasterMk cId="3670651686" sldId="2147484106"/>
            <pc:sldLayoutMk cId="720732045" sldId="2147484112"/>
          </pc:sldLayoutMkLst>
        </pc:sldLayoutChg>
        <pc:sldLayoutChg chg="add del mod replId">
          <pc:chgData name="Guest User" userId="" providerId="Windows Live" clId="Web-{E0C6A686-ADA8-440C-8DE1-F7252876DC8A}" dt="2022-12-13T07:29:14.620" v="215"/>
          <pc:sldLayoutMkLst>
            <pc:docMk/>
            <pc:sldMasterMk cId="3670651686" sldId="2147484106"/>
            <pc:sldLayoutMk cId="1056041336" sldId="2147484113"/>
          </pc:sldLayoutMkLst>
        </pc:sldLayoutChg>
        <pc:sldLayoutChg chg="add del mod replId">
          <pc:chgData name="Guest User" userId="" providerId="Windows Live" clId="Web-{E0C6A686-ADA8-440C-8DE1-F7252876DC8A}" dt="2022-12-13T07:29:14.620" v="215"/>
          <pc:sldLayoutMkLst>
            <pc:docMk/>
            <pc:sldMasterMk cId="3670651686" sldId="2147484106"/>
            <pc:sldLayoutMk cId="2206835876" sldId="2147484114"/>
          </pc:sldLayoutMkLst>
        </pc:sldLayoutChg>
        <pc:sldLayoutChg chg="add del mod replId">
          <pc:chgData name="Guest User" userId="" providerId="Windows Live" clId="Web-{E0C6A686-ADA8-440C-8DE1-F7252876DC8A}" dt="2022-12-13T07:29:14.620" v="215"/>
          <pc:sldLayoutMkLst>
            <pc:docMk/>
            <pc:sldMasterMk cId="3670651686" sldId="2147484106"/>
            <pc:sldLayoutMk cId="1953391064" sldId="2147484115"/>
          </pc:sldLayoutMkLst>
        </pc:sldLayoutChg>
        <pc:sldLayoutChg chg="add del mod replId">
          <pc:chgData name="Guest User" userId="" providerId="Windows Live" clId="Web-{E0C6A686-ADA8-440C-8DE1-F7252876DC8A}" dt="2022-12-13T07:29:14.620" v="215"/>
          <pc:sldLayoutMkLst>
            <pc:docMk/>
            <pc:sldMasterMk cId="3670651686" sldId="2147484106"/>
            <pc:sldLayoutMk cId="3973453146" sldId="2147484116"/>
          </pc:sldLayoutMkLst>
        </pc:sldLayoutChg>
        <pc:sldLayoutChg chg="add del mod replId">
          <pc:chgData name="Guest User" userId="" providerId="Windows Live" clId="Web-{E0C6A686-ADA8-440C-8DE1-F7252876DC8A}" dt="2022-12-13T07:29:14.620" v="215"/>
          <pc:sldLayoutMkLst>
            <pc:docMk/>
            <pc:sldMasterMk cId="3670651686" sldId="2147484106"/>
            <pc:sldLayoutMk cId="1915820486" sldId="2147484117"/>
          </pc:sldLayoutMkLst>
        </pc:sldLayoutChg>
        <pc:sldLayoutChg chg="add del mod replId">
          <pc:chgData name="Guest User" userId="" providerId="Windows Live" clId="Web-{E0C6A686-ADA8-440C-8DE1-F7252876DC8A}" dt="2022-12-13T07:29:14.620" v="215"/>
          <pc:sldLayoutMkLst>
            <pc:docMk/>
            <pc:sldMasterMk cId="3670651686" sldId="2147484106"/>
            <pc:sldLayoutMk cId="3280668405" sldId="2147484118"/>
          </pc:sldLayoutMkLst>
        </pc:sldLayoutChg>
        <pc:sldLayoutChg chg="add del mod replId">
          <pc:chgData name="Guest User" userId="" providerId="Windows Live" clId="Web-{E0C6A686-ADA8-440C-8DE1-F7252876DC8A}" dt="2022-12-13T07:29:14.620" v="215"/>
          <pc:sldLayoutMkLst>
            <pc:docMk/>
            <pc:sldMasterMk cId="3670651686" sldId="2147484106"/>
            <pc:sldLayoutMk cId="1363031034" sldId="2147484119"/>
          </pc:sldLayoutMkLst>
        </pc:sldLayoutChg>
        <pc:sldLayoutChg chg="add del mod replId">
          <pc:chgData name="Guest User" userId="" providerId="Windows Live" clId="Web-{E0C6A686-ADA8-440C-8DE1-F7252876DC8A}" dt="2022-12-13T07:29:14.620" v="215"/>
          <pc:sldLayoutMkLst>
            <pc:docMk/>
            <pc:sldMasterMk cId="3670651686" sldId="2147484106"/>
            <pc:sldLayoutMk cId="2951964661" sldId="2147484120"/>
          </pc:sldLayoutMkLst>
        </pc:sldLayoutChg>
        <pc:sldLayoutChg chg="add del mod replId">
          <pc:chgData name="Guest User" userId="" providerId="Windows Live" clId="Web-{E0C6A686-ADA8-440C-8DE1-F7252876DC8A}" dt="2022-12-13T07:29:14.620" v="215"/>
          <pc:sldLayoutMkLst>
            <pc:docMk/>
            <pc:sldMasterMk cId="3670651686" sldId="2147484106"/>
            <pc:sldLayoutMk cId="1086072111" sldId="2147484121"/>
          </pc:sldLayoutMkLst>
        </pc:sldLayoutChg>
        <pc:sldLayoutChg chg="add del mod replId">
          <pc:chgData name="Guest User" userId="" providerId="Windows Live" clId="Web-{E0C6A686-ADA8-440C-8DE1-F7252876DC8A}" dt="2022-12-13T07:29:14.620" v="215"/>
          <pc:sldLayoutMkLst>
            <pc:docMk/>
            <pc:sldMasterMk cId="3670651686" sldId="2147484106"/>
            <pc:sldLayoutMk cId="873986826" sldId="2147484122"/>
          </pc:sldLayoutMkLst>
        </pc:sldLayoutChg>
        <pc:sldLayoutChg chg="add del mod replId">
          <pc:chgData name="Guest User" userId="" providerId="Windows Live" clId="Web-{E0C6A686-ADA8-440C-8DE1-F7252876DC8A}" dt="2022-12-13T07:29:14.620" v="215"/>
          <pc:sldLayoutMkLst>
            <pc:docMk/>
            <pc:sldMasterMk cId="3670651686" sldId="2147484106"/>
            <pc:sldLayoutMk cId="3800574814" sldId="2147484123"/>
          </pc:sldLayoutMkLst>
        </pc:sldLayoutChg>
      </pc:sldMasterChg>
      <pc:sldMasterChg chg="add del addSldLayout delSldLayout modSldLayout">
        <pc:chgData name="Guest User" userId="" providerId="Windows Live" clId="Web-{E0C6A686-ADA8-440C-8DE1-F7252876DC8A}" dt="2022-12-13T07:38:35.237" v="236"/>
        <pc:sldMasterMkLst>
          <pc:docMk/>
          <pc:sldMasterMk cId="304120052" sldId="2147484124"/>
        </pc:sldMasterMkLst>
        <pc:sldLayoutChg chg="add del mod replId">
          <pc:chgData name="Guest User" userId="" providerId="Windows Live" clId="Web-{E0C6A686-ADA8-440C-8DE1-F7252876DC8A}" dt="2022-12-13T07:38:35.237" v="236"/>
          <pc:sldLayoutMkLst>
            <pc:docMk/>
            <pc:sldMasterMk cId="304120052" sldId="2147484124"/>
            <pc:sldLayoutMk cId="2568062812" sldId="2147484125"/>
          </pc:sldLayoutMkLst>
        </pc:sldLayoutChg>
        <pc:sldLayoutChg chg="add del mod replId">
          <pc:chgData name="Guest User" userId="" providerId="Windows Live" clId="Web-{E0C6A686-ADA8-440C-8DE1-F7252876DC8A}" dt="2022-12-13T07:38:35.237" v="236"/>
          <pc:sldLayoutMkLst>
            <pc:docMk/>
            <pc:sldMasterMk cId="304120052" sldId="2147484124"/>
            <pc:sldLayoutMk cId="3889308476" sldId="2147484126"/>
          </pc:sldLayoutMkLst>
        </pc:sldLayoutChg>
        <pc:sldLayoutChg chg="add del mod replId">
          <pc:chgData name="Guest User" userId="" providerId="Windows Live" clId="Web-{E0C6A686-ADA8-440C-8DE1-F7252876DC8A}" dt="2022-12-13T07:38:35.237" v="236"/>
          <pc:sldLayoutMkLst>
            <pc:docMk/>
            <pc:sldMasterMk cId="304120052" sldId="2147484124"/>
            <pc:sldLayoutMk cId="3178529743" sldId="2147484127"/>
          </pc:sldLayoutMkLst>
        </pc:sldLayoutChg>
        <pc:sldLayoutChg chg="add del mod replId">
          <pc:chgData name="Guest User" userId="" providerId="Windows Live" clId="Web-{E0C6A686-ADA8-440C-8DE1-F7252876DC8A}" dt="2022-12-13T07:38:35.237" v="236"/>
          <pc:sldLayoutMkLst>
            <pc:docMk/>
            <pc:sldMasterMk cId="304120052" sldId="2147484124"/>
            <pc:sldLayoutMk cId="3356734847" sldId="2147484128"/>
          </pc:sldLayoutMkLst>
        </pc:sldLayoutChg>
        <pc:sldLayoutChg chg="add del mod replId">
          <pc:chgData name="Guest User" userId="" providerId="Windows Live" clId="Web-{E0C6A686-ADA8-440C-8DE1-F7252876DC8A}" dt="2022-12-13T07:38:35.237" v="236"/>
          <pc:sldLayoutMkLst>
            <pc:docMk/>
            <pc:sldMasterMk cId="304120052" sldId="2147484124"/>
            <pc:sldLayoutMk cId="3127555961" sldId="2147484129"/>
          </pc:sldLayoutMkLst>
        </pc:sldLayoutChg>
        <pc:sldLayoutChg chg="add del mod replId">
          <pc:chgData name="Guest User" userId="" providerId="Windows Live" clId="Web-{E0C6A686-ADA8-440C-8DE1-F7252876DC8A}" dt="2022-12-13T07:38:35.237" v="236"/>
          <pc:sldLayoutMkLst>
            <pc:docMk/>
            <pc:sldMasterMk cId="304120052" sldId="2147484124"/>
            <pc:sldLayoutMk cId="1251343257" sldId="2147484130"/>
          </pc:sldLayoutMkLst>
        </pc:sldLayoutChg>
        <pc:sldLayoutChg chg="add del mod replId">
          <pc:chgData name="Guest User" userId="" providerId="Windows Live" clId="Web-{E0C6A686-ADA8-440C-8DE1-F7252876DC8A}" dt="2022-12-13T07:38:35.237" v="236"/>
          <pc:sldLayoutMkLst>
            <pc:docMk/>
            <pc:sldMasterMk cId="304120052" sldId="2147484124"/>
            <pc:sldLayoutMk cId="277622993" sldId="2147484131"/>
          </pc:sldLayoutMkLst>
        </pc:sldLayoutChg>
        <pc:sldLayoutChg chg="add del mod replId">
          <pc:chgData name="Guest User" userId="" providerId="Windows Live" clId="Web-{E0C6A686-ADA8-440C-8DE1-F7252876DC8A}" dt="2022-12-13T07:38:35.237" v="236"/>
          <pc:sldLayoutMkLst>
            <pc:docMk/>
            <pc:sldMasterMk cId="304120052" sldId="2147484124"/>
            <pc:sldLayoutMk cId="1804576625" sldId="2147484132"/>
          </pc:sldLayoutMkLst>
        </pc:sldLayoutChg>
        <pc:sldLayoutChg chg="add del mod replId">
          <pc:chgData name="Guest User" userId="" providerId="Windows Live" clId="Web-{E0C6A686-ADA8-440C-8DE1-F7252876DC8A}" dt="2022-12-13T07:38:35.237" v="236"/>
          <pc:sldLayoutMkLst>
            <pc:docMk/>
            <pc:sldMasterMk cId="304120052" sldId="2147484124"/>
            <pc:sldLayoutMk cId="1691958574" sldId="2147484133"/>
          </pc:sldLayoutMkLst>
        </pc:sldLayoutChg>
        <pc:sldLayoutChg chg="add del mod replId">
          <pc:chgData name="Guest User" userId="" providerId="Windows Live" clId="Web-{E0C6A686-ADA8-440C-8DE1-F7252876DC8A}" dt="2022-12-13T07:38:35.237" v="236"/>
          <pc:sldLayoutMkLst>
            <pc:docMk/>
            <pc:sldMasterMk cId="304120052" sldId="2147484124"/>
            <pc:sldLayoutMk cId="3551604885" sldId="2147484134"/>
          </pc:sldLayoutMkLst>
        </pc:sldLayoutChg>
        <pc:sldLayoutChg chg="add del mod replId">
          <pc:chgData name="Guest User" userId="" providerId="Windows Live" clId="Web-{E0C6A686-ADA8-440C-8DE1-F7252876DC8A}" dt="2022-12-13T07:38:35.237" v="236"/>
          <pc:sldLayoutMkLst>
            <pc:docMk/>
            <pc:sldMasterMk cId="304120052" sldId="2147484124"/>
            <pc:sldLayoutMk cId="1172522644" sldId="2147484135"/>
          </pc:sldLayoutMkLst>
        </pc:sldLayoutChg>
        <pc:sldLayoutChg chg="add del mod replId">
          <pc:chgData name="Guest User" userId="" providerId="Windows Live" clId="Web-{E0C6A686-ADA8-440C-8DE1-F7252876DC8A}" dt="2022-12-13T07:38:35.237" v="236"/>
          <pc:sldLayoutMkLst>
            <pc:docMk/>
            <pc:sldMasterMk cId="304120052" sldId="2147484124"/>
            <pc:sldLayoutMk cId="1111367907" sldId="2147484136"/>
          </pc:sldLayoutMkLst>
        </pc:sldLayoutChg>
        <pc:sldLayoutChg chg="add del mod replId">
          <pc:chgData name="Guest User" userId="" providerId="Windows Live" clId="Web-{E0C6A686-ADA8-440C-8DE1-F7252876DC8A}" dt="2022-12-13T07:38:35.237" v="236"/>
          <pc:sldLayoutMkLst>
            <pc:docMk/>
            <pc:sldMasterMk cId="304120052" sldId="2147484124"/>
            <pc:sldLayoutMk cId="255450717" sldId="2147484137"/>
          </pc:sldLayoutMkLst>
        </pc:sldLayoutChg>
        <pc:sldLayoutChg chg="add del mod replId">
          <pc:chgData name="Guest User" userId="" providerId="Windows Live" clId="Web-{E0C6A686-ADA8-440C-8DE1-F7252876DC8A}" dt="2022-12-13T07:38:35.237" v="236"/>
          <pc:sldLayoutMkLst>
            <pc:docMk/>
            <pc:sldMasterMk cId="304120052" sldId="2147484124"/>
            <pc:sldLayoutMk cId="2175029910" sldId="2147484138"/>
          </pc:sldLayoutMkLst>
        </pc:sldLayoutChg>
        <pc:sldLayoutChg chg="add del mod replId">
          <pc:chgData name="Guest User" userId="" providerId="Windows Live" clId="Web-{E0C6A686-ADA8-440C-8DE1-F7252876DC8A}" dt="2022-12-13T07:38:35.237" v="236"/>
          <pc:sldLayoutMkLst>
            <pc:docMk/>
            <pc:sldMasterMk cId="304120052" sldId="2147484124"/>
            <pc:sldLayoutMk cId="1051362312" sldId="2147484139"/>
          </pc:sldLayoutMkLst>
        </pc:sldLayoutChg>
        <pc:sldLayoutChg chg="add del mod replId">
          <pc:chgData name="Guest User" userId="" providerId="Windows Live" clId="Web-{E0C6A686-ADA8-440C-8DE1-F7252876DC8A}" dt="2022-12-13T07:38:35.237" v="236"/>
          <pc:sldLayoutMkLst>
            <pc:docMk/>
            <pc:sldMasterMk cId="304120052" sldId="2147484124"/>
            <pc:sldLayoutMk cId="1152873964" sldId="2147484140"/>
          </pc:sldLayoutMkLst>
        </pc:sldLayoutChg>
        <pc:sldLayoutChg chg="add del mod replId">
          <pc:chgData name="Guest User" userId="" providerId="Windows Live" clId="Web-{E0C6A686-ADA8-440C-8DE1-F7252876DC8A}" dt="2022-12-13T07:38:35.237" v="236"/>
          <pc:sldLayoutMkLst>
            <pc:docMk/>
            <pc:sldMasterMk cId="304120052" sldId="2147484124"/>
            <pc:sldLayoutMk cId="2989512816" sldId="2147484141"/>
          </pc:sldLayoutMkLst>
        </pc:sldLayoutChg>
      </pc:sldMasterChg>
      <pc:sldMasterChg chg="add del addSldLayout delSldLayout modSldLayout">
        <pc:chgData name="Guest User" userId="" providerId="Windows Live" clId="Web-{E0C6A686-ADA8-440C-8DE1-F7252876DC8A}" dt="2022-12-13T07:40:43.648" v="237"/>
        <pc:sldMasterMkLst>
          <pc:docMk/>
          <pc:sldMasterMk cId="1891541373" sldId="2147484142"/>
        </pc:sldMasterMkLst>
        <pc:sldLayoutChg chg="add del mod replId">
          <pc:chgData name="Guest User" userId="" providerId="Windows Live" clId="Web-{E0C6A686-ADA8-440C-8DE1-F7252876DC8A}" dt="2022-12-13T07:40:43.648" v="237"/>
          <pc:sldLayoutMkLst>
            <pc:docMk/>
            <pc:sldMasterMk cId="1891541373" sldId="2147484142"/>
            <pc:sldLayoutMk cId="3398898364" sldId="2147484143"/>
          </pc:sldLayoutMkLst>
        </pc:sldLayoutChg>
        <pc:sldLayoutChg chg="add del mod replId">
          <pc:chgData name="Guest User" userId="" providerId="Windows Live" clId="Web-{E0C6A686-ADA8-440C-8DE1-F7252876DC8A}" dt="2022-12-13T07:40:43.648" v="237"/>
          <pc:sldLayoutMkLst>
            <pc:docMk/>
            <pc:sldMasterMk cId="1891541373" sldId="2147484142"/>
            <pc:sldLayoutMk cId="4027345370" sldId="2147484144"/>
          </pc:sldLayoutMkLst>
        </pc:sldLayoutChg>
        <pc:sldLayoutChg chg="add del mod replId">
          <pc:chgData name="Guest User" userId="" providerId="Windows Live" clId="Web-{E0C6A686-ADA8-440C-8DE1-F7252876DC8A}" dt="2022-12-13T07:40:43.648" v="237"/>
          <pc:sldLayoutMkLst>
            <pc:docMk/>
            <pc:sldMasterMk cId="1891541373" sldId="2147484142"/>
            <pc:sldLayoutMk cId="3664096668" sldId="2147484145"/>
          </pc:sldLayoutMkLst>
        </pc:sldLayoutChg>
        <pc:sldLayoutChg chg="add del mod replId">
          <pc:chgData name="Guest User" userId="" providerId="Windows Live" clId="Web-{E0C6A686-ADA8-440C-8DE1-F7252876DC8A}" dt="2022-12-13T07:40:43.648" v="237"/>
          <pc:sldLayoutMkLst>
            <pc:docMk/>
            <pc:sldMasterMk cId="1891541373" sldId="2147484142"/>
            <pc:sldLayoutMk cId="1755798647" sldId="2147484146"/>
          </pc:sldLayoutMkLst>
        </pc:sldLayoutChg>
        <pc:sldLayoutChg chg="add del mod replId">
          <pc:chgData name="Guest User" userId="" providerId="Windows Live" clId="Web-{E0C6A686-ADA8-440C-8DE1-F7252876DC8A}" dt="2022-12-13T07:40:43.648" v="237"/>
          <pc:sldLayoutMkLst>
            <pc:docMk/>
            <pc:sldMasterMk cId="1891541373" sldId="2147484142"/>
            <pc:sldLayoutMk cId="44086943" sldId="2147484147"/>
          </pc:sldLayoutMkLst>
        </pc:sldLayoutChg>
        <pc:sldLayoutChg chg="add del mod replId">
          <pc:chgData name="Guest User" userId="" providerId="Windows Live" clId="Web-{E0C6A686-ADA8-440C-8DE1-F7252876DC8A}" dt="2022-12-13T07:40:43.648" v="237"/>
          <pc:sldLayoutMkLst>
            <pc:docMk/>
            <pc:sldMasterMk cId="1891541373" sldId="2147484142"/>
            <pc:sldLayoutMk cId="3196761135" sldId="2147484148"/>
          </pc:sldLayoutMkLst>
        </pc:sldLayoutChg>
        <pc:sldLayoutChg chg="add del mod replId">
          <pc:chgData name="Guest User" userId="" providerId="Windows Live" clId="Web-{E0C6A686-ADA8-440C-8DE1-F7252876DC8A}" dt="2022-12-13T07:40:43.648" v="237"/>
          <pc:sldLayoutMkLst>
            <pc:docMk/>
            <pc:sldMasterMk cId="1891541373" sldId="2147484142"/>
            <pc:sldLayoutMk cId="3597546382" sldId="2147484149"/>
          </pc:sldLayoutMkLst>
        </pc:sldLayoutChg>
        <pc:sldLayoutChg chg="add del mod replId">
          <pc:chgData name="Guest User" userId="" providerId="Windows Live" clId="Web-{E0C6A686-ADA8-440C-8DE1-F7252876DC8A}" dt="2022-12-13T07:40:43.648" v="237"/>
          <pc:sldLayoutMkLst>
            <pc:docMk/>
            <pc:sldMasterMk cId="1891541373" sldId="2147484142"/>
            <pc:sldLayoutMk cId="3875978452" sldId="2147484150"/>
          </pc:sldLayoutMkLst>
        </pc:sldLayoutChg>
        <pc:sldLayoutChg chg="add del mod replId">
          <pc:chgData name="Guest User" userId="" providerId="Windows Live" clId="Web-{E0C6A686-ADA8-440C-8DE1-F7252876DC8A}" dt="2022-12-13T07:40:43.648" v="237"/>
          <pc:sldLayoutMkLst>
            <pc:docMk/>
            <pc:sldMasterMk cId="1891541373" sldId="2147484142"/>
            <pc:sldLayoutMk cId="3934459453" sldId="2147484151"/>
          </pc:sldLayoutMkLst>
        </pc:sldLayoutChg>
        <pc:sldLayoutChg chg="add del mod replId">
          <pc:chgData name="Guest User" userId="" providerId="Windows Live" clId="Web-{E0C6A686-ADA8-440C-8DE1-F7252876DC8A}" dt="2022-12-13T07:40:43.648" v="237"/>
          <pc:sldLayoutMkLst>
            <pc:docMk/>
            <pc:sldMasterMk cId="1891541373" sldId="2147484142"/>
            <pc:sldLayoutMk cId="1473719714" sldId="2147484152"/>
          </pc:sldLayoutMkLst>
        </pc:sldLayoutChg>
        <pc:sldLayoutChg chg="add del mod replId">
          <pc:chgData name="Guest User" userId="" providerId="Windows Live" clId="Web-{E0C6A686-ADA8-440C-8DE1-F7252876DC8A}" dt="2022-12-13T07:40:43.648" v="237"/>
          <pc:sldLayoutMkLst>
            <pc:docMk/>
            <pc:sldMasterMk cId="1891541373" sldId="2147484142"/>
            <pc:sldLayoutMk cId="1419530619" sldId="2147484153"/>
          </pc:sldLayoutMkLst>
        </pc:sldLayoutChg>
        <pc:sldLayoutChg chg="add del mod replId">
          <pc:chgData name="Guest User" userId="" providerId="Windows Live" clId="Web-{E0C6A686-ADA8-440C-8DE1-F7252876DC8A}" dt="2022-12-13T07:40:43.648" v="237"/>
          <pc:sldLayoutMkLst>
            <pc:docMk/>
            <pc:sldMasterMk cId="1891541373" sldId="2147484142"/>
            <pc:sldLayoutMk cId="3557707991" sldId="2147484154"/>
          </pc:sldLayoutMkLst>
        </pc:sldLayoutChg>
        <pc:sldLayoutChg chg="add del mod replId">
          <pc:chgData name="Guest User" userId="" providerId="Windows Live" clId="Web-{E0C6A686-ADA8-440C-8DE1-F7252876DC8A}" dt="2022-12-13T07:40:43.648" v="237"/>
          <pc:sldLayoutMkLst>
            <pc:docMk/>
            <pc:sldMasterMk cId="1891541373" sldId="2147484142"/>
            <pc:sldLayoutMk cId="554565181" sldId="2147484155"/>
          </pc:sldLayoutMkLst>
        </pc:sldLayoutChg>
        <pc:sldLayoutChg chg="add del mod replId">
          <pc:chgData name="Guest User" userId="" providerId="Windows Live" clId="Web-{E0C6A686-ADA8-440C-8DE1-F7252876DC8A}" dt="2022-12-13T07:40:43.648" v="237"/>
          <pc:sldLayoutMkLst>
            <pc:docMk/>
            <pc:sldMasterMk cId="1891541373" sldId="2147484142"/>
            <pc:sldLayoutMk cId="3342346869" sldId="2147484156"/>
          </pc:sldLayoutMkLst>
        </pc:sldLayoutChg>
        <pc:sldLayoutChg chg="add del mod replId">
          <pc:chgData name="Guest User" userId="" providerId="Windows Live" clId="Web-{E0C6A686-ADA8-440C-8DE1-F7252876DC8A}" dt="2022-12-13T07:40:43.648" v="237"/>
          <pc:sldLayoutMkLst>
            <pc:docMk/>
            <pc:sldMasterMk cId="1891541373" sldId="2147484142"/>
            <pc:sldLayoutMk cId="2741234424" sldId="2147484157"/>
          </pc:sldLayoutMkLst>
        </pc:sldLayoutChg>
        <pc:sldLayoutChg chg="add del mod replId">
          <pc:chgData name="Guest User" userId="" providerId="Windows Live" clId="Web-{E0C6A686-ADA8-440C-8DE1-F7252876DC8A}" dt="2022-12-13T07:40:43.648" v="237"/>
          <pc:sldLayoutMkLst>
            <pc:docMk/>
            <pc:sldMasterMk cId="1891541373" sldId="2147484142"/>
            <pc:sldLayoutMk cId="1328562563" sldId="2147484158"/>
          </pc:sldLayoutMkLst>
        </pc:sldLayoutChg>
      </pc:sldMasterChg>
      <pc:sldMasterChg chg="add del addSldLayout delSldLayout modSldLayout">
        <pc:chgData name="Guest User" userId="" providerId="Windows Live" clId="Web-{E0C6A686-ADA8-440C-8DE1-F7252876DC8A}" dt="2022-12-13T07:40:50.289" v="238"/>
        <pc:sldMasterMkLst>
          <pc:docMk/>
          <pc:sldMasterMk cId="2389091111" sldId="2147484159"/>
        </pc:sldMasterMkLst>
        <pc:sldLayoutChg chg="add del mod replId">
          <pc:chgData name="Guest User" userId="" providerId="Windows Live" clId="Web-{E0C6A686-ADA8-440C-8DE1-F7252876DC8A}" dt="2022-12-13T07:40:50.289" v="238"/>
          <pc:sldLayoutMkLst>
            <pc:docMk/>
            <pc:sldMasterMk cId="2389091111" sldId="2147484159"/>
            <pc:sldLayoutMk cId="3766200386" sldId="2147484160"/>
          </pc:sldLayoutMkLst>
        </pc:sldLayoutChg>
        <pc:sldLayoutChg chg="add del mod replId">
          <pc:chgData name="Guest User" userId="" providerId="Windows Live" clId="Web-{E0C6A686-ADA8-440C-8DE1-F7252876DC8A}" dt="2022-12-13T07:40:50.289" v="238"/>
          <pc:sldLayoutMkLst>
            <pc:docMk/>
            <pc:sldMasterMk cId="2389091111" sldId="2147484159"/>
            <pc:sldLayoutMk cId="2590395899" sldId="2147484161"/>
          </pc:sldLayoutMkLst>
        </pc:sldLayoutChg>
        <pc:sldLayoutChg chg="add del mod replId">
          <pc:chgData name="Guest User" userId="" providerId="Windows Live" clId="Web-{E0C6A686-ADA8-440C-8DE1-F7252876DC8A}" dt="2022-12-13T07:40:50.289" v="238"/>
          <pc:sldLayoutMkLst>
            <pc:docMk/>
            <pc:sldMasterMk cId="2389091111" sldId="2147484159"/>
            <pc:sldLayoutMk cId="743523676" sldId="2147484162"/>
          </pc:sldLayoutMkLst>
        </pc:sldLayoutChg>
        <pc:sldLayoutChg chg="add del mod replId">
          <pc:chgData name="Guest User" userId="" providerId="Windows Live" clId="Web-{E0C6A686-ADA8-440C-8DE1-F7252876DC8A}" dt="2022-12-13T07:40:50.289" v="238"/>
          <pc:sldLayoutMkLst>
            <pc:docMk/>
            <pc:sldMasterMk cId="2389091111" sldId="2147484159"/>
            <pc:sldLayoutMk cId="2738888700" sldId="2147484163"/>
          </pc:sldLayoutMkLst>
        </pc:sldLayoutChg>
        <pc:sldLayoutChg chg="add del mod replId">
          <pc:chgData name="Guest User" userId="" providerId="Windows Live" clId="Web-{E0C6A686-ADA8-440C-8DE1-F7252876DC8A}" dt="2022-12-13T07:40:50.289" v="238"/>
          <pc:sldLayoutMkLst>
            <pc:docMk/>
            <pc:sldMasterMk cId="2389091111" sldId="2147484159"/>
            <pc:sldLayoutMk cId="1207624517" sldId="2147484164"/>
          </pc:sldLayoutMkLst>
        </pc:sldLayoutChg>
        <pc:sldLayoutChg chg="add del mod replId">
          <pc:chgData name="Guest User" userId="" providerId="Windows Live" clId="Web-{E0C6A686-ADA8-440C-8DE1-F7252876DC8A}" dt="2022-12-13T07:40:50.289" v="238"/>
          <pc:sldLayoutMkLst>
            <pc:docMk/>
            <pc:sldMasterMk cId="2389091111" sldId="2147484159"/>
            <pc:sldLayoutMk cId="3904825378" sldId="2147484165"/>
          </pc:sldLayoutMkLst>
        </pc:sldLayoutChg>
        <pc:sldLayoutChg chg="add del mod replId">
          <pc:chgData name="Guest User" userId="" providerId="Windows Live" clId="Web-{E0C6A686-ADA8-440C-8DE1-F7252876DC8A}" dt="2022-12-13T07:40:50.289" v="238"/>
          <pc:sldLayoutMkLst>
            <pc:docMk/>
            <pc:sldMasterMk cId="2389091111" sldId="2147484159"/>
            <pc:sldLayoutMk cId="1754808161" sldId="2147484166"/>
          </pc:sldLayoutMkLst>
        </pc:sldLayoutChg>
        <pc:sldLayoutChg chg="add del mod replId">
          <pc:chgData name="Guest User" userId="" providerId="Windows Live" clId="Web-{E0C6A686-ADA8-440C-8DE1-F7252876DC8A}" dt="2022-12-13T07:40:50.289" v="238"/>
          <pc:sldLayoutMkLst>
            <pc:docMk/>
            <pc:sldMasterMk cId="2389091111" sldId="2147484159"/>
            <pc:sldLayoutMk cId="155122022" sldId="2147484167"/>
          </pc:sldLayoutMkLst>
        </pc:sldLayoutChg>
        <pc:sldLayoutChg chg="add del mod replId">
          <pc:chgData name="Guest User" userId="" providerId="Windows Live" clId="Web-{E0C6A686-ADA8-440C-8DE1-F7252876DC8A}" dt="2022-12-13T07:40:50.289" v="238"/>
          <pc:sldLayoutMkLst>
            <pc:docMk/>
            <pc:sldMasterMk cId="2389091111" sldId="2147484159"/>
            <pc:sldLayoutMk cId="252844875" sldId="2147484168"/>
          </pc:sldLayoutMkLst>
        </pc:sldLayoutChg>
        <pc:sldLayoutChg chg="add del mod replId">
          <pc:chgData name="Guest User" userId="" providerId="Windows Live" clId="Web-{E0C6A686-ADA8-440C-8DE1-F7252876DC8A}" dt="2022-12-13T07:40:50.289" v="238"/>
          <pc:sldLayoutMkLst>
            <pc:docMk/>
            <pc:sldMasterMk cId="2389091111" sldId="2147484159"/>
            <pc:sldLayoutMk cId="344631390" sldId="2147484169"/>
          </pc:sldLayoutMkLst>
        </pc:sldLayoutChg>
        <pc:sldLayoutChg chg="add del mod replId">
          <pc:chgData name="Guest User" userId="" providerId="Windows Live" clId="Web-{E0C6A686-ADA8-440C-8DE1-F7252876DC8A}" dt="2022-12-13T07:40:50.289" v="238"/>
          <pc:sldLayoutMkLst>
            <pc:docMk/>
            <pc:sldMasterMk cId="2389091111" sldId="2147484159"/>
            <pc:sldLayoutMk cId="3764218603" sldId="2147484170"/>
          </pc:sldLayoutMkLst>
        </pc:sldLayoutChg>
        <pc:sldLayoutChg chg="add del mod replId">
          <pc:chgData name="Guest User" userId="" providerId="Windows Live" clId="Web-{E0C6A686-ADA8-440C-8DE1-F7252876DC8A}" dt="2022-12-13T07:40:50.289" v="238"/>
          <pc:sldLayoutMkLst>
            <pc:docMk/>
            <pc:sldMasterMk cId="2389091111" sldId="2147484159"/>
            <pc:sldLayoutMk cId="2998555300" sldId="2147484171"/>
          </pc:sldLayoutMkLst>
        </pc:sldLayoutChg>
        <pc:sldLayoutChg chg="add del mod replId">
          <pc:chgData name="Guest User" userId="" providerId="Windows Live" clId="Web-{E0C6A686-ADA8-440C-8DE1-F7252876DC8A}" dt="2022-12-13T07:40:50.289" v="238"/>
          <pc:sldLayoutMkLst>
            <pc:docMk/>
            <pc:sldMasterMk cId="2389091111" sldId="2147484159"/>
            <pc:sldLayoutMk cId="2578308204" sldId="2147484172"/>
          </pc:sldLayoutMkLst>
        </pc:sldLayoutChg>
        <pc:sldLayoutChg chg="add del mod replId">
          <pc:chgData name="Guest User" userId="" providerId="Windows Live" clId="Web-{E0C6A686-ADA8-440C-8DE1-F7252876DC8A}" dt="2022-12-13T07:40:50.289" v="238"/>
          <pc:sldLayoutMkLst>
            <pc:docMk/>
            <pc:sldMasterMk cId="2389091111" sldId="2147484159"/>
            <pc:sldLayoutMk cId="3997101627" sldId="2147484173"/>
          </pc:sldLayoutMkLst>
        </pc:sldLayoutChg>
        <pc:sldLayoutChg chg="add del mod replId">
          <pc:chgData name="Guest User" userId="" providerId="Windows Live" clId="Web-{E0C6A686-ADA8-440C-8DE1-F7252876DC8A}" dt="2022-12-13T07:40:50.289" v="238"/>
          <pc:sldLayoutMkLst>
            <pc:docMk/>
            <pc:sldMasterMk cId="2389091111" sldId="2147484159"/>
            <pc:sldLayoutMk cId="1709517621" sldId="2147484174"/>
          </pc:sldLayoutMkLst>
        </pc:sldLayoutChg>
        <pc:sldLayoutChg chg="add del mod replId">
          <pc:chgData name="Guest User" userId="" providerId="Windows Live" clId="Web-{E0C6A686-ADA8-440C-8DE1-F7252876DC8A}" dt="2022-12-13T07:40:50.289" v="238"/>
          <pc:sldLayoutMkLst>
            <pc:docMk/>
            <pc:sldMasterMk cId="2389091111" sldId="2147484159"/>
            <pc:sldLayoutMk cId="3791212016" sldId="2147484175"/>
          </pc:sldLayoutMkLst>
        </pc:sldLayoutChg>
        <pc:sldLayoutChg chg="add del mod replId">
          <pc:chgData name="Guest User" userId="" providerId="Windows Live" clId="Web-{E0C6A686-ADA8-440C-8DE1-F7252876DC8A}" dt="2022-12-13T07:40:50.289" v="238"/>
          <pc:sldLayoutMkLst>
            <pc:docMk/>
            <pc:sldMasterMk cId="2389091111" sldId="2147484159"/>
            <pc:sldLayoutMk cId="1169034210" sldId="2147484176"/>
          </pc:sldLayoutMkLst>
        </pc:sldLayoutChg>
      </pc:sldMasterChg>
      <pc:sldMasterChg chg="add del addSldLayout delSldLayout modSldLayout">
        <pc:chgData name="Guest User" userId="" providerId="Windows Live" clId="Web-{E0C6A686-ADA8-440C-8DE1-F7252876DC8A}" dt="2022-12-13T07:41:04.977" v="239"/>
        <pc:sldMasterMkLst>
          <pc:docMk/>
          <pc:sldMasterMk cId="1999409449" sldId="2147484177"/>
        </pc:sldMasterMkLst>
        <pc:sldLayoutChg chg="add del mod replId">
          <pc:chgData name="Guest User" userId="" providerId="Windows Live" clId="Web-{E0C6A686-ADA8-440C-8DE1-F7252876DC8A}" dt="2022-12-13T07:41:04.977" v="239"/>
          <pc:sldLayoutMkLst>
            <pc:docMk/>
            <pc:sldMasterMk cId="1999409449" sldId="2147484177"/>
            <pc:sldLayoutMk cId="948578721" sldId="2147484178"/>
          </pc:sldLayoutMkLst>
        </pc:sldLayoutChg>
        <pc:sldLayoutChg chg="add del mod replId">
          <pc:chgData name="Guest User" userId="" providerId="Windows Live" clId="Web-{E0C6A686-ADA8-440C-8DE1-F7252876DC8A}" dt="2022-12-13T07:41:04.977" v="239"/>
          <pc:sldLayoutMkLst>
            <pc:docMk/>
            <pc:sldMasterMk cId="1999409449" sldId="2147484177"/>
            <pc:sldLayoutMk cId="1490427210" sldId="2147484179"/>
          </pc:sldLayoutMkLst>
        </pc:sldLayoutChg>
        <pc:sldLayoutChg chg="add del mod replId">
          <pc:chgData name="Guest User" userId="" providerId="Windows Live" clId="Web-{E0C6A686-ADA8-440C-8DE1-F7252876DC8A}" dt="2022-12-13T07:41:04.977" v="239"/>
          <pc:sldLayoutMkLst>
            <pc:docMk/>
            <pc:sldMasterMk cId="1999409449" sldId="2147484177"/>
            <pc:sldLayoutMk cId="2661815867" sldId="2147484180"/>
          </pc:sldLayoutMkLst>
        </pc:sldLayoutChg>
        <pc:sldLayoutChg chg="add del mod replId">
          <pc:chgData name="Guest User" userId="" providerId="Windows Live" clId="Web-{E0C6A686-ADA8-440C-8DE1-F7252876DC8A}" dt="2022-12-13T07:41:04.977" v="239"/>
          <pc:sldLayoutMkLst>
            <pc:docMk/>
            <pc:sldMasterMk cId="1999409449" sldId="2147484177"/>
            <pc:sldLayoutMk cId="1216934106" sldId="2147484181"/>
          </pc:sldLayoutMkLst>
        </pc:sldLayoutChg>
        <pc:sldLayoutChg chg="add del mod replId">
          <pc:chgData name="Guest User" userId="" providerId="Windows Live" clId="Web-{E0C6A686-ADA8-440C-8DE1-F7252876DC8A}" dt="2022-12-13T07:41:04.977" v="239"/>
          <pc:sldLayoutMkLst>
            <pc:docMk/>
            <pc:sldMasterMk cId="1999409449" sldId="2147484177"/>
            <pc:sldLayoutMk cId="2331402136" sldId="2147484182"/>
          </pc:sldLayoutMkLst>
        </pc:sldLayoutChg>
        <pc:sldLayoutChg chg="add del mod replId">
          <pc:chgData name="Guest User" userId="" providerId="Windows Live" clId="Web-{E0C6A686-ADA8-440C-8DE1-F7252876DC8A}" dt="2022-12-13T07:41:04.977" v="239"/>
          <pc:sldLayoutMkLst>
            <pc:docMk/>
            <pc:sldMasterMk cId="1999409449" sldId="2147484177"/>
            <pc:sldLayoutMk cId="2877410936" sldId="2147484183"/>
          </pc:sldLayoutMkLst>
        </pc:sldLayoutChg>
        <pc:sldLayoutChg chg="add del mod replId">
          <pc:chgData name="Guest User" userId="" providerId="Windows Live" clId="Web-{E0C6A686-ADA8-440C-8DE1-F7252876DC8A}" dt="2022-12-13T07:41:04.977" v="239"/>
          <pc:sldLayoutMkLst>
            <pc:docMk/>
            <pc:sldMasterMk cId="1999409449" sldId="2147484177"/>
            <pc:sldLayoutMk cId="3254183482" sldId="2147484184"/>
          </pc:sldLayoutMkLst>
        </pc:sldLayoutChg>
        <pc:sldLayoutChg chg="add del mod replId">
          <pc:chgData name="Guest User" userId="" providerId="Windows Live" clId="Web-{E0C6A686-ADA8-440C-8DE1-F7252876DC8A}" dt="2022-12-13T07:41:04.977" v="239"/>
          <pc:sldLayoutMkLst>
            <pc:docMk/>
            <pc:sldMasterMk cId="1999409449" sldId="2147484177"/>
            <pc:sldLayoutMk cId="2789487293" sldId="2147484185"/>
          </pc:sldLayoutMkLst>
        </pc:sldLayoutChg>
        <pc:sldLayoutChg chg="add del mod replId">
          <pc:chgData name="Guest User" userId="" providerId="Windows Live" clId="Web-{E0C6A686-ADA8-440C-8DE1-F7252876DC8A}" dt="2022-12-13T07:41:04.977" v="239"/>
          <pc:sldLayoutMkLst>
            <pc:docMk/>
            <pc:sldMasterMk cId="1999409449" sldId="2147484177"/>
            <pc:sldLayoutMk cId="4022997445" sldId="2147484186"/>
          </pc:sldLayoutMkLst>
        </pc:sldLayoutChg>
        <pc:sldLayoutChg chg="add del mod replId">
          <pc:chgData name="Guest User" userId="" providerId="Windows Live" clId="Web-{E0C6A686-ADA8-440C-8DE1-F7252876DC8A}" dt="2022-12-13T07:41:04.977" v="239"/>
          <pc:sldLayoutMkLst>
            <pc:docMk/>
            <pc:sldMasterMk cId="1999409449" sldId="2147484177"/>
            <pc:sldLayoutMk cId="3415026886" sldId="2147484187"/>
          </pc:sldLayoutMkLst>
        </pc:sldLayoutChg>
        <pc:sldLayoutChg chg="add del mod replId">
          <pc:chgData name="Guest User" userId="" providerId="Windows Live" clId="Web-{E0C6A686-ADA8-440C-8DE1-F7252876DC8A}" dt="2022-12-13T07:41:04.977" v="239"/>
          <pc:sldLayoutMkLst>
            <pc:docMk/>
            <pc:sldMasterMk cId="1999409449" sldId="2147484177"/>
            <pc:sldLayoutMk cId="572786485" sldId="2147484188"/>
          </pc:sldLayoutMkLst>
        </pc:sldLayoutChg>
        <pc:sldLayoutChg chg="add del mod replId">
          <pc:chgData name="Guest User" userId="" providerId="Windows Live" clId="Web-{E0C6A686-ADA8-440C-8DE1-F7252876DC8A}" dt="2022-12-13T07:41:04.977" v="239"/>
          <pc:sldLayoutMkLst>
            <pc:docMk/>
            <pc:sldMasterMk cId="1999409449" sldId="2147484177"/>
            <pc:sldLayoutMk cId="1987367984" sldId="2147484189"/>
          </pc:sldLayoutMkLst>
        </pc:sldLayoutChg>
        <pc:sldLayoutChg chg="add del mod replId">
          <pc:chgData name="Guest User" userId="" providerId="Windows Live" clId="Web-{E0C6A686-ADA8-440C-8DE1-F7252876DC8A}" dt="2022-12-13T07:41:04.977" v="239"/>
          <pc:sldLayoutMkLst>
            <pc:docMk/>
            <pc:sldMasterMk cId="1999409449" sldId="2147484177"/>
            <pc:sldLayoutMk cId="2696726432" sldId="2147484190"/>
          </pc:sldLayoutMkLst>
        </pc:sldLayoutChg>
        <pc:sldLayoutChg chg="add del mod replId">
          <pc:chgData name="Guest User" userId="" providerId="Windows Live" clId="Web-{E0C6A686-ADA8-440C-8DE1-F7252876DC8A}" dt="2022-12-13T07:41:04.977" v="239"/>
          <pc:sldLayoutMkLst>
            <pc:docMk/>
            <pc:sldMasterMk cId="1999409449" sldId="2147484177"/>
            <pc:sldLayoutMk cId="71254484" sldId="2147484191"/>
          </pc:sldLayoutMkLst>
        </pc:sldLayoutChg>
        <pc:sldLayoutChg chg="add del mod replId">
          <pc:chgData name="Guest User" userId="" providerId="Windows Live" clId="Web-{E0C6A686-ADA8-440C-8DE1-F7252876DC8A}" dt="2022-12-13T07:41:04.977" v="239"/>
          <pc:sldLayoutMkLst>
            <pc:docMk/>
            <pc:sldMasterMk cId="1999409449" sldId="2147484177"/>
            <pc:sldLayoutMk cId="3609374388" sldId="2147484192"/>
          </pc:sldLayoutMkLst>
        </pc:sldLayoutChg>
        <pc:sldLayoutChg chg="add del mod replId">
          <pc:chgData name="Guest User" userId="" providerId="Windows Live" clId="Web-{E0C6A686-ADA8-440C-8DE1-F7252876DC8A}" dt="2022-12-13T07:41:04.977" v="239"/>
          <pc:sldLayoutMkLst>
            <pc:docMk/>
            <pc:sldMasterMk cId="1999409449" sldId="2147484177"/>
            <pc:sldLayoutMk cId="545740406" sldId="2147484193"/>
          </pc:sldLayoutMkLst>
        </pc:sldLayoutChg>
        <pc:sldLayoutChg chg="add del mod replId">
          <pc:chgData name="Guest User" userId="" providerId="Windows Live" clId="Web-{E0C6A686-ADA8-440C-8DE1-F7252876DC8A}" dt="2022-12-13T07:41:04.977" v="239"/>
          <pc:sldLayoutMkLst>
            <pc:docMk/>
            <pc:sldMasterMk cId="1999409449" sldId="2147484177"/>
            <pc:sldLayoutMk cId="2874155396" sldId="2147484194"/>
          </pc:sldLayoutMkLst>
        </pc:sldLayoutChg>
      </pc:sldMasterChg>
      <pc:sldMasterChg chg="add del addSldLayout delSldLayout modSldLayout">
        <pc:chgData name="Guest User" userId="" providerId="Windows Live" clId="Web-{E0C6A686-ADA8-440C-8DE1-F7252876DC8A}" dt="2022-12-13T07:42:27.887" v="240"/>
        <pc:sldMasterMkLst>
          <pc:docMk/>
          <pc:sldMasterMk cId="2781369325" sldId="2147484195"/>
        </pc:sldMasterMkLst>
        <pc:sldLayoutChg chg="add del mod replId">
          <pc:chgData name="Guest User" userId="" providerId="Windows Live" clId="Web-{E0C6A686-ADA8-440C-8DE1-F7252876DC8A}" dt="2022-12-13T07:42:27.887" v="240"/>
          <pc:sldLayoutMkLst>
            <pc:docMk/>
            <pc:sldMasterMk cId="2781369325" sldId="2147484195"/>
            <pc:sldLayoutMk cId="675898298" sldId="2147484196"/>
          </pc:sldLayoutMkLst>
        </pc:sldLayoutChg>
        <pc:sldLayoutChg chg="add del mod replId">
          <pc:chgData name="Guest User" userId="" providerId="Windows Live" clId="Web-{E0C6A686-ADA8-440C-8DE1-F7252876DC8A}" dt="2022-12-13T07:42:27.887" v="240"/>
          <pc:sldLayoutMkLst>
            <pc:docMk/>
            <pc:sldMasterMk cId="2781369325" sldId="2147484195"/>
            <pc:sldLayoutMk cId="2819381105" sldId="2147484197"/>
          </pc:sldLayoutMkLst>
        </pc:sldLayoutChg>
        <pc:sldLayoutChg chg="add del mod replId">
          <pc:chgData name="Guest User" userId="" providerId="Windows Live" clId="Web-{E0C6A686-ADA8-440C-8DE1-F7252876DC8A}" dt="2022-12-13T07:42:27.887" v="240"/>
          <pc:sldLayoutMkLst>
            <pc:docMk/>
            <pc:sldMasterMk cId="2781369325" sldId="2147484195"/>
            <pc:sldLayoutMk cId="4232431116" sldId="2147484198"/>
          </pc:sldLayoutMkLst>
        </pc:sldLayoutChg>
        <pc:sldLayoutChg chg="add del mod replId">
          <pc:chgData name="Guest User" userId="" providerId="Windows Live" clId="Web-{E0C6A686-ADA8-440C-8DE1-F7252876DC8A}" dt="2022-12-13T07:42:27.887" v="240"/>
          <pc:sldLayoutMkLst>
            <pc:docMk/>
            <pc:sldMasterMk cId="2781369325" sldId="2147484195"/>
            <pc:sldLayoutMk cId="2884968193" sldId="2147484199"/>
          </pc:sldLayoutMkLst>
        </pc:sldLayoutChg>
        <pc:sldLayoutChg chg="add del mod replId">
          <pc:chgData name="Guest User" userId="" providerId="Windows Live" clId="Web-{E0C6A686-ADA8-440C-8DE1-F7252876DC8A}" dt="2022-12-13T07:42:27.887" v="240"/>
          <pc:sldLayoutMkLst>
            <pc:docMk/>
            <pc:sldMasterMk cId="2781369325" sldId="2147484195"/>
            <pc:sldLayoutMk cId="4215696438" sldId="2147484200"/>
          </pc:sldLayoutMkLst>
        </pc:sldLayoutChg>
        <pc:sldLayoutChg chg="add del mod replId">
          <pc:chgData name="Guest User" userId="" providerId="Windows Live" clId="Web-{E0C6A686-ADA8-440C-8DE1-F7252876DC8A}" dt="2022-12-13T07:42:27.887" v="240"/>
          <pc:sldLayoutMkLst>
            <pc:docMk/>
            <pc:sldMasterMk cId="2781369325" sldId="2147484195"/>
            <pc:sldLayoutMk cId="2185514900" sldId="2147484201"/>
          </pc:sldLayoutMkLst>
        </pc:sldLayoutChg>
        <pc:sldLayoutChg chg="add del mod replId">
          <pc:chgData name="Guest User" userId="" providerId="Windows Live" clId="Web-{E0C6A686-ADA8-440C-8DE1-F7252876DC8A}" dt="2022-12-13T07:42:27.887" v="240"/>
          <pc:sldLayoutMkLst>
            <pc:docMk/>
            <pc:sldMasterMk cId="2781369325" sldId="2147484195"/>
            <pc:sldLayoutMk cId="3961078507" sldId="2147484202"/>
          </pc:sldLayoutMkLst>
        </pc:sldLayoutChg>
        <pc:sldLayoutChg chg="add del mod replId">
          <pc:chgData name="Guest User" userId="" providerId="Windows Live" clId="Web-{E0C6A686-ADA8-440C-8DE1-F7252876DC8A}" dt="2022-12-13T07:42:27.887" v="240"/>
          <pc:sldLayoutMkLst>
            <pc:docMk/>
            <pc:sldMasterMk cId="2781369325" sldId="2147484195"/>
            <pc:sldLayoutMk cId="2679473655" sldId="2147484203"/>
          </pc:sldLayoutMkLst>
        </pc:sldLayoutChg>
        <pc:sldLayoutChg chg="add del mod replId">
          <pc:chgData name="Guest User" userId="" providerId="Windows Live" clId="Web-{E0C6A686-ADA8-440C-8DE1-F7252876DC8A}" dt="2022-12-13T07:42:27.887" v="240"/>
          <pc:sldLayoutMkLst>
            <pc:docMk/>
            <pc:sldMasterMk cId="2781369325" sldId="2147484195"/>
            <pc:sldLayoutMk cId="920164967" sldId="2147484204"/>
          </pc:sldLayoutMkLst>
        </pc:sldLayoutChg>
        <pc:sldLayoutChg chg="add del mod replId">
          <pc:chgData name="Guest User" userId="" providerId="Windows Live" clId="Web-{E0C6A686-ADA8-440C-8DE1-F7252876DC8A}" dt="2022-12-13T07:42:27.887" v="240"/>
          <pc:sldLayoutMkLst>
            <pc:docMk/>
            <pc:sldMasterMk cId="2781369325" sldId="2147484195"/>
            <pc:sldLayoutMk cId="3471309071" sldId="2147484205"/>
          </pc:sldLayoutMkLst>
        </pc:sldLayoutChg>
        <pc:sldLayoutChg chg="add del mod replId">
          <pc:chgData name="Guest User" userId="" providerId="Windows Live" clId="Web-{E0C6A686-ADA8-440C-8DE1-F7252876DC8A}" dt="2022-12-13T07:42:27.887" v="240"/>
          <pc:sldLayoutMkLst>
            <pc:docMk/>
            <pc:sldMasterMk cId="2781369325" sldId="2147484195"/>
            <pc:sldLayoutMk cId="1926527874" sldId="2147484206"/>
          </pc:sldLayoutMkLst>
        </pc:sldLayoutChg>
        <pc:sldLayoutChg chg="add del mod replId">
          <pc:chgData name="Guest User" userId="" providerId="Windows Live" clId="Web-{E0C6A686-ADA8-440C-8DE1-F7252876DC8A}" dt="2022-12-13T07:42:27.887" v="240"/>
          <pc:sldLayoutMkLst>
            <pc:docMk/>
            <pc:sldMasterMk cId="2781369325" sldId="2147484195"/>
            <pc:sldLayoutMk cId="2079150716" sldId="2147484207"/>
          </pc:sldLayoutMkLst>
        </pc:sldLayoutChg>
        <pc:sldLayoutChg chg="add del mod replId">
          <pc:chgData name="Guest User" userId="" providerId="Windows Live" clId="Web-{E0C6A686-ADA8-440C-8DE1-F7252876DC8A}" dt="2022-12-13T07:42:27.887" v="240"/>
          <pc:sldLayoutMkLst>
            <pc:docMk/>
            <pc:sldMasterMk cId="2781369325" sldId="2147484195"/>
            <pc:sldLayoutMk cId="1097210947" sldId="2147484208"/>
          </pc:sldLayoutMkLst>
        </pc:sldLayoutChg>
        <pc:sldLayoutChg chg="add del mod replId">
          <pc:chgData name="Guest User" userId="" providerId="Windows Live" clId="Web-{E0C6A686-ADA8-440C-8DE1-F7252876DC8A}" dt="2022-12-13T07:42:27.887" v="240"/>
          <pc:sldLayoutMkLst>
            <pc:docMk/>
            <pc:sldMasterMk cId="2781369325" sldId="2147484195"/>
            <pc:sldLayoutMk cId="2229111196" sldId="2147484209"/>
          </pc:sldLayoutMkLst>
        </pc:sldLayoutChg>
        <pc:sldLayoutChg chg="add del mod replId">
          <pc:chgData name="Guest User" userId="" providerId="Windows Live" clId="Web-{E0C6A686-ADA8-440C-8DE1-F7252876DC8A}" dt="2022-12-13T07:42:27.887" v="240"/>
          <pc:sldLayoutMkLst>
            <pc:docMk/>
            <pc:sldMasterMk cId="2781369325" sldId="2147484195"/>
            <pc:sldLayoutMk cId="2543185587" sldId="2147484210"/>
          </pc:sldLayoutMkLst>
        </pc:sldLayoutChg>
        <pc:sldLayoutChg chg="add del mod replId">
          <pc:chgData name="Guest User" userId="" providerId="Windows Live" clId="Web-{E0C6A686-ADA8-440C-8DE1-F7252876DC8A}" dt="2022-12-13T07:42:27.887" v="240"/>
          <pc:sldLayoutMkLst>
            <pc:docMk/>
            <pc:sldMasterMk cId="2781369325" sldId="2147484195"/>
            <pc:sldLayoutMk cId="2766953982" sldId="2147484211"/>
          </pc:sldLayoutMkLst>
        </pc:sldLayoutChg>
        <pc:sldLayoutChg chg="add del mod replId">
          <pc:chgData name="Guest User" userId="" providerId="Windows Live" clId="Web-{E0C6A686-ADA8-440C-8DE1-F7252876DC8A}" dt="2022-12-13T07:42:27.887" v="240"/>
          <pc:sldLayoutMkLst>
            <pc:docMk/>
            <pc:sldMasterMk cId="2781369325" sldId="2147484195"/>
            <pc:sldLayoutMk cId="3364226695" sldId="2147484212"/>
          </pc:sldLayoutMkLst>
        </pc:sldLayoutChg>
      </pc:sldMasterChg>
      <pc:sldMasterChg chg="add del addSldLayout delSldLayout modSldLayout">
        <pc:chgData name="Guest User" userId="" providerId="Windows Live" clId="Web-{E0C6A686-ADA8-440C-8DE1-F7252876DC8A}" dt="2022-12-13T07:42:57.154" v="241"/>
        <pc:sldMasterMkLst>
          <pc:docMk/>
          <pc:sldMasterMk cId="415452376" sldId="2147484213"/>
        </pc:sldMasterMkLst>
        <pc:sldLayoutChg chg="add del mod replId">
          <pc:chgData name="Guest User" userId="" providerId="Windows Live" clId="Web-{E0C6A686-ADA8-440C-8DE1-F7252876DC8A}" dt="2022-12-13T07:42:57.154" v="241"/>
          <pc:sldLayoutMkLst>
            <pc:docMk/>
            <pc:sldMasterMk cId="415452376" sldId="2147484213"/>
            <pc:sldLayoutMk cId="1486555782" sldId="2147484214"/>
          </pc:sldLayoutMkLst>
        </pc:sldLayoutChg>
        <pc:sldLayoutChg chg="add del mod replId">
          <pc:chgData name="Guest User" userId="" providerId="Windows Live" clId="Web-{E0C6A686-ADA8-440C-8DE1-F7252876DC8A}" dt="2022-12-13T07:42:57.154" v="241"/>
          <pc:sldLayoutMkLst>
            <pc:docMk/>
            <pc:sldMasterMk cId="415452376" sldId="2147484213"/>
            <pc:sldLayoutMk cId="2272265026" sldId="2147484215"/>
          </pc:sldLayoutMkLst>
        </pc:sldLayoutChg>
        <pc:sldLayoutChg chg="add del mod replId">
          <pc:chgData name="Guest User" userId="" providerId="Windows Live" clId="Web-{E0C6A686-ADA8-440C-8DE1-F7252876DC8A}" dt="2022-12-13T07:42:57.154" v="241"/>
          <pc:sldLayoutMkLst>
            <pc:docMk/>
            <pc:sldMasterMk cId="415452376" sldId="2147484213"/>
            <pc:sldLayoutMk cId="3006155247" sldId="2147484216"/>
          </pc:sldLayoutMkLst>
        </pc:sldLayoutChg>
        <pc:sldLayoutChg chg="add del mod replId">
          <pc:chgData name="Guest User" userId="" providerId="Windows Live" clId="Web-{E0C6A686-ADA8-440C-8DE1-F7252876DC8A}" dt="2022-12-13T07:42:57.154" v="241"/>
          <pc:sldLayoutMkLst>
            <pc:docMk/>
            <pc:sldMasterMk cId="415452376" sldId="2147484213"/>
            <pc:sldLayoutMk cId="1702717228" sldId="2147484217"/>
          </pc:sldLayoutMkLst>
        </pc:sldLayoutChg>
        <pc:sldLayoutChg chg="add del mod replId">
          <pc:chgData name="Guest User" userId="" providerId="Windows Live" clId="Web-{E0C6A686-ADA8-440C-8DE1-F7252876DC8A}" dt="2022-12-13T07:42:57.154" v="241"/>
          <pc:sldLayoutMkLst>
            <pc:docMk/>
            <pc:sldMasterMk cId="415452376" sldId="2147484213"/>
            <pc:sldLayoutMk cId="2765499976" sldId="2147484218"/>
          </pc:sldLayoutMkLst>
        </pc:sldLayoutChg>
        <pc:sldLayoutChg chg="add del mod replId">
          <pc:chgData name="Guest User" userId="" providerId="Windows Live" clId="Web-{E0C6A686-ADA8-440C-8DE1-F7252876DC8A}" dt="2022-12-13T07:42:57.154" v="241"/>
          <pc:sldLayoutMkLst>
            <pc:docMk/>
            <pc:sldMasterMk cId="415452376" sldId="2147484213"/>
            <pc:sldLayoutMk cId="1578287893" sldId="2147484219"/>
          </pc:sldLayoutMkLst>
        </pc:sldLayoutChg>
        <pc:sldLayoutChg chg="add del mod replId">
          <pc:chgData name="Guest User" userId="" providerId="Windows Live" clId="Web-{E0C6A686-ADA8-440C-8DE1-F7252876DC8A}" dt="2022-12-13T07:42:57.154" v="241"/>
          <pc:sldLayoutMkLst>
            <pc:docMk/>
            <pc:sldMasterMk cId="415452376" sldId="2147484213"/>
            <pc:sldLayoutMk cId="3913239755" sldId="2147484220"/>
          </pc:sldLayoutMkLst>
        </pc:sldLayoutChg>
        <pc:sldLayoutChg chg="add del mod replId">
          <pc:chgData name="Guest User" userId="" providerId="Windows Live" clId="Web-{E0C6A686-ADA8-440C-8DE1-F7252876DC8A}" dt="2022-12-13T07:42:57.154" v="241"/>
          <pc:sldLayoutMkLst>
            <pc:docMk/>
            <pc:sldMasterMk cId="415452376" sldId="2147484213"/>
            <pc:sldLayoutMk cId="2779457094" sldId="2147484221"/>
          </pc:sldLayoutMkLst>
        </pc:sldLayoutChg>
        <pc:sldLayoutChg chg="add del mod replId">
          <pc:chgData name="Guest User" userId="" providerId="Windows Live" clId="Web-{E0C6A686-ADA8-440C-8DE1-F7252876DC8A}" dt="2022-12-13T07:42:57.154" v="241"/>
          <pc:sldLayoutMkLst>
            <pc:docMk/>
            <pc:sldMasterMk cId="415452376" sldId="2147484213"/>
            <pc:sldLayoutMk cId="383904467" sldId="2147484222"/>
          </pc:sldLayoutMkLst>
        </pc:sldLayoutChg>
        <pc:sldLayoutChg chg="add del mod replId">
          <pc:chgData name="Guest User" userId="" providerId="Windows Live" clId="Web-{E0C6A686-ADA8-440C-8DE1-F7252876DC8A}" dt="2022-12-13T07:42:57.154" v="241"/>
          <pc:sldLayoutMkLst>
            <pc:docMk/>
            <pc:sldMasterMk cId="415452376" sldId="2147484213"/>
            <pc:sldLayoutMk cId="62638928" sldId="2147484223"/>
          </pc:sldLayoutMkLst>
        </pc:sldLayoutChg>
        <pc:sldLayoutChg chg="add del mod replId">
          <pc:chgData name="Guest User" userId="" providerId="Windows Live" clId="Web-{E0C6A686-ADA8-440C-8DE1-F7252876DC8A}" dt="2022-12-13T07:42:57.154" v="241"/>
          <pc:sldLayoutMkLst>
            <pc:docMk/>
            <pc:sldMasterMk cId="415452376" sldId="2147484213"/>
            <pc:sldLayoutMk cId="30574114" sldId="2147484224"/>
          </pc:sldLayoutMkLst>
        </pc:sldLayoutChg>
        <pc:sldLayoutChg chg="add del mod replId">
          <pc:chgData name="Guest User" userId="" providerId="Windows Live" clId="Web-{E0C6A686-ADA8-440C-8DE1-F7252876DC8A}" dt="2022-12-13T07:42:57.154" v="241"/>
          <pc:sldLayoutMkLst>
            <pc:docMk/>
            <pc:sldMasterMk cId="415452376" sldId="2147484213"/>
            <pc:sldLayoutMk cId="520009838" sldId="2147484225"/>
          </pc:sldLayoutMkLst>
        </pc:sldLayoutChg>
        <pc:sldLayoutChg chg="add del mod replId">
          <pc:chgData name="Guest User" userId="" providerId="Windows Live" clId="Web-{E0C6A686-ADA8-440C-8DE1-F7252876DC8A}" dt="2022-12-13T07:42:57.154" v="241"/>
          <pc:sldLayoutMkLst>
            <pc:docMk/>
            <pc:sldMasterMk cId="415452376" sldId="2147484213"/>
            <pc:sldLayoutMk cId="4184238582" sldId="2147484226"/>
          </pc:sldLayoutMkLst>
        </pc:sldLayoutChg>
        <pc:sldLayoutChg chg="add del mod replId">
          <pc:chgData name="Guest User" userId="" providerId="Windows Live" clId="Web-{E0C6A686-ADA8-440C-8DE1-F7252876DC8A}" dt="2022-12-13T07:42:57.154" v="241"/>
          <pc:sldLayoutMkLst>
            <pc:docMk/>
            <pc:sldMasterMk cId="415452376" sldId="2147484213"/>
            <pc:sldLayoutMk cId="2642083867" sldId="2147484227"/>
          </pc:sldLayoutMkLst>
        </pc:sldLayoutChg>
        <pc:sldLayoutChg chg="add del mod replId">
          <pc:chgData name="Guest User" userId="" providerId="Windows Live" clId="Web-{E0C6A686-ADA8-440C-8DE1-F7252876DC8A}" dt="2022-12-13T07:42:57.154" v="241"/>
          <pc:sldLayoutMkLst>
            <pc:docMk/>
            <pc:sldMasterMk cId="415452376" sldId="2147484213"/>
            <pc:sldLayoutMk cId="2920975091" sldId="2147484228"/>
          </pc:sldLayoutMkLst>
        </pc:sldLayoutChg>
        <pc:sldLayoutChg chg="add del mod replId">
          <pc:chgData name="Guest User" userId="" providerId="Windows Live" clId="Web-{E0C6A686-ADA8-440C-8DE1-F7252876DC8A}" dt="2022-12-13T07:42:57.154" v="241"/>
          <pc:sldLayoutMkLst>
            <pc:docMk/>
            <pc:sldMasterMk cId="415452376" sldId="2147484213"/>
            <pc:sldLayoutMk cId="3334528729" sldId="2147484229"/>
          </pc:sldLayoutMkLst>
        </pc:sldLayoutChg>
      </pc:sldMasterChg>
      <pc:sldMasterChg chg="add del addSldLayout delSldLayout modSldLayout">
        <pc:chgData name="Guest User" userId="" providerId="Windows Live" clId="Web-{E0C6A686-ADA8-440C-8DE1-F7252876DC8A}" dt="2022-12-13T07:43:53.422" v="242"/>
        <pc:sldMasterMkLst>
          <pc:docMk/>
          <pc:sldMasterMk cId="920073642" sldId="2147484230"/>
        </pc:sldMasterMkLst>
        <pc:sldLayoutChg chg="add del mod replId">
          <pc:chgData name="Guest User" userId="" providerId="Windows Live" clId="Web-{E0C6A686-ADA8-440C-8DE1-F7252876DC8A}" dt="2022-12-13T07:43:53.422" v="242"/>
          <pc:sldLayoutMkLst>
            <pc:docMk/>
            <pc:sldMasterMk cId="920073642" sldId="2147484230"/>
            <pc:sldLayoutMk cId="2433612578" sldId="2147484231"/>
          </pc:sldLayoutMkLst>
        </pc:sldLayoutChg>
        <pc:sldLayoutChg chg="add del mod replId">
          <pc:chgData name="Guest User" userId="" providerId="Windows Live" clId="Web-{E0C6A686-ADA8-440C-8DE1-F7252876DC8A}" dt="2022-12-13T07:43:53.422" v="242"/>
          <pc:sldLayoutMkLst>
            <pc:docMk/>
            <pc:sldMasterMk cId="920073642" sldId="2147484230"/>
            <pc:sldLayoutMk cId="2200077822" sldId="2147484232"/>
          </pc:sldLayoutMkLst>
        </pc:sldLayoutChg>
        <pc:sldLayoutChg chg="add del mod replId">
          <pc:chgData name="Guest User" userId="" providerId="Windows Live" clId="Web-{E0C6A686-ADA8-440C-8DE1-F7252876DC8A}" dt="2022-12-13T07:43:53.422" v="242"/>
          <pc:sldLayoutMkLst>
            <pc:docMk/>
            <pc:sldMasterMk cId="920073642" sldId="2147484230"/>
            <pc:sldLayoutMk cId="2069027002" sldId="2147484233"/>
          </pc:sldLayoutMkLst>
        </pc:sldLayoutChg>
        <pc:sldLayoutChg chg="add del mod replId">
          <pc:chgData name="Guest User" userId="" providerId="Windows Live" clId="Web-{E0C6A686-ADA8-440C-8DE1-F7252876DC8A}" dt="2022-12-13T07:43:53.422" v="242"/>
          <pc:sldLayoutMkLst>
            <pc:docMk/>
            <pc:sldMasterMk cId="920073642" sldId="2147484230"/>
            <pc:sldLayoutMk cId="327849040" sldId="2147484234"/>
          </pc:sldLayoutMkLst>
        </pc:sldLayoutChg>
        <pc:sldLayoutChg chg="add del mod replId">
          <pc:chgData name="Guest User" userId="" providerId="Windows Live" clId="Web-{E0C6A686-ADA8-440C-8DE1-F7252876DC8A}" dt="2022-12-13T07:43:53.422" v="242"/>
          <pc:sldLayoutMkLst>
            <pc:docMk/>
            <pc:sldMasterMk cId="920073642" sldId="2147484230"/>
            <pc:sldLayoutMk cId="583461463" sldId="2147484235"/>
          </pc:sldLayoutMkLst>
        </pc:sldLayoutChg>
        <pc:sldLayoutChg chg="add del mod replId">
          <pc:chgData name="Guest User" userId="" providerId="Windows Live" clId="Web-{E0C6A686-ADA8-440C-8DE1-F7252876DC8A}" dt="2022-12-13T07:43:53.422" v="242"/>
          <pc:sldLayoutMkLst>
            <pc:docMk/>
            <pc:sldMasterMk cId="920073642" sldId="2147484230"/>
            <pc:sldLayoutMk cId="279748244" sldId="2147484236"/>
          </pc:sldLayoutMkLst>
        </pc:sldLayoutChg>
        <pc:sldLayoutChg chg="add del mod replId">
          <pc:chgData name="Guest User" userId="" providerId="Windows Live" clId="Web-{E0C6A686-ADA8-440C-8DE1-F7252876DC8A}" dt="2022-12-13T07:43:53.422" v="242"/>
          <pc:sldLayoutMkLst>
            <pc:docMk/>
            <pc:sldMasterMk cId="920073642" sldId="2147484230"/>
            <pc:sldLayoutMk cId="1181435975" sldId="2147484237"/>
          </pc:sldLayoutMkLst>
        </pc:sldLayoutChg>
        <pc:sldLayoutChg chg="add del mod replId">
          <pc:chgData name="Guest User" userId="" providerId="Windows Live" clId="Web-{E0C6A686-ADA8-440C-8DE1-F7252876DC8A}" dt="2022-12-13T07:43:53.422" v="242"/>
          <pc:sldLayoutMkLst>
            <pc:docMk/>
            <pc:sldMasterMk cId="920073642" sldId="2147484230"/>
            <pc:sldLayoutMk cId="1108543283" sldId="2147484238"/>
          </pc:sldLayoutMkLst>
        </pc:sldLayoutChg>
        <pc:sldLayoutChg chg="add del mod replId">
          <pc:chgData name="Guest User" userId="" providerId="Windows Live" clId="Web-{E0C6A686-ADA8-440C-8DE1-F7252876DC8A}" dt="2022-12-13T07:43:53.422" v="242"/>
          <pc:sldLayoutMkLst>
            <pc:docMk/>
            <pc:sldMasterMk cId="920073642" sldId="2147484230"/>
            <pc:sldLayoutMk cId="2036593867" sldId="2147484239"/>
          </pc:sldLayoutMkLst>
        </pc:sldLayoutChg>
        <pc:sldLayoutChg chg="add del mod replId">
          <pc:chgData name="Guest User" userId="" providerId="Windows Live" clId="Web-{E0C6A686-ADA8-440C-8DE1-F7252876DC8A}" dt="2022-12-13T07:43:53.422" v="242"/>
          <pc:sldLayoutMkLst>
            <pc:docMk/>
            <pc:sldMasterMk cId="920073642" sldId="2147484230"/>
            <pc:sldLayoutMk cId="3802855800" sldId="2147484240"/>
          </pc:sldLayoutMkLst>
        </pc:sldLayoutChg>
        <pc:sldLayoutChg chg="add del mod replId">
          <pc:chgData name="Guest User" userId="" providerId="Windows Live" clId="Web-{E0C6A686-ADA8-440C-8DE1-F7252876DC8A}" dt="2022-12-13T07:43:53.422" v="242"/>
          <pc:sldLayoutMkLst>
            <pc:docMk/>
            <pc:sldMasterMk cId="920073642" sldId="2147484230"/>
            <pc:sldLayoutMk cId="337812681" sldId="2147484241"/>
          </pc:sldLayoutMkLst>
        </pc:sldLayoutChg>
        <pc:sldLayoutChg chg="add del mod replId">
          <pc:chgData name="Guest User" userId="" providerId="Windows Live" clId="Web-{E0C6A686-ADA8-440C-8DE1-F7252876DC8A}" dt="2022-12-13T07:43:53.422" v="242"/>
          <pc:sldLayoutMkLst>
            <pc:docMk/>
            <pc:sldMasterMk cId="920073642" sldId="2147484230"/>
            <pc:sldLayoutMk cId="3726651454" sldId="2147484242"/>
          </pc:sldLayoutMkLst>
        </pc:sldLayoutChg>
        <pc:sldLayoutChg chg="add del mod replId">
          <pc:chgData name="Guest User" userId="" providerId="Windows Live" clId="Web-{E0C6A686-ADA8-440C-8DE1-F7252876DC8A}" dt="2022-12-13T07:43:53.422" v="242"/>
          <pc:sldLayoutMkLst>
            <pc:docMk/>
            <pc:sldMasterMk cId="920073642" sldId="2147484230"/>
            <pc:sldLayoutMk cId="91184484" sldId="2147484243"/>
          </pc:sldLayoutMkLst>
        </pc:sldLayoutChg>
        <pc:sldLayoutChg chg="add del mod replId">
          <pc:chgData name="Guest User" userId="" providerId="Windows Live" clId="Web-{E0C6A686-ADA8-440C-8DE1-F7252876DC8A}" dt="2022-12-13T07:43:53.422" v="242"/>
          <pc:sldLayoutMkLst>
            <pc:docMk/>
            <pc:sldMasterMk cId="920073642" sldId="2147484230"/>
            <pc:sldLayoutMk cId="3909683082" sldId="2147484244"/>
          </pc:sldLayoutMkLst>
        </pc:sldLayoutChg>
        <pc:sldLayoutChg chg="add del mod replId">
          <pc:chgData name="Guest User" userId="" providerId="Windows Live" clId="Web-{E0C6A686-ADA8-440C-8DE1-F7252876DC8A}" dt="2022-12-13T07:43:53.422" v="242"/>
          <pc:sldLayoutMkLst>
            <pc:docMk/>
            <pc:sldMasterMk cId="920073642" sldId="2147484230"/>
            <pc:sldLayoutMk cId="2245800295" sldId="2147484245"/>
          </pc:sldLayoutMkLst>
        </pc:sldLayoutChg>
        <pc:sldLayoutChg chg="add del mod replId">
          <pc:chgData name="Guest User" userId="" providerId="Windows Live" clId="Web-{E0C6A686-ADA8-440C-8DE1-F7252876DC8A}" dt="2022-12-13T07:43:53.422" v="242"/>
          <pc:sldLayoutMkLst>
            <pc:docMk/>
            <pc:sldMasterMk cId="920073642" sldId="2147484230"/>
            <pc:sldLayoutMk cId="3193402232" sldId="2147484246"/>
          </pc:sldLayoutMkLst>
        </pc:sldLayoutChg>
      </pc:sldMasterChg>
      <pc:sldMasterChg chg="add addSldLayout modSldLayout">
        <pc:chgData name="Guest User" userId="" providerId="Windows Live" clId="Web-{E0C6A686-ADA8-440C-8DE1-F7252876DC8A}" dt="2022-12-13T07:43:53.422" v="242"/>
        <pc:sldMasterMkLst>
          <pc:docMk/>
          <pc:sldMasterMk cId="1932927473" sldId="2147484247"/>
        </pc:sldMasterMkLst>
        <pc:sldLayoutChg chg="add mod replId">
          <pc:chgData name="Guest User" userId="" providerId="Windows Live" clId="Web-{E0C6A686-ADA8-440C-8DE1-F7252876DC8A}" dt="2022-12-13T07:43:53.422" v="242"/>
          <pc:sldLayoutMkLst>
            <pc:docMk/>
            <pc:sldMasterMk cId="1932927473" sldId="2147484247"/>
            <pc:sldLayoutMk cId="2946506939" sldId="2147484248"/>
          </pc:sldLayoutMkLst>
        </pc:sldLayoutChg>
        <pc:sldLayoutChg chg="add mod replId">
          <pc:chgData name="Guest User" userId="" providerId="Windows Live" clId="Web-{E0C6A686-ADA8-440C-8DE1-F7252876DC8A}" dt="2022-12-13T07:43:53.422" v="242"/>
          <pc:sldLayoutMkLst>
            <pc:docMk/>
            <pc:sldMasterMk cId="1932927473" sldId="2147484247"/>
            <pc:sldLayoutMk cId="3022817666" sldId="2147484249"/>
          </pc:sldLayoutMkLst>
        </pc:sldLayoutChg>
        <pc:sldLayoutChg chg="add mod replId">
          <pc:chgData name="Guest User" userId="" providerId="Windows Live" clId="Web-{E0C6A686-ADA8-440C-8DE1-F7252876DC8A}" dt="2022-12-13T07:43:53.422" v="242"/>
          <pc:sldLayoutMkLst>
            <pc:docMk/>
            <pc:sldMasterMk cId="1932927473" sldId="2147484247"/>
            <pc:sldLayoutMk cId="3331660800" sldId="2147484250"/>
          </pc:sldLayoutMkLst>
        </pc:sldLayoutChg>
        <pc:sldLayoutChg chg="add mod replId">
          <pc:chgData name="Guest User" userId="" providerId="Windows Live" clId="Web-{E0C6A686-ADA8-440C-8DE1-F7252876DC8A}" dt="2022-12-13T07:43:53.422" v="242"/>
          <pc:sldLayoutMkLst>
            <pc:docMk/>
            <pc:sldMasterMk cId="1932927473" sldId="2147484247"/>
            <pc:sldLayoutMk cId="70702474" sldId="2147484251"/>
          </pc:sldLayoutMkLst>
        </pc:sldLayoutChg>
        <pc:sldLayoutChg chg="add mod replId">
          <pc:chgData name="Guest User" userId="" providerId="Windows Live" clId="Web-{E0C6A686-ADA8-440C-8DE1-F7252876DC8A}" dt="2022-12-13T07:43:53.422" v="242"/>
          <pc:sldLayoutMkLst>
            <pc:docMk/>
            <pc:sldMasterMk cId="1932927473" sldId="2147484247"/>
            <pc:sldLayoutMk cId="3788782900" sldId="2147484252"/>
          </pc:sldLayoutMkLst>
        </pc:sldLayoutChg>
        <pc:sldLayoutChg chg="add mod replId">
          <pc:chgData name="Guest User" userId="" providerId="Windows Live" clId="Web-{E0C6A686-ADA8-440C-8DE1-F7252876DC8A}" dt="2022-12-13T07:43:53.422" v="242"/>
          <pc:sldLayoutMkLst>
            <pc:docMk/>
            <pc:sldMasterMk cId="1932927473" sldId="2147484247"/>
            <pc:sldLayoutMk cId="3027781922" sldId="2147484253"/>
          </pc:sldLayoutMkLst>
        </pc:sldLayoutChg>
        <pc:sldLayoutChg chg="add mod replId">
          <pc:chgData name="Guest User" userId="" providerId="Windows Live" clId="Web-{E0C6A686-ADA8-440C-8DE1-F7252876DC8A}" dt="2022-12-13T07:43:53.422" v="242"/>
          <pc:sldLayoutMkLst>
            <pc:docMk/>
            <pc:sldMasterMk cId="1932927473" sldId="2147484247"/>
            <pc:sldLayoutMk cId="518163719" sldId="2147484254"/>
          </pc:sldLayoutMkLst>
        </pc:sldLayoutChg>
        <pc:sldLayoutChg chg="add mod replId">
          <pc:chgData name="Guest User" userId="" providerId="Windows Live" clId="Web-{E0C6A686-ADA8-440C-8DE1-F7252876DC8A}" dt="2022-12-13T07:43:53.422" v="242"/>
          <pc:sldLayoutMkLst>
            <pc:docMk/>
            <pc:sldMasterMk cId="1932927473" sldId="2147484247"/>
            <pc:sldLayoutMk cId="3317906733" sldId="2147484255"/>
          </pc:sldLayoutMkLst>
        </pc:sldLayoutChg>
        <pc:sldLayoutChg chg="add mod replId">
          <pc:chgData name="Guest User" userId="" providerId="Windows Live" clId="Web-{E0C6A686-ADA8-440C-8DE1-F7252876DC8A}" dt="2022-12-13T07:43:53.422" v="242"/>
          <pc:sldLayoutMkLst>
            <pc:docMk/>
            <pc:sldMasterMk cId="1932927473" sldId="2147484247"/>
            <pc:sldLayoutMk cId="1848413706" sldId="2147484256"/>
          </pc:sldLayoutMkLst>
        </pc:sldLayoutChg>
        <pc:sldLayoutChg chg="add mod replId">
          <pc:chgData name="Guest User" userId="" providerId="Windows Live" clId="Web-{E0C6A686-ADA8-440C-8DE1-F7252876DC8A}" dt="2022-12-13T07:43:53.422" v="242"/>
          <pc:sldLayoutMkLst>
            <pc:docMk/>
            <pc:sldMasterMk cId="1932927473" sldId="2147484247"/>
            <pc:sldLayoutMk cId="2694988584" sldId="2147484257"/>
          </pc:sldLayoutMkLst>
        </pc:sldLayoutChg>
        <pc:sldLayoutChg chg="add mod replId">
          <pc:chgData name="Guest User" userId="" providerId="Windows Live" clId="Web-{E0C6A686-ADA8-440C-8DE1-F7252876DC8A}" dt="2022-12-13T07:43:53.422" v="242"/>
          <pc:sldLayoutMkLst>
            <pc:docMk/>
            <pc:sldMasterMk cId="1932927473" sldId="2147484247"/>
            <pc:sldLayoutMk cId="14608207" sldId="2147484258"/>
          </pc:sldLayoutMkLst>
        </pc:sldLayoutChg>
        <pc:sldLayoutChg chg="add mod replId">
          <pc:chgData name="Guest User" userId="" providerId="Windows Live" clId="Web-{E0C6A686-ADA8-440C-8DE1-F7252876DC8A}" dt="2022-12-13T07:43:53.422" v="242"/>
          <pc:sldLayoutMkLst>
            <pc:docMk/>
            <pc:sldMasterMk cId="1932927473" sldId="2147484247"/>
            <pc:sldLayoutMk cId="4226935791" sldId="2147484259"/>
          </pc:sldLayoutMkLst>
        </pc:sldLayoutChg>
        <pc:sldLayoutChg chg="add mod replId">
          <pc:chgData name="Guest User" userId="" providerId="Windows Live" clId="Web-{E0C6A686-ADA8-440C-8DE1-F7252876DC8A}" dt="2022-12-13T07:43:53.422" v="242"/>
          <pc:sldLayoutMkLst>
            <pc:docMk/>
            <pc:sldMasterMk cId="1932927473" sldId="2147484247"/>
            <pc:sldLayoutMk cId="2144226236" sldId="2147484260"/>
          </pc:sldLayoutMkLst>
        </pc:sldLayoutChg>
        <pc:sldLayoutChg chg="add mod replId">
          <pc:chgData name="Guest User" userId="" providerId="Windows Live" clId="Web-{E0C6A686-ADA8-440C-8DE1-F7252876DC8A}" dt="2022-12-13T07:43:53.422" v="242"/>
          <pc:sldLayoutMkLst>
            <pc:docMk/>
            <pc:sldMasterMk cId="1932927473" sldId="2147484247"/>
            <pc:sldLayoutMk cId="129167498" sldId="2147484261"/>
          </pc:sldLayoutMkLst>
        </pc:sldLayoutChg>
        <pc:sldLayoutChg chg="add mod replId">
          <pc:chgData name="Guest User" userId="" providerId="Windows Live" clId="Web-{E0C6A686-ADA8-440C-8DE1-F7252876DC8A}" dt="2022-12-13T07:43:53.422" v="242"/>
          <pc:sldLayoutMkLst>
            <pc:docMk/>
            <pc:sldMasterMk cId="1932927473" sldId="2147484247"/>
            <pc:sldLayoutMk cId="2657368027" sldId="2147484262"/>
          </pc:sldLayoutMkLst>
        </pc:sldLayoutChg>
        <pc:sldLayoutChg chg="add mod replId">
          <pc:chgData name="Guest User" userId="" providerId="Windows Live" clId="Web-{E0C6A686-ADA8-440C-8DE1-F7252876DC8A}" dt="2022-12-13T07:43:53.422" v="242"/>
          <pc:sldLayoutMkLst>
            <pc:docMk/>
            <pc:sldMasterMk cId="1932927473" sldId="2147484247"/>
            <pc:sldLayoutMk cId="2982987353" sldId="2147484263"/>
          </pc:sldLayoutMkLst>
        </pc:sldLayoutChg>
      </pc:sldMasterChg>
    </pc:docChg>
  </pc:docChgLst>
  <pc:docChgLst>
    <pc:chgData name="HARINI V" userId="ee9812899808fbb9" providerId="Windows Live" clId="Web-{C2B186F4-48C8-4A6A-B090-3940CF8304F1}"/>
    <pc:docChg chg="addSld delSld modSld sldOrd">
      <pc:chgData name="HARINI V" userId="ee9812899808fbb9" providerId="Windows Live" clId="Web-{C2B186F4-48C8-4A6A-B090-3940CF8304F1}" dt="2022-12-13T15:19:30.165" v="280"/>
      <pc:docMkLst>
        <pc:docMk/>
      </pc:docMkLst>
      <pc:sldChg chg="modSp">
        <pc:chgData name="HARINI V" userId="ee9812899808fbb9" providerId="Windows Live" clId="Web-{C2B186F4-48C8-4A6A-B090-3940CF8304F1}" dt="2022-12-13T14:28:59.942" v="4" actId="1076"/>
        <pc:sldMkLst>
          <pc:docMk/>
          <pc:sldMk cId="3298012991" sldId="262"/>
        </pc:sldMkLst>
        <pc:spChg chg="mod">
          <ac:chgData name="HARINI V" userId="ee9812899808fbb9" providerId="Windows Live" clId="Web-{C2B186F4-48C8-4A6A-B090-3940CF8304F1}" dt="2022-12-13T14:28:54.504" v="2" actId="1076"/>
          <ac:spMkLst>
            <pc:docMk/>
            <pc:sldMk cId="3298012991" sldId="262"/>
            <ac:spMk id="2" creationId="{80CB351D-22F9-C185-56B9-F8DE3A38CD72}"/>
          </ac:spMkLst>
        </pc:spChg>
        <pc:picChg chg="mod">
          <ac:chgData name="HARINI V" userId="ee9812899808fbb9" providerId="Windows Live" clId="Web-{C2B186F4-48C8-4A6A-B090-3940CF8304F1}" dt="2022-12-13T14:28:59.942" v="4" actId="1076"/>
          <ac:picMkLst>
            <pc:docMk/>
            <pc:sldMk cId="3298012991" sldId="262"/>
            <ac:picMk id="31" creationId="{5C0D11E1-56E9-A235-254A-34FD4C1891AC}"/>
          </ac:picMkLst>
        </pc:picChg>
      </pc:sldChg>
      <pc:sldChg chg="addSp delSp modSp mod setBg setClrOvrMap">
        <pc:chgData name="HARINI V" userId="ee9812899808fbb9" providerId="Windows Live" clId="Web-{C2B186F4-48C8-4A6A-B090-3940CF8304F1}" dt="2022-12-13T14:29:58.678" v="10" actId="1076"/>
        <pc:sldMkLst>
          <pc:docMk/>
          <pc:sldMk cId="3847536692" sldId="263"/>
        </pc:sldMkLst>
        <pc:spChg chg="mod">
          <ac:chgData name="HARINI V" userId="ee9812899808fbb9" providerId="Windows Live" clId="Web-{C2B186F4-48C8-4A6A-B090-3940CF8304F1}" dt="2022-12-13T14:29:58.678" v="10" actId="1076"/>
          <ac:spMkLst>
            <pc:docMk/>
            <pc:sldMk cId="3847536692" sldId="263"/>
            <ac:spMk id="2" creationId="{FCE8FA16-E4E3-D685-6902-BD68BD4DD513}"/>
          </ac:spMkLst>
        </pc:spChg>
        <pc:spChg chg="del">
          <ac:chgData name="HARINI V" userId="ee9812899808fbb9" providerId="Windows Live" clId="Web-{C2B186F4-48C8-4A6A-B090-3940CF8304F1}" dt="2022-12-13T14:29:25.849" v="5"/>
          <ac:spMkLst>
            <pc:docMk/>
            <pc:sldMk cId="3847536692" sldId="263"/>
            <ac:spMk id="27" creationId="{6AD30037-67ED-4367-9BE0-45787510BF13}"/>
          </ac:spMkLst>
        </pc:spChg>
        <pc:spChg chg="del">
          <ac:chgData name="HARINI V" userId="ee9812899808fbb9" providerId="Windows Live" clId="Web-{C2B186F4-48C8-4A6A-B090-3940CF8304F1}" dt="2022-12-13T14:29:25.849" v="5"/>
          <ac:spMkLst>
            <pc:docMk/>
            <pc:sldMk cId="3847536692" sldId="263"/>
            <ac:spMk id="28" creationId="{AAAE29C6-F6DD-4D29-805A-6C214EA9C040}"/>
          </ac:spMkLst>
        </pc:spChg>
        <pc:spChg chg="add">
          <ac:chgData name="HARINI V" userId="ee9812899808fbb9" providerId="Windows Live" clId="Web-{C2B186F4-48C8-4A6A-B090-3940CF8304F1}" dt="2022-12-13T14:29:25.849" v="5"/>
          <ac:spMkLst>
            <pc:docMk/>
            <pc:sldMk cId="3847536692" sldId="263"/>
            <ac:spMk id="45" creationId="{2FCD9B94-D70B-4446-85E5-ACD3904289CB}"/>
          </ac:spMkLst>
        </pc:spChg>
        <pc:grpChg chg="del">
          <ac:chgData name="HARINI V" userId="ee9812899808fbb9" providerId="Windows Live" clId="Web-{C2B186F4-48C8-4A6A-B090-3940CF8304F1}" dt="2022-12-13T14:29:25.849" v="5"/>
          <ac:grpSpMkLst>
            <pc:docMk/>
            <pc:sldMk cId="3847536692" sldId="263"/>
            <ac:grpSpMk id="29" creationId="{50841A4E-5BC1-44B4-83CF-D524E8AEAD64}"/>
          </ac:grpSpMkLst>
        </pc:grpChg>
        <pc:graphicFrameChg chg="mod modGraphic">
          <ac:chgData name="HARINI V" userId="ee9812899808fbb9" providerId="Windows Live" clId="Web-{C2B186F4-48C8-4A6A-B090-3940CF8304F1}" dt="2022-12-13T14:29:45.443" v="6" actId="1076"/>
          <ac:graphicFrameMkLst>
            <pc:docMk/>
            <pc:sldMk cId="3847536692" sldId="263"/>
            <ac:graphicFrameMk id="25" creationId="{4498FBEE-AD68-5892-8532-BFD129A4DCE7}"/>
          </ac:graphicFrameMkLst>
        </pc:graphicFrameChg>
        <pc:picChg chg="mod">
          <ac:chgData name="HARINI V" userId="ee9812899808fbb9" providerId="Windows Live" clId="Web-{C2B186F4-48C8-4A6A-B090-3940CF8304F1}" dt="2022-12-13T14:29:25.849" v="5"/>
          <ac:picMkLst>
            <pc:docMk/>
            <pc:sldMk cId="3847536692" sldId="263"/>
            <ac:picMk id="20" creationId="{43E6E8C0-9C2F-1DFE-EFFE-96C1C548F1B8}"/>
          </ac:picMkLst>
        </pc:picChg>
      </pc:sldChg>
      <pc:sldChg chg="del">
        <pc:chgData name="HARINI V" userId="ee9812899808fbb9" providerId="Windows Live" clId="Web-{C2B186F4-48C8-4A6A-B090-3940CF8304F1}" dt="2022-12-13T14:30:54.836" v="11"/>
        <pc:sldMkLst>
          <pc:docMk/>
          <pc:sldMk cId="3820403730" sldId="288"/>
        </pc:sldMkLst>
      </pc:sldChg>
      <pc:sldChg chg="addSp delSp modSp mod setBg">
        <pc:chgData name="HARINI V" userId="ee9812899808fbb9" providerId="Windows Live" clId="Web-{C2B186F4-48C8-4A6A-B090-3940CF8304F1}" dt="2022-12-13T14:41:44.060" v="182" actId="1076"/>
        <pc:sldMkLst>
          <pc:docMk/>
          <pc:sldMk cId="1908947720" sldId="290"/>
        </pc:sldMkLst>
        <pc:spChg chg="mod">
          <ac:chgData name="HARINI V" userId="ee9812899808fbb9" providerId="Windows Live" clId="Web-{C2B186F4-48C8-4A6A-B090-3940CF8304F1}" dt="2022-12-13T14:38:13.772" v="177"/>
          <ac:spMkLst>
            <pc:docMk/>
            <pc:sldMk cId="1908947720" sldId="290"/>
            <ac:spMk id="2" creationId="{2CFFEB1F-C2A4-21F0-47A5-26A9647D5831}"/>
          </ac:spMkLst>
        </pc:spChg>
        <pc:spChg chg="mod">
          <ac:chgData name="HARINI V" userId="ee9812899808fbb9" providerId="Windows Live" clId="Web-{C2B186F4-48C8-4A6A-B090-3940CF8304F1}" dt="2022-12-13T14:38:13.772" v="177"/>
          <ac:spMkLst>
            <pc:docMk/>
            <pc:sldMk cId="1908947720" sldId="290"/>
            <ac:spMk id="3" creationId="{C3A4111E-AE4D-5068-A2FE-5985FAB73785}"/>
          </ac:spMkLst>
        </pc:spChg>
        <pc:spChg chg="add del">
          <ac:chgData name="HARINI V" userId="ee9812899808fbb9" providerId="Windows Live" clId="Web-{C2B186F4-48C8-4A6A-B090-3940CF8304F1}" dt="2022-12-13T14:38:13.772" v="177"/>
          <ac:spMkLst>
            <pc:docMk/>
            <pc:sldMk cId="1908947720" sldId="290"/>
            <ac:spMk id="10" creationId="{6AD30037-67ED-4367-9BE0-45787510BF13}"/>
          </ac:spMkLst>
        </pc:spChg>
        <pc:grpChg chg="add del">
          <ac:chgData name="HARINI V" userId="ee9812899808fbb9" providerId="Windows Live" clId="Web-{C2B186F4-48C8-4A6A-B090-3940CF8304F1}" dt="2022-12-13T14:38:13.772" v="177"/>
          <ac:grpSpMkLst>
            <pc:docMk/>
            <pc:sldMk cId="1908947720" sldId="290"/>
            <ac:grpSpMk id="12" creationId="{50841A4E-5BC1-44B4-83CF-D524E8AEAD64}"/>
          </ac:grpSpMkLst>
        </pc:grpChg>
        <pc:picChg chg="add mod ord">
          <ac:chgData name="HARINI V" userId="ee9812899808fbb9" providerId="Windows Live" clId="Web-{C2B186F4-48C8-4A6A-B090-3940CF8304F1}" dt="2022-12-13T14:41:44.060" v="182" actId="1076"/>
          <ac:picMkLst>
            <pc:docMk/>
            <pc:sldMk cId="1908947720" sldId="290"/>
            <ac:picMk id="5" creationId="{02A2780A-05C9-BFFB-903D-2A02335AEDA5}"/>
          </ac:picMkLst>
        </pc:picChg>
      </pc:sldChg>
      <pc:sldChg chg="addSp delSp modSp new mod ord setBg">
        <pc:chgData name="HARINI V" userId="ee9812899808fbb9" providerId="Windows Live" clId="Web-{C2B186F4-48C8-4A6A-B090-3940CF8304F1}" dt="2022-12-13T14:43:20.704" v="192"/>
        <pc:sldMkLst>
          <pc:docMk/>
          <pc:sldMk cId="3994578137" sldId="291"/>
        </pc:sldMkLst>
        <pc:spChg chg="del">
          <ac:chgData name="HARINI V" userId="ee9812899808fbb9" providerId="Windows Live" clId="Web-{C2B186F4-48C8-4A6A-B090-3940CF8304F1}" dt="2022-12-13T14:42:38.390" v="189"/>
          <ac:spMkLst>
            <pc:docMk/>
            <pc:sldMk cId="3994578137" sldId="291"/>
            <ac:spMk id="2" creationId="{F89C89CE-6F9E-C9B5-8C7D-89CEC78BDC1A}"/>
          </ac:spMkLst>
        </pc:spChg>
        <pc:spChg chg="del">
          <ac:chgData name="HARINI V" userId="ee9812899808fbb9" providerId="Windows Live" clId="Web-{C2B186F4-48C8-4A6A-B090-3940CF8304F1}" dt="2022-12-13T14:42:14.233" v="184"/>
          <ac:spMkLst>
            <pc:docMk/>
            <pc:sldMk cId="3994578137" sldId="291"/>
            <ac:spMk id="3" creationId="{E304CC2E-184F-D74E-EAEB-64E4864E265B}"/>
          </ac:spMkLst>
        </pc:spChg>
        <pc:spChg chg="add">
          <ac:chgData name="HARINI V" userId="ee9812899808fbb9" providerId="Windows Live" clId="Web-{C2B186F4-48C8-4A6A-B090-3940CF8304F1}" dt="2022-12-13T14:43:20.704" v="192"/>
          <ac:spMkLst>
            <pc:docMk/>
            <pc:sldMk cId="3994578137" sldId="291"/>
            <ac:spMk id="27" creationId="{DADCEC0B-C4E5-43D6-9C25-53BA2F56D40E}"/>
          </ac:spMkLst>
        </pc:spChg>
        <pc:grpChg chg="add">
          <ac:chgData name="HARINI V" userId="ee9812899808fbb9" providerId="Windows Live" clId="Web-{C2B186F4-48C8-4A6A-B090-3940CF8304F1}" dt="2022-12-13T14:43:20.704" v="192"/>
          <ac:grpSpMkLst>
            <pc:docMk/>
            <pc:sldMk cId="3994578137" sldId="291"/>
            <ac:grpSpMk id="11" creationId="{3C97D866-0F77-45DF-8EB7-C3D116B328CD}"/>
          </ac:grpSpMkLst>
        </pc:grpChg>
        <pc:grpChg chg="add">
          <ac:chgData name="HARINI V" userId="ee9812899808fbb9" providerId="Windows Live" clId="Web-{C2B186F4-48C8-4A6A-B090-3940CF8304F1}" dt="2022-12-13T14:43:20.704" v="192"/>
          <ac:grpSpMkLst>
            <pc:docMk/>
            <pc:sldMk cId="3994578137" sldId="291"/>
            <ac:grpSpMk id="19" creationId="{DCDBEA0F-A108-4353-90A7-BF17D0B8D225}"/>
          </ac:grpSpMkLst>
        </pc:grpChg>
        <pc:picChg chg="add mod ord">
          <ac:chgData name="HARINI V" userId="ee9812899808fbb9" providerId="Windows Live" clId="Web-{C2B186F4-48C8-4A6A-B090-3940CF8304F1}" dt="2022-12-13T14:43:20.704" v="192"/>
          <ac:picMkLst>
            <pc:docMk/>
            <pc:sldMk cId="3994578137" sldId="291"/>
            <ac:picMk id="4" creationId="{5EA8A544-7ECA-E8DE-B6CC-6B46CA8CDBCF}"/>
          </ac:picMkLst>
        </pc:picChg>
        <pc:picChg chg="add mod">
          <ac:chgData name="HARINI V" userId="ee9812899808fbb9" providerId="Windows Live" clId="Web-{C2B186F4-48C8-4A6A-B090-3940CF8304F1}" dt="2022-12-13T14:43:20.704" v="192"/>
          <ac:picMkLst>
            <pc:docMk/>
            <pc:sldMk cId="3994578137" sldId="291"/>
            <ac:picMk id="6" creationId="{741E2E71-F050-F99A-8F59-35EAE74881D1}"/>
          </ac:picMkLst>
        </pc:picChg>
      </pc:sldChg>
      <pc:sldChg chg="addSp delSp modSp new mod setBg setClrOvrMap">
        <pc:chgData name="HARINI V" userId="ee9812899808fbb9" providerId="Windows Live" clId="Web-{C2B186F4-48C8-4A6A-B090-3940CF8304F1}" dt="2022-12-13T14:52:27.206" v="274" actId="1076"/>
        <pc:sldMkLst>
          <pc:docMk/>
          <pc:sldMk cId="3363514448" sldId="292"/>
        </pc:sldMkLst>
        <pc:spChg chg="del">
          <ac:chgData name="HARINI V" userId="ee9812899808fbb9" providerId="Windows Live" clId="Web-{C2B186F4-48C8-4A6A-B090-3940CF8304F1}" dt="2022-12-13T14:48:46.558" v="235"/>
          <ac:spMkLst>
            <pc:docMk/>
            <pc:sldMk cId="3363514448" sldId="292"/>
            <ac:spMk id="2" creationId="{353C2C6A-8FC4-1523-EE29-D49621E374EE}"/>
          </ac:spMkLst>
        </pc:spChg>
        <pc:spChg chg="mod ord">
          <ac:chgData name="HARINI V" userId="ee9812899808fbb9" providerId="Windows Live" clId="Web-{C2B186F4-48C8-4A6A-B090-3940CF8304F1}" dt="2022-12-13T14:52:17.972" v="272" actId="1076"/>
          <ac:spMkLst>
            <pc:docMk/>
            <pc:sldMk cId="3363514448" sldId="292"/>
            <ac:spMk id="3" creationId="{A05335E8-D370-5D2E-C4CA-8F5CD727EF52}"/>
          </ac:spMkLst>
        </pc:spChg>
        <pc:spChg chg="add del mod">
          <ac:chgData name="HARINI V" userId="ee9812899808fbb9" providerId="Windows Live" clId="Web-{C2B186F4-48C8-4A6A-B090-3940CF8304F1}" dt="2022-12-13T14:48:00.276" v="222"/>
          <ac:spMkLst>
            <pc:docMk/>
            <pc:sldMk cId="3363514448" sldId="292"/>
            <ac:spMk id="7" creationId="{A1417795-BF1E-F2B6-BB0A-780AE1A1831D}"/>
          </ac:spMkLst>
        </pc:spChg>
        <pc:spChg chg="add del mod">
          <ac:chgData name="HARINI V" userId="ee9812899808fbb9" providerId="Windows Live" clId="Web-{C2B186F4-48C8-4A6A-B090-3940CF8304F1}" dt="2022-12-13T14:49:18.653" v="244"/>
          <ac:spMkLst>
            <pc:docMk/>
            <pc:sldMk cId="3363514448" sldId="292"/>
            <ac:spMk id="10" creationId="{40F1B019-6D1D-405E-37AF-E2397D419D3B}"/>
          </ac:spMkLst>
        </pc:spChg>
        <pc:spChg chg="add">
          <ac:chgData name="HARINI V" userId="ee9812899808fbb9" providerId="Windows Live" clId="Web-{C2B186F4-48C8-4A6A-B090-3940CF8304F1}" dt="2022-12-13T14:49:26.372" v="245"/>
          <ac:spMkLst>
            <pc:docMk/>
            <pc:sldMk cId="3363514448" sldId="292"/>
            <ac:spMk id="14" creationId="{2FCD9B94-D70B-4446-85E5-ACD3904289CB}"/>
          </ac:spMkLst>
        </pc:spChg>
        <pc:picChg chg="add del mod">
          <ac:chgData name="HARINI V" userId="ee9812899808fbb9" providerId="Windows Live" clId="Web-{C2B186F4-48C8-4A6A-B090-3940CF8304F1}" dt="2022-12-13T14:46:31.023" v="209"/>
          <ac:picMkLst>
            <pc:docMk/>
            <pc:sldMk cId="3363514448" sldId="292"/>
            <ac:picMk id="4" creationId="{34032E17-7817-E970-62B5-23EEB1704F99}"/>
          </ac:picMkLst>
        </pc:picChg>
        <pc:picChg chg="add del mod">
          <ac:chgData name="HARINI V" userId="ee9812899808fbb9" providerId="Windows Live" clId="Web-{C2B186F4-48C8-4A6A-B090-3940CF8304F1}" dt="2022-12-13T14:47:04.571" v="213"/>
          <ac:picMkLst>
            <pc:docMk/>
            <pc:sldMk cId="3363514448" sldId="292"/>
            <ac:picMk id="5" creationId="{E4CFCC18-A28B-6A3F-88F8-40ADCDF0CC53}"/>
          </ac:picMkLst>
        </pc:picChg>
        <pc:picChg chg="add del mod">
          <ac:chgData name="HARINI V" userId="ee9812899808fbb9" providerId="Windows Live" clId="Web-{C2B186F4-48C8-4A6A-B090-3940CF8304F1}" dt="2022-12-13T14:48:00.276" v="223"/>
          <ac:picMkLst>
            <pc:docMk/>
            <pc:sldMk cId="3363514448" sldId="292"/>
            <ac:picMk id="6" creationId="{7207F905-B38B-2D57-72E3-FBB23048CA86}"/>
          </ac:picMkLst>
        </pc:picChg>
        <pc:picChg chg="add mod">
          <ac:chgData name="HARINI V" userId="ee9812899808fbb9" providerId="Windows Live" clId="Web-{C2B186F4-48C8-4A6A-B090-3940CF8304F1}" dt="2022-12-13T14:52:27.206" v="274" actId="1076"/>
          <ac:picMkLst>
            <pc:docMk/>
            <pc:sldMk cId="3363514448" sldId="292"/>
            <ac:picMk id="9" creationId="{C8265C71-CC88-C228-10E2-8D375BC6A59F}"/>
          </ac:picMkLst>
        </pc:picChg>
      </pc:sldChg>
      <pc:sldChg chg="addSp delSp modSp new del">
        <pc:chgData name="HARINI V" userId="ee9812899808fbb9" providerId="Windows Live" clId="Web-{C2B186F4-48C8-4A6A-B090-3940CF8304F1}" dt="2022-12-13T14:52:51.691" v="275"/>
        <pc:sldMkLst>
          <pc:docMk/>
          <pc:sldMk cId="2154602947" sldId="293"/>
        </pc:sldMkLst>
        <pc:spChg chg="mod">
          <ac:chgData name="HARINI V" userId="ee9812899808fbb9" providerId="Windows Live" clId="Web-{C2B186F4-48C8-4A6A-B090-3940CF8304F1}" dt="2022-12-13T14:51:40.252" v="256" actId="20577"/>
          <ac:spMkLst>
            <pc:docMk/>
            <pc:sldMk cId="2154602947" sldId="293"/>
            <ac:spMk id="2" creationId="{082A5F47-0E34-28D5-6877-488D25BFF289}"/>
          </ac:spMkLst>
        </pc:spChg>
        <pc:spChg chg="del">
          <ac:chgData name="HARINI V" userId="ee9812899808fbb9" providerId="Windows Live" clId="Web-{C2B186F4-48C8-4A6A-B090-3940CF8304F1}" dt="2022-12-13T14:51:41.549" v="257"/>
          <ac:spMkLst>
            <pc:docMk/>
            <pc:sldMk cId="2154602947" sldId="293"/>
            <ac:spMk id="3" creationId="{9C20EF26-5B37-994C-294B-A6DE932E6A5E}"/>
          </ac:spMkLst>
        </pc:spChg>
        <pc:spChg chg="add del mod">
          <ac:chgData name="HARINI V" userId="ee9812899808fbb9" providerId="Windows Live" clId="Web-{C2B186F4-48C8-4A6A-B090-3940CF8304F1}" dt="2022-12-13T14:51:55.986" v="268"/>
          <ac:spMkLst>
            <pc:docMk/>
            <pc:sldMk cId="2154602947" sldId="293"/>
            <ac:spMk id="5" creationId="{4EFC614A-3529-1DF5-A7E3-C5BC64C1BA34}"/>
          </ac:spMkLst>
        </pc:spChg>
        <pc:spChg chg="add mod">
          <ac:chgData name="HARINI V" userId="ee9812899808fbb9" providerId="Windows Live" clId="Web-{C2B186F4-48C8-4A6A-B090-3940CF8304F1}" dt="2022-12-13T14:52:04.315" v="271"/>
          <ac:spMkLst>
            <pc:docMk/>
            <pc:sldMk cId="2154602947" sldId="293"/>
            <ac:spMk id="8" creationId="{83C9A07A-8D93-8D93-C9CB-3503D6A897B7}"/>
          </ac:spMkLst>
        </pc:spChg>
        <pc:picChg chg="add del mod ord">
          <ac:chgData name="HARINI V" userId="ee9812899808fbb9" providerId="Windows Live" clId="Web-{C2B186F4-48C8-4A6A-B090-3940CF8304F1}" dt="2022-12-13T14:52:04.315" v="271"/>
          <ac:picMkLst>
            <pc:docMk/>
            <pc:sldMk cId="2154602947" sldId="293"/>
            <ac:picMk id="4" creationId="{6A8BFD1E-E4AA-896E-2FBC-49432865343A}"/>
          </ac:picMkLst>
        </pc:picChg>
      </pc:sldChg>
      <pc:sldChg chg="modSp new del">
        <pc:chgData name="HARINI V" userId="ee9812899808fbb9" providerId="Windows Live" clId="Web-{C2B186F4-48C8-4A6A-B090-3940CF8304F1}" dt="2022-12-13T15:19:26.009" v="279"/>
        <pc:sldMkLst>
          <pc:docMk/>
          <pc:sldMk cId="2179539803" sldId="293"/>
        </pc:sldMkLst>
        <pc:spChg chg="mod">
          <ac:chgData name="HARINI V" userId="ee9812899808fbb9" providerId="Windows Live" clId="Web-{C2B186F4-48C8-4A6A-B090-3940CF8304F1}" dt="2022-12-13T15:19:24.181" v="278" actId="20577"/>
          <ac:spMkLst>
            <pc:docMk/>
            <pc:sldMk cId="2179539803" sldId="293"/>
            <ac:spMk id="3" creationId="{08027224-CEF1-2C20-211B-11F4E29C1F58}"/>
          </ac:spMkLst>
        </pc:spChg>
      </pc:sldChg>
      <pc:sldChg chg="new">
        <pc:chgData name="HARINI V" userId="ee9812899808fbb9" providerId="Windows Live" clId="Web-{C2B186F4-48C8-4A6A-B090-3940CF8304F1}" dt="2022-12-13T15:19:30.165" v="280"/>
        <pc:sldMkLst>
          <pc:docMk/>
          <pc:sldMk cId="4035915658" sldId="293"/>
        </pc:sldMkLst>
      </pc:sldChg>
    </pc:docChg>
  </pc:docChgLst>
  <pc:docChgLst>
    <pc:chgData name="Guest User" providerId="Windows Live" clId="Web-{15B506D1-8330-4B19-8311-068A5E36427E}"/>
    <pc:docChg chg="modSld">
      <pc:chgData name="Guest User" userId="" providerId="Windows Live" clId="Web-{15B506D1-8330-4B19-8311-068A5E36427E}" dt="2022-12-11T16:04:25.785" v="20" actId="14100"/>
      <pc:docMkLst>
        <pc:docMk/>
      </pc:docMkLst>
      <pc:sldChg chg="addSp delSp modSp mod setBg">
        <pc:chgData name="Guest User" userId="" providerId="Windows Live" clId="Web-{15B506D1-8330-4B19-8311-068A5E36427E}" dt="2022-12-11T16:04:25.785" v="20" actId="14100"/>
        <pc:sldMkLst>
          <pc:docMk/>
          <pc:sldMk cId="3438567456" sldId="268"/>
        </pc:sldMkLst>
        <pc:spChg chg="mod ord">
          <ac:chgData name="Guest User" userId="" providerId="Windows Live" clId="Web-{15B506D1-8330-4B19-8311-068A5E36427E}" dt="2022-12-11T16:03:21.035" v="5"/>
          <ac:spMkLst>
            <pc:docMk/>
            <pc:sldMk cId="3438567456" sldId="268"/>
            <ac:spMk id="2" creationId="{137F9C60-0F9B-B2F4-A308-8AED5AC5A146}"/>
          </ac:spMkLst>
        </pc:spChg>
        <pc:spChg chg="add del">
          <ac:chgData name="Guest User" userId="" providerId="Windows Live" clId="Web-{15B506D1-8330-4B19-8311-068A5E36427E}" dt="2022-12-11T16:02:46.926" v="3"/>
          <ac:spMkLst>
            <pc:docMk/>
            <pc:sldMk cId="3438567456" sldId="268"/>
            <ac:spMk id="5" creationId="{325B977F-0A5C-E3D4-EA0B-E30F8AC926FC}"/>
          </ac:spMkLst>
        </pc:spChg>
        <pc:spChg chg="del">
          <ac:chgData name="Guest User" userId="" providerId="Windows Live" clId="Web-{15B506D1-8330-4B19-8311-068A5E36427E}" dt="2022-12-11T16:02:26.332" v="0"/>
          <ac:spMkLst>
            <pc:docMk/>
            <pc:sldMk cId="3438567456" sldId="268"/>
            <ac:spMk id="9" creationId="{CAE1E5FB-3163-549E-9B23-15A8027622B6}"/>
          </ac:spMkLst>
        </pc:spChg>
        <pc:spChg chg="add del">
          <ac:chgData name="Guest User" userId="" providerId="Windows Live" clId="Web-{15B506D1-8330-4B19-8311-068A5E36427E}" dt="2022-12-11T16:02:46.926" v="3"/>
          <ac:spMkLst>
            <pc:docMk/>
            <pc:sldMk cId="3438567456" sldId="268"/>
            <ac:spMk id="10" creationId="{14BC3F7A-23AC-47BD-9139-D0ED188CE7B3}"/>
          </ac:spMkLst>
        </pc:spChg>
        <pc:spChg chg="add del">
          <ac:chgData name="Guest User" userId="" providerId="Windows Live" clId="Web-{15B506D1-8330-4B19-8311-068A5E36427E}" dt="2022-12-11T16:03:21.035" v="5"/>
          <ac:spMkLst>
            <pc:docMk/>
            <pc:sldMk cId="3438567456" sldId="268"/>
            <ac:spMk id="16" creationId="{E53A7DF6-5C56-401F-B89F-7DE792C737A0}"/>
          </ac:spMkLst>
        </pc:spChg>
        <pc:spChg chg="add del">
          <ac:chgData name="Guest User" userId="" providerId="Windows Live" clId="Web-{15B506D1-8330-4B19-8311-068A5E36427E}" dt="2022-12-11T16:03:21.035" v="5"/>
          <ac:spMkLst>
            <pc:docMk/>
            <pc:sldMk cId="3438567456" sldId="268"/>
            <ac:spMk id="17" creationId="{4C965362-002C-881F-1910-970213CF8A82}"/>
          </ac:spMkLst>
        </pc:spChg>
        <pc:grpChg chg="add del">
          <ac:chgData name="Guest User" userId="" providerId="Windows Live" clId="Web-{15B506D1-8330-4B19-8311-068A5E36427E}" dt="2022-12-11T16:02:46.926" v="3"/>
          <ac:grpSpMkLst>
            <pc:docMk/>
            <pc:sldMk cId="3438567456" sldId="268"/>
            <ac:grpSpMk id="12" creationId="{454A6ACB-54FF-44BC-B34D-9CF96DDE4C88}"/>
          </ac:grpSpMkLst>
        </pc:grpChg>
        <pc:grpChg chg="add del">
          <ac:chgData name="Guest User" userId="" providerId="Windows Live" clId="Web-{15B506D1-8330-4B19-8311-068A5E36427E}" dt="2022-12-11T16:03:21.035" v="5"/>
          <ac:grpSpMkLst>
            <pc:docMk/>
            <pc:sldMk cId="3438567456" sldId="268"/>
            <ac:grpSpMk id="18" creationId="{0B369065-5B4F-4793-95A5-86951A1A25A1}"/>
          </ac:grpSpMkLst>
        </pc:grpChg>
        <pc:picChg chg="add mod ord">
          <ac:chgData name="Guest User" userId="" providerId="Windows Live" clId="Web-{15B506D1-8330-4B19-8311-068A5E36427E}" dt="2022-12-11T16:04:25.785" v="20" actId="14100"/>
          <ac:picMkLst>
            <pc:docMk/>
            <pc:sldMk cId="3438567456" sldId="268"/>
            <ac:picMk id="3" creationId="{1B675A7C-ABB8-9801-DBD9-859DA075B28B}"/>
          </ac:picMkLst>
        </pc:picChg>
      </pc:sldChg>
    </pc:docChg>
  </pc:docChgLst>
  <pc:docChgLst>
    <pc:chgData name="HARINI V" userId="ee9812899808fbb9" providerId="Windows Live" clId="Web-{1E2AE0D1-92EF-4652-8620-238F2A804DEC}"/>
    <pc:docChg chg="addSld modSld sldOrd">
      <pc:chgData name="HARINI V" userId="ee9812899808fbb9" providerId="Windows Live" clId="Web-{1E2AE0D1-92EF-4652-8620-238F2A804DEC}" dt="2022-12-09T14:57:43.821" v="161"/>
      <pc:docMkLst>
        <pc:docMk/>
      </pc:docMkLst>
      <pc:sldChg chg="addSp delSp modSp mod setClrOvrMap">
        <pc:chgData name="HARINI V" userId="ee9812899808fbb9" providerId="Windows Live" clId="Web-{1E2AE0D1-92EF-4652-8620-238F2A804DEC}" dt="2022-12-09T14:57:43.821" v="161"/>
        <pc:sldMkLst>
          <pc:docMk/>
          <pc:sldMk cId="2531108214" sldId="257"/>
        </pc:sldMkLst>
        <pc:spChg chg="mod ord">
          <ac:chgData name="HARINI V" userId="ee9812899808fbb9" providerId="Windows Live" clId="Web-{1E2AE0D1-92EF-4652-8620-238F2A804DEC}" dt="2022-12-09T14:57:43.821" v="161"/>
          <ac:spMkLst>
            <pc:docMk/>
            <pc:sldMk cId="2531108214" sldId="257"/>
            <ac:spMk id="2" creationId="{77BDBBE2-419D-873F-A053-022B69C517EC}"/>
          </ac:spMkLst>
        </pc:spChg>
        <pc:spChg chg="del">
          <ac:chgData name="HARINI V" userId="ee9812899808fbb9" providerId="Windows Live" clId="Web-{1E2AE0D1-92EF-4652-8620-238F2A804DEC}" dt="2022-12-09T14:57:08.101" v="158"/>
          <ac:spMkLst>
            <pc:docMk/>
            <pc:sldMk cId="2531108214" sldId="257"/>
            <ac:spMk id="3" creationId="{8E26DFAA-DBF2-30F1-7D6C-F86D48D437C0}"/>
          </ac:spMkLst>
        </pc:spChg>
        <pc:spChg chg="del">
          <ac:chgData name="HARINI V" userId="ee9812899808fbb9" providerId="Windows Live" clId="Web-{1E2AE0D1-92EF-4652-8620-238F2A804DEC}" dt="2022-12-09T14:57:43.821" v="161"/>
          <ac:spMkLst>
            <pc:docMk/>
            <pc:sldMk cId="2531108214" sldId="257"/>
            <ac:spMk id="5" creationId="{E009DD9B-5EE2-4C0D-8B2B-351C8C102205}"/>
          </ac:spMkLst>
        </pc:spChg>
        <pc:spChg chg="del">
          <ac:chgData name="HARINI V" userId="ee9812899808fbb9" providerId="Windows Live" clId="Web-{1E2AE0D1-92EF-4652-8620-238F2A804DEC}" dt="2022-12-09T14:57:43.821" v="161"/>
          <ac:spMkLst>
            <pc:docMk/>
            <pc:sldMk cId="2531108214" sldId="257"/>
            <ac:spMk id="6" creationId="{E720DB99-7745-4E75-9D96-AAB6D55C531E}"/>
          </ac:spMkLst>
        </pc:spChg>
        <pc:spChg chg="del">
          <ac:chgData name="HARINI V" userId="ee9812899808fbb9" providerId="Windows Live" clId="Web-{1E2AE0D1-92EF-4652-8620-238F2A804DEC}" dt="2022-12-09T14:57:43.821" v="161"/>
          <ac:spMkLst>
            <pc:docMk/>
            <pc:sldMk cId="2531108214" sldId="257"/>
            <ac:spMk id="7" creationId="{D68803C4-E159-4360-B7BB-74205C8F782D}"/>
          </ac:spMkLst>
        </pc:spChg>
        <pc:spChg chg="del">
          <ac:chgData name="HARINI V" userId="ee9812899808fbb9" providerId="Windows Live" clId="Web-{1E2AE0D1-92EF-4652-8620-238F2A804DEC}" dt="2022-12-09T14:57:43.821" v="161"/>
          <ac:spMkLst>
            <pc:docMk/>
            <pc:sldMk cId="2531108214" sldId="257"/>
            <ac:spMk id="9" creationId="{504B0465-3B07-49BF-BEA7-D81476246293}"/>
          </ac:spMkLst>
        </pc:spChg>
        <pc:spChg chg="del">
          <ac:chgData name="HARINI V" userId="ee9812899808fbb9" providerId="Windows Live" clId="Web-{1E2AE0D1-92EF-4652-8620-238F2A804DEC}" dt="2022-12-09T14:57:43.821" v="161"/>
          <ac:spMkLst>
            <pc:docMk/>
            <pc:sldMk cId="2531108214" sldId="257"/>
            <ac:spMk id="11" creationId="{49B7FFA5-14CB-4A4F-9BCC-CA3AA5D9D276}"/>
          </ac:spMkLst>
        </pc:spChg>
        <pc:spChg chg="del">
          <ac:chgData name="HARINI V" userId="ee9812899808fbb9" providerId="Windows Live" clId="Web-{1E2AE0D1-92EF-4652-8620-238F2A804DEC}" dt="2022-12-09T14:57:43.821" v="161"/>
          <ac:spMkLst>
            <pc:docMk/>
            <pc:sldMk cId="2531108214" sldId="257"/>
            <ac:spMk id="13" creationId="{04E48745-7512-4EC2-9E20-9092D12150CA}"/>
          </ac:spMkLst>
        </pc:spChg>
        <pc:spChg chg="add">
          <ac:chgData name="HARINI V" userId="ee9812899808fbb9" providerId="Windows Live" clId="Web-{1E2AE0D1-92EF-4652-8620-238F2A804DEC}" dt="2022-12-09T14:57:43.821" v="161"/>
          <ac:spMkLst>
            <pc:docMk/>
            <pc:sldMk cId="2531108214" sldId="257"/>
            <ac:spMk id="17" creationId="{DEE471AD-DAEE-8719-293F-CD9DFBAF3DB2}"/>
          </ac:spMkLst>
        </pc:spChg>
        <pc:spChg chg="add">
          <ac:chgData name="HARINI V" userId="ee9812899808fbb9" providerId="Windows Live" clId="Web-{1E2AE0D1-92EF-4652-8620-238F2A804DEC}" dt="2022-12-09T14:57:43.821" v="161"/>
          <ac:spMkLst>
            <pc:docMk/>
            <pc:sldMk cId="2531108214" sldId="257"/>
            <ac:spMk id="20" creationId="{1D3E425D-A4E3-48BD-B155-B9C5C143ECD0}"/>
          </ac:spMkLst>
        </pc:spChg>
        <pc:spChg chg="add">
          <ac:chgData name="HARINI V" userId="ee9812899808fbb9" providerId="Windows Live" clId="Web-{1E2AE0D1-92EF-4652-8620-238F2A804DEC}" dt="2022-12-09T14:57:43.821" v="161"/>
          <ac:spMkLst>
            <pc:docMk/>
            <pc:sldMk cId="2531108214" sldId="257"/>
            <ac:spMk id="22" creationId="{95ECB6E5-4A70-468B-AC3D-876AD4A6C42E}"/>
          </ac:spMkLst>
        </pc:spChg>
        <pc:grpChg chg="add">
          <ac:chgData name="HARINI V" userId="ee9812899808fbb9" providerId="Windows Live" clId="Web-{1E2AE0D1-92EF-4652-8620-238F2A804DEC}" dt="2022-12-09T14:57:43.821" v="161"/>
          <ac:grpSpMkLst>
            <pc:docMk/>
            <pc:sldMk cId="2531108214" sldId="257"/>
            <ac:grpSpMk id="24" creationId="{AD4843F0-2C8A-4B82-B505-3F95B475EF45}"/>
          </ac:grpSpMkLst>
        </pc:grpChg>
        <pc:picChg chg="add mod ord">
          <ac:chgData name="HARINI V" userId="ee9812899808fbb9" providerId="Windows Live" clId="Web-{1E2AE0D1-92EF-4652-8620-238F2A804DEC}" dt="2022-12-09T14:57:43.821" v="161"/>
          <ac:picMkLst>
            <pc:docMk/>
            <pc:sldMk cId="2531108214" sldId="257"/>
            <ac:picMk id="4" creationId="{16F40474-D1A0-486A-A866-A32069285553}"/>
          </ac:picMkLst>
        </pc:picChg>
      </pc:sldChg>
      <pc:sldChg chg="addSp delSp modSp mod setBg setClrOvrMap">
        <pc:chgData name="HARINI V" userId="ee9812899808fbb9" providerId="Windows Live" clId="Web-{1E2AE0D1-92EF-4652-8620-238F2A804DEC}" dt="2022-12-09T14:50:21.010" v="145" actId="1076"/>
        <pc:sldMkLst>
          <pc:docMk/>
          <pc:sldMk cId="1648992569" sldId="258"/>
        </pc:sldMkLst>
        <pc:spChg chg="mod">
          <ac:chgData name="HARINI V" userId="ee9812899808fbb9" providerId="Windows Live" clId="Web-{1E2AE0D1-92EF-4652-8620-238F2A804DEC}" dt="2022-12-09T14:49:02.554" v="122"/>
          <ac:spMkLst>
            <pc:docMk/>
            <pc:sldMk cId="1648992569" sldId="258"/>
            <ac:spMk id="2" creationId="{001D9A84-9EB0-9B1F-C7DF-585B368E39BA}"/>
          </ac:spMkLst>
        </pc:spChg>
        <pc:spChg chg="mod ord">
          <ac:chgData name="HARINI V" userId="ee9812899808fbb9" providerId="Windows Live" clId="Web-{1E2AE0D1-92EF-4652-8620-238F2A804DEC}" dt="2022-12-09T14:49:02.554" v="122"/>
          <ac:spMkLst>
            <pc:docMk/>
            <pc:sldMk cId="1648992569" sldId="258"/>
            <ac:spMk id="3" creationId="{73925DBF-0EC8-7910-0E67-BDA9851E2396}"/>
          </ac:spMkLst>
        </pc:spChg>
        <pc:spChg chg="add del mod">
          <ac:chgData name="HARINI V" userId="ee9812899808fbb9" providerId="Windows Live" clId="Web-{1E2AE0D1-92EF-4652-8620-238F2A804DEC}" dt="2022-12-09T14:48:00.193" v="104"/>
          <ac:spMkLst>
            <pc:docMk/>
            <pc:sldMk cId="1648992569" sldId="258"/>
            <ac:spMk id="6" creationId="{369B7B2A-A065-6F60-302E-6B2EA0AC347C}"/>
          </ac:spMkLst>
        </pc:spChg>
        <pc:spChg chg="add del">
          <ac:chgData name="HARINI V" userId="ee9812899808fbb9" providerId="Windows Live" clId="Web-{1E2AE0D1-92EF-4652-8620-238F2A804DEC}" dt="2022-12-09T14:47:09.332" v="96"/>
          <ac:spMkLst>
            <pc:docMk/>
            <pc:sldMk cId="1648992569" sldId="258"/>
            <ac:spMk id="9" creationId="{14BC3F7A-23AC-47BD-9139-D0ED188CE7B3}"/>
          </ac:spMkLst>
        </pc:spChg>
        <pc:spChg chg="add del mod">
          <ac:chgData name="HARINI V" userId="ee9812899808fbb9" providerId="Windows Live" clId="Web-{1E2AE0D1-92EF-4652-8620-238F2A804DEC}" dt="2022-12-09T14:49:06.335" v="125"/>
          <ac:spMkLst>
            <pc:docMk/>
            <pc:sldMk cId="1648992569" sldId="258"/>
            <ac:spMk id="10" creationId="{0EBD5C5F-DD29-EC4F-5F9A-5BA3D61CCA72}"/>
          </ac:spMkLst>
        </pc:spChg>
        <pc:spChg chg="add del">
          <ac:chgData name="HARINI V" userId="ee9812899808fbb9" providerId="Windows Live" clId="Web-{1E2AE0D1-92EF-4652-8620-238F2A804DEC}" dt="2022-12-09T14:48:27.412" v="112"/>
          <ac:spMkLst>
            <pc:docMk/>
            <pc:sldMk cId="1648992569" sldId="258"/>
            <ac:spMk id="12" creationId="{1D3E425D-A4E3-48BD-B155-B9C5C143ECD0}"/>
          </ac:spMkLst>
        </pc:spChg>
        <pc:spChg chg="add del">
          <ac:chgData name="HARINI V" userId="ee9812899808fbb9" providerId="Windows Live" clId="Web-{1E2AE0D1-92EF-4652-8620-238F2A804DEC}" dt="2022-12-09T14:48:27.412" v="112"/>
          <ac:spMkLst>
            <pc:docMk/>
            <pc:sldMk cId="1648992569" sldId="258"/>
            <ac:spMk id="13" creationId="{95ECB6E5-4A70-468B-AC3D-876AD4A6C42E}"/>
          </ac:spMkLst>
        </pc:spChg>
        <pc:spChg chg="add del">
          <ac:chgData name="HARINI V" userId="ee9812899808fbb9" providerId="Windows Live" clId="Web-{1E2AE0D1-92EF-4652-8620-238F2A804DEC}" dt="2022-12-09T14:48:02.974" v="106"/>
          <ac:spMkLst>
            <pc:docMk/>
            <pc:sldMk cId="1648992569" sldId="258"/>
            <ac:spMk id="16" creationId="{F701E16E-5C8B-4AD6-A431-CFCCEA373F93}"/>
          </ac:spMkLst>
        </pc:spChg>
        <pc:spChg chg="add del">
          <ac:chgData name="HARINI V" userId="ee9812899808fbb9" providerId="Windows Live" clId="Web-{1E2AE0D1-92EF-4652-8620-238F2A804DEC}" dt="2022-12-09T14:48:40.335" v="114"/>
          <ac:spMkLst>
            <pc:docMk/>
            <pc:sldMk cId="1648992569" sldId="258"/>
            <ac:spMk id="23" creationId="{E53A7DF6-5C56-401F-B89F-7DE792C737A0}"/>
          </ac:spMkLst>
        </pc:spChg>
        <pc:spChg chg="add del mod">
          <ac:chgData name="HARINI V" userId="ee9812899808fbb9" providerId="Windows Live" clId="Web-{1E2AE0D1-92EF-4652-8620-238F2A804DEC}" dt="2022-12-09T14:49:47.805" v="136"/>
          <ac:spMkLst>
            <pc:docMk/>
            <pc:sldMk cId="1648992569" sldId="258"/>
            <ac:spMk id="26" creationId="{BD4E8CCF-033F-E214-AD2F-CC2B5CEBB5F2}"/>
          </ac:spMkLst>
        </pc:spChg>
        <pc:spChg chg="add del mod">
          <ac:chgData name="HARINI V" userId="ee9812899808fbb9" providerId="Windows Live" clId="Web-{1E2AE0D1-92EF-4652-8620-238F2A804DEC}" dt="2022-12-09T14:50:09.525" v="143"/>
          <ac:spMkLst>
            <pc:docMk/>
            <pc:sldMk cId="1648992569" sldId="258"/>
            <ac:spMk id="29" creationId="{4F4029C7-063F-A11B-6BB8-475DD249240F}"/>
          </ac:spMkLst>
        </pc:spChg>
        <pc:grpChg chg="add del">
          <ac:chgData name="HARINI V" userId="ee9812899808fbb9" providerId="Windows Live" clId="Web-{1E2AE0D1-92EF-4652-8620-238F2A804DEC}" dt="2022-12-09T14:47:09.332" v="96"/>
          <ac:grpSpMkLst>
            <pc:docMk/>
            <pc:sldMk cId="1648992569" sldId="258"/>
            <ac:grpSpMk id="11" creationId="{454A6ACB-54FF-44BC-B34D-9CF96DDE4C88}"/>
          </ac:grpSpMkLst>
        </pc:grpChg>
        <pc:grpChg chg="add del">
          <ac:chgData name="HARINI V" userId="ee9812899808fbb9" providerId="Windows Live" clId="Web-{1E2AE0D1-92EF-4652-8620-238F2A804DEC}" dt="2022-12-09T14:48:02.974" v="106"/>
          <ac:grpSpMkLst>
            <pc:docMk/>
            <pc:sldMk cId="1648992569" sldId="258"/>
            <ac:grpSpMk id="17" creationId="{762BB214-7D96-4929-9919-F629AD8AAA0A}"/>
          </ac:grpSpMkLst>
        </pc:grpChg>
        <pc:grpChg chg="add del">
          <ac:chgData name="HARINI V" userId="ee9812899808fbb9" providerId="Windows Live" clId="Web-{1E2AE0D1-92EF-4652-8620-238F2A804DEC}" dt="2022-12-09T14:48:27.412" v="112"/>
          <ac:grpSpMkLst>
            <pc:docMk/>
            <pc:sldMk cId="1648992569" sldId="258"/>
            <ac:grpSpMk id="19" creationId="{AD4843F0-2C8A-4B82-B505-3F95B475EF45}"/>
          </ac:grpSpMkLst>
        </pc:grpChg>
        <pc:grpChg chg="add del">
          <ac:chgData name="HARINI V" userId="ee9812899808fbb9" providerId="Windows Live" clId="Web-{1E2AE0D1-92EF-4652-8620-238F2A804DEC}" dt="2022-12-09T14:48:40.335" v="114"/>
          <ac:grpSpMkLst>
            <pc:docMk/>
            <pc:sldMk cId="1648992569" sldId="258"/>
            <ac:grpSpMk id="24" creationId="{0B369065-5B4F-4793-95A5-86951A1A25A1}"/>
          </ac:grpSpMkLst>
        </pc:grpChg>
        <pc:picChg chg="add del mod">
          <ac:chgData name="HARINI V" userId="ee9812899808fbb9" providerId="Windows Live" clId="Web-{1E2AE0D1-92EF-4652-8620-238F2A804DEC}" dt="2022-12-09T14:48:00.193" v="105"/>
          <ac:picMkLst>
            <pc:docMk/>
            <pc:sldMk cId="1648992569" sldId="258"/>
            <ac:picMk id="4" creationId="{E9AF324E-C1F7-A500-C26D-A36EFCB7365F}"/>
          </ac:picMkLst>
        </pc:picChg>
        <pc:picChg chg="add del">
          <ac:chgData name="HARINI V" userId="ee9812899808fbb9" providerId="Windows Live" clId="Web-{1E2AE0D1-92EF-4652-8620-238F2A804DEC}" dt="2022-12-09T14:47:09.332" v="96"/>
          <ac:picMkLst>
            <pc:docMk/>
            <pc:sldMk cId="1648992569" sldId="258"/>
            <ac:picMk id="5" creationId="{D6B47244-8804-3BF2-900C-FB54E22A25EB}"/>
          </ac:picMkLst>
        </pc:picChg>
        <pc:picChg chg="add del mod ord">
          <ac:chgData name="HARINI V" userId="ee9812899808fbb9" providerId="Windows Live" clId="Web-{1E2AE0D1-92EF-4652-8620-238F2A804DEC}" dt="2022-12-09T14:49:06.335" v="126"/>
          <ac:picMkLst>
            <pc:docMk/>
            <pc:sldMk cId="1648992569" sldId="258"/>
            <ac:picMk id="8" creationId="{3A072A8B-4E8F-4C77-F066-FECE3C491709}"/>
          </ac:picMkLst>
        </pc:picChg>
        <pc:picChg chg="add del">
          <ac:chgData name="HARINI V" userId="ee9812899808fbb9" providerId="Windows Live" clId="Web-{1E2AE0D1-92EF-4652-8620-238F2A804DEC}" dt="2022-12-09T14:48:02.974" v="106"/>
          <ac:picMkLst>
            <pc:docMk/>
            <pc:sldMk cId="1648992569" sldId="258"/>
            <ac:picMk id="15" creationId="{C1B53CD7-1A37-AC23-99B0-BDC470F9B406}"/>
          </ac:picMkLst>
        </pc:picChg>
        <pc:picChg chg="add del mod">
          <ac:chgData name="HARINI V" userId="ee9812899808fbb9" providerId="Windows Live" clId="Web-{1E2AE0D1-92EF-4652-8620-238F2A804DEC}" dt="2022-12-09T14:49:47.805" v="136"/>
          <ac:picMkLst>
            <pc:docMk/>
            <pc:sldMk cId="1648992569" sldId="258"/>
            <ac:picMk id="22" creationId="{56B0F04F-E741-A4FE-7B86-972D04CD948C}"/>
          </ac:picMkLst>
        </pc:picChg>
        <pc:picChg chg="add mod">
          <ac:chgData name="HARINI V" userId="ee9812899808fbb9" providerId="Windows Live" clId="Web-{1E2AE0D1-92EF-4652-8620-238F2A804DEC}" dt="2022-12-09T14:50:21.010" v="145" actId="1076"/>
          <ac:picMkLst>
            <pc:docMk/>
            <pc:sldMk cId="1648992569" sldId="258"/>
            <ac:picMk id="28" creationId="{0763B35E-8553-230C-F190-E9F233242D05}"/>
          </ac:picMkLst>
        </pc:picChg>
      </pc:sldChg>
      <pc:sldChg chg="addSp delSp modSp mod setBg">
        <pc:chgData name="HARINI V" userId="ee9812899808fbb9" providerId="Windows Live" clId="Web-{1E2AE0D1-92EF-4652-8620-238F2A804DEC}" dt="2022-12-09T14:46:30.612" v="94"/>
        <pc:sldMkLst>
          <pc:docMk/>
          <pc:sldMk cId="578843895" sldId="259"/>
        </pc:sldMkLst>
        <pc:spChg chg="mod">
          <ac:chgData name="HARINI V" userId="ee9812899808fbb9" providerId="Windows Live" clId="Web-{1E2AE0D1-92EF-4652-8620-238F2A804DEC}" dt="2022-12-09T14:46:30.612" v="94"/>
          <ac:spMkLst>
            <pc:docMk/>
            <pc:sldMk cId="578843895" sldId="259"/>
            <ac:spMk id="2" creationId="{81EB242F-A8E3-717E-B413-2D61B1113D32}"/>
          </ac:spMkLst>
        </pc:spChg>
        <pc:spChg chg="add del">
          <ac:chgData name="HARINI V" userId="ee9812899808fbb9" providerId="Windows Live" clId="Web-{1E2AE0D1-92EF-4652-8620-238F2A804DEC}" dt="2022-12-09T14:45:01.843" v="77"/>
          <ac:spMkLst>
            <pc:docMk/>
            <pc:sldMk cId="578843895" sldId="259"/>
            <ac:spMk id="3" creationId="{3FB3C409-2A56-A70D-97FD-4C503F321E25}"/>
          </ac:spMkLst>
        </pc:spChg>
        <pc:spChg chg="add del">
          <ac:chgData name="HARINI V" userId="ee9812899808fbb9" providerId="Windows Live" clId="Web-{1E2AE0D1-92EF-4652-8620-238F2A804DEC}" dt="2022-12-09T14:46:30.612" v="94"/>
          <ac:spMkLst>
            <pc:docMk/>
            <pc:sldMk cId="578843895" sldId="259"/>
            <ac:spMk id="8" creationId="{5118BA95-03E7-41B7-B442-0AF8C0A7FF68}"/>
          </ac:spMkLst>
        </pc:spChg>
        <pc:spChg chg="add del">
          <ac:chgData name="HARINI V" userId="ee9812899808fbb9" providerId="Windows Live" clId="Web-{1E2AE0D1-92EF-4652-8620-238F2A804DEC}" dt="2022-12-09T14:45:01.828" v="76"/>
          <ac:spMkLst>
            <pc:docMk/>
            <pc:sldMk cId="578843895" sldId="259"/>
            <ac:spMk id="9" creationId="{C9E61CF6-8F07-4962-9613-3E030E3AE360}"/>
          </ac:spMkLst>
        </pc:spChg>
        <pc:spChg chg="mod replId">
          <ac:chgData name="HARINI V" userId="ee9812899808fbb9" providerId="Windows Live" clId="Web-{1E2AE0D1-92EF-4652-8620-238F2A804DEC}" dt="2022-12-09T14:46:30.596" v="93"/>
          <ac:spMkLst>
            <pc:docMk/>
            <pc:sldMk cId="578843895" sldId="259"/>
            <ac:spMk id="12" creationId="{45444F36-3103-4D11-A25F-C054D4606DA4}"/>
          </ac:spMkLst>
        </pc:spChg>
        <pc:spChg chg="add del">
          <ac:chgData name="HARINI V" userId="ee9812899808fbb9" providerId="Windows Live" clId="Web-{1E2AE0D1-92EF-4652-8620-238F2A804DEC}" dt="2022-12-09T14:46:30.612" v="94"/>
          <ac:spMkLst>
            <pc:docMk/>
            <pc:sldMk cId="578843895" sldId="259"/>
            <ac:spMk id="14" creationId="{AD9B3EAD-A2B3-42C4-927C-3455E3E69EE6}"/>
          </ac:spMkLst>
        </pc:spChg>
        <pc:spChg chg="mod replId">
          <ac:chgData name="HARINI V" userId="ee9812899808fbb9" providerId="Windows Live" clId="Web-{1E2AE0D1-92EF-4652-8620-238F2A804DEC}" dt="2022-12-09T14:46:30.596" v="93"/>
          <ac:spMkLst>
            <pc:docMk/>
            <pc:sldMk cId="578843895" sldId="259"/>
            <ac:spMk id="15" creationId="{059D8741-EAD6-41B1-A882-70D70FC35821}"/>
          </ac:spMkLst>
        </pc:spChg>
        <pc:spChg chg="add del mod">
          <ac:chgData name="HARINI V" userId="ee9812899808fbb9" providerId="Windows Live" clId="Web-{1E2AE0D1-92EF-4652-8620-238F2A804DEC}" dt="2022-12-09T14:46:30.612" v="94"/>
          <ac:spMkLst>
            <pc:docMk/>
            <pc:sldMk cId="578843895" sldId="259"/>
            <ac:spMk id="16" creationId="{3FB3C409-2A56-A70D-97FD-4C503F321E25}"/>
          </ac:spMkLst>
        </pc:spChg>
        <pc:spChg chg="add del">
          <ac:chgData name="HARINI V" userId="ee9812899808fbb9" providerId="Windows Live" clId="Web-{1E2AE0D1-92EF-4652-8620-238F2A804DEC}" dt="2022-12-09T14:45:45.407" v="81"/>
          <ac:spMkLst>
            <pc:docMk/>
            <pc:sldMk cId="578843895" sldId="259"/>
            <ac:spMk id="21" creationId="{E009DD9B-5EE2-4C0D-8B2B-351C8C102205}"/>
          </ac:spMkLst>
        </pc:spChg>
        <pc:spChg chg="add del">
          <ac:chgData name="HARINI V" userId="ee9812899808fbb9" providerId="Windows Live" clId="Web-{1E2AE0D1-92EF-4652-8620-238F2A804DEC}" dt="2022-12-09T14:45:56.986" v="85"/>
          <ac:spMkLst>
            <pc:docMk/>
            <pc:sldMk cId="578843895" sldId="259"/>
            <ac:spMk id="22" creationId="{C9E61CF6-8F07-4962-9613-3E030E3AE360}"/>
          </ac:spMkLst>
        </pc:spChg>
        <pc:spChg chg="add del">
          <ac:chgData name="HARINI V" userId="ee9812899808fbb9" providerId="Windows Live" clId="Web-{1E2AE0D1-92EF-4652-8620-238F2A804DEC}" dt="2022-12-09T14:45:45.407" v="81"/>
          <ac:spMkLst>
            <pc:docMk/>
            <pc:sldMk cId="578843895" sldId="259"/>
            <ac:spMk id="23" creationId="{E720DB99-7745-4E75-9D96-AAB6D55C531E}"/>
          </ac:spMkLst>
        </pc:spChg>
        <pc:spChg chg="add del">
          <ac:chgData name="HARINI V" userId="ee9812899808fbb9" providerId="Windows Live" clId="Web-{1E2AE0D1-92EF-4652-8620-238F2A804DEC}" dt="2022-12-09T14:45:45.407" v="81"/>
          <ac:spMkLst>
            <pc:docMk/>
            <pc:sldMk cId="578843895" sldId="259"/>
            <ac:spMk id="25" creationId="{D68803C4-E159-4360-B7BB-74205C8F782D}"/>
          </ac:spMkLst>
        </pc:spChg>
        <pc:spChg chg="add del">
          <ac:chgData name="HARINI V" userId="ee9812899808fbb9" providerId="Windows Live" clId="Web-{1E2AE0D1-92EF-4652-8620-238F2A804DEC}" dt="2022-12-09T14:45:45.407" v="81"/>
          <ac:spMkLst>
            <pc:docMk/>
            <pc:sldMk cId="578843895" sldId="259"/>
            <ac:spMk id="27" creationId="{504B0465-3B07-49BF-BEA7-D81476246293}"/>
          </ac:spMkLst>
        </pc:spChg>
        <pc:spChg chg="add del">
          <ac:chgData name="HARINI V" userId="ee9812899808fbb9" providerId="Windows Live" clId="Web-{1E2AE0D1-92EF-4652-8620-238F2A804DEC}" dt="2022-12-09T14:45:45.407" v="81"/>
          <ac:spMkLst>
            <pc:docMk/>
            <pc:sldMk cId="578843895" sldId="259"/>
            <ac:spMk id="29" creationId="{49B7FFA5-14CB-4A4F-9BCC-CA3AA5D9D276}"/>
          </ac:spMkLst>
        </pc:spChg>
        <pc:spChg chg="add del">
          <ac:chgData name="HARINI V" userId="ee9812899808fbb9" providerId="Windows Live" clId="Web-{1E2AE0D1-92EF-4652-8620-238F2A804DEC}" dt="2022-12-09T14:45:45.407" v="81"/>
          <ac:spMkLst>
            <pc:docMk/>
            <pc:sldMk cId="578843895" sldId="259"/>
            <ac:spMk id="31" creationId="{04E48745-7512-4EC2-9E20-9092D12150CA}"/>
          </ac:spMkLst>
        </pc:spChg>
        <pc:spChg chg="add del">
          <ac:chgData name="HARINI V" userId="ee9812899808fbb9" providerId="Windows Live" clId="Web-{1E2AE0D1-92EF-4652-8620-238F2A804DEC}" dt="2022-12-09T14:45:50.954" v="83"/>
          <ac:spMkLst>
            <pc:docMk/>
            <pc:sldMk cId="578843895" sldId="259"/>
            <ac:spMk id="33" creationId="{5118BA95-03E7-41B7-B442-0AF8C0A7FF68}"/>
          </ac:spMkLst>
        </pc:spChg>
        <pc:spChg chg="add del">
          <ac:chgData name="HARINI V" userId="ee9812899808fbb9" providerId="Windows Live" clId="Web-{1E2AE0D1-92EF-4652-8620-238F2A804DEC}" dt="2022-12-09T14:45:50.954" v="83"/>
          <ac:spMkLst>
            <pc:docMk/>
            <pc:sldMk cId="578843895" sldId="259"/>
            <ac:spMk id="36" creationId="{AD9B3EAD-A2B3-42C4-927C-3455E3E69EE6}"/>
          </ac:spMkLst>
        </pc:spChg>
        <pc:spChg chg="add del">
          <ac:chgData name="HARINI V" userId="ee9812899808fbb9" providerId="Windows Live" clId="Web-{1E2AE0D1-92EF-4652-8620-238F2A804DEC}" dt="2022-12-09T14:46:14.330" v="87"/>
          <ac:spMkLst>
            <pc:docMk/>
            <pc:sldMk cId="578843895" sldId="259"/>
            <ac:spMk id="40" creationId="{1AADF0EA-7232-456E-BAE1-F405E73ADBBB}"/>
          </ac:spMkLst>
        </pc:spChg>
        <pc:spChg chg="add del">
          <ac:chgData name="HARINI V" userId="ee9812899808fbb9" providerId="Windows Live" clId="Web-{1E2AE0D1-92EF-4652-8620-238F2A804DEC}" dt="2022-12-09T14:46:14.330" v="87"/>
          <ac:spMkLst>
            <pc:docMk/>
            <pc:sldMk cId="578843895" sldId="259"/>
            <ac:spMk id="41" creationId="{4467E3C7-9826-4EFF-8E7A-C4DCDCB4C36C}"/>
          </ac:spMkLst>
        </pc:spChg>
        <pc:spChg chg="add del">
          <ac:chgData name="HARINI V" userId="ee9812899808fbb9" providerId="Windows Live" clId="Web-{1E2AE0D1-92EF-4652-8620-238F2A804DEC}" dt="2022-12-09T14:46:20.908" v="89"/>
          <ac:spMkLst>
            <pc:docMk/>
            <pc:sldMk cId="578843895" sldId="259"/>
            <ac:spMk id="45" creationId="{C9E61CF6-8F07-4962-9613-3E030E3AE360}"/>
          </ac:spMkLst>
        </pc:spChg>
        <pc:spChg chg="add del">
          <ac:chgData name="HARINI V" userId="ee9812899808fbb9" providerId="Windows Live" clId="Web-{1E2AE0D1-92EF-4652-8620-238F2A804DEC}" dt="2022-12-09T14:46:30.580" v="92"/>
          <ac:spMkLst>
            <pc:docMk/>
            <pc:sldMk cId="578843895" sldId="259"/>
            <ac:spMk id="51" creationId="{5118BA95-03E7-41B7-B442-0AF8C0A7FF68}"/>
          </ac:spMkLst>
        </pc:spChg>
        <pc:spChg chg="add del">
          <ac:chgData name="HARINI V" userId="ee9812899808fbb9" providerId="Windows Live" clId="Web-{1E2AE0D1-92EF-4652-8620-238F2A804DEC}" dt="2022-12-09T14:46:30.580" v="92"/>
          <ac:spMkLst>
            <pc:docMk/>
            <pc:sldMk cId="578843895" sldId="259"/>
            <ac:spMk id="53" creationId="{AD9B3EAD-A2B3-42C4-927C-3455E3E69EE6}"/>
          </ac:spMkLst>
        </pc:spChg>
        <pc:spChg chg="add">
          <ac:chgData name="HARINI V" userId="ee9812899808fbb9" providerId="Windows Live" clId="Web-{1E2AE0D1-92EF-4652-8620-238F2A804DEC}" dt="2022-12-09T14:46:30.612" v="94"/>
          <ac:spMkLst>
            <pc:docMk/>
            <pc:sldMk cId="578843895" sldId="259"/>
            <ac:spMk id="57" creationId="{73FAFB3F-DE4E-478C-9ECA-E9FAAE5A7A56}"/>
          </ac:spMkLst>
        </pc:spChg>
        <pc:grpChg chg="add del">
          <ac:chgData name="HARINI V" userId="ee9812899808fbb9" providerId="Windows Live" clId="Web-{1E2AE0D1-92EF-4652-8620-238F2A804DEC}" dt="2022-12-09T14:46:30.612" v="94"/>
          <ac:grpSpMkLst>
            <pc:docMk/>
            <pc:sldMk cId="578843895" sldId="259"/>
            <ac:grpSpMk id="10" creationId="{E799C3D5-7D55-4046-808C-F290F456D6EF}"/>
          </ac:grpSpMkLst>
        </pc:grpChg>
        <pc:grpChg chg="add del">
          <ac:chgData name="HARINI V" userId="ee9812899808fbb9" providerId="Windows Live" clId="Web-{1E2AE0D1-92EF-4652-8620-238F2A804DEC}" dt="2022-12-09T14:45:01.828" v="76"/>
          <ac:grpSpMkLst>
            <pc:docMk/>
            <pc:sldMk cId="578843895" sldId="259"/>
            <ac:grpSpMk id="11" creationId="{693D30EF-116A-4B76-BB80-8E43340D4952}"/>
          </ac:grpSpMkLst>
        </pc:grpChg>
        <pc:grpChg chg="add del">
          <ac:chgData name="HARINI V" userId="ee9812899808fbb9" providerId="Windows Live" clId="Web-{1E2AE0D1-92EF-4652-8620-238F2A804DEC}" dt="2022-12-09T14:45:56.986" v="85"/>
          <ac:grpSpMkLst>
            <pc:docMk/>
            <pc:sldMk cId="578843895" sldId="259"/>
            <ac:grpSpMk id="24" creationId="{693D30EF-116A-4B76-BB80-8E43340D4952}"/>
          </ac:grpSpMkLst>
        </pc:grpChg>
        <pc:grpChg chg="add del">
          <ac:chgData name="HARINI V" userId="ee9812899808fbb9" providerId="Windows Live" clId="Web-{1E2AE0D1-92EF-4652-8620-238F2A804DEC}" dt="2022-12-09T14:46:14.330" v="87"/>
          <ac:grpSpMkLst>
            <pc:docMk/>
            <pc:sldMk cId="578843895" sldId="259"/>
            <ac:grpSpMk id="26" creationId="{488DF2A2-AC87-48ED-B497-511211787C3F}"/>
          </ac:grpSpMkLst>
        </pc:grpChg>
        <pc:grpChg chg="add del">
          <ac:chgData name="HARINI V" userId="ee9812899808fbb9" providerId="Windows Live" clId="Web-{1E2AE0D1-92EF-4652-8620-238F2A804DEC}" dt="2022-12-09T14:45:50.954" v="83"/>
          <ac:grpSpMkLst>
            <pc:docMk/>
            <pc:sldMk cId="578843895" sldId="259"/>
            <ac:grpSpMk id="34" creationId="{E799C3D5-7D55-4046-808C-F290F456D6EF}"/>
          </ac:grpSpMkLst>
        </pc:grpChg>
        <pc:grpChg chg="add del">
          <ac:chgData name="HARINI V" userId="ee9812899808fbb9" providerId="Windows Live" clId="Web-{1E2AE0D1-92EF-4652-8620-238F2A804DEC}" dt="2022-12-09T14:46:20.908" v="89"/>
          <ac:grpSpMkLst>
            <pc:docMk/>
            <pc:sldMk cId="578843895" sldId="259"/>
            <ac:grpSpMk id="46" creationId="{693D30EF-116A-4B76-BB80-8E43340D4952}"/>
          </ac:grpSpMkLst>
        </pc:grpChg>
        <pc:grpChg chg="add del">
          <ac:chgData name="HARINI V" userId="ee9812899808fbb9" providerId="Windows Live" clId="Web-{1E2AE0D1-92EF-4652-8620-238F2A804DEC}" dt="2022-12-09T14:46:30.580" v="92"/>
          <ac:grpSpMkLst>
            <pc:docMk/>
            <pc:sldMk cId="578843895" sldId="259"/>
            <ac:grpSpMk id="52" creationId="{E799C3D5-7D55-4046-808C-F290F456D6EF}"/>
          </ac:grpSpMkLst>
        </pc:grpChg>
        <pc:graphicFrameChg chg="add del">
          <ac:chgData name="HARINI V" userId="ee9812899808fbb9" providerId="Windows Live" clId="Web-{1E2AE0D1-92EF-4652-8620-238F2A804DEC}" dt="2022-12-09T14:45:01.828" v="76"/>
          <ac:graphicFrameMkLst>
            <pc:docMk/>
            <pc:sldMk cId="578843895" sldId="259"/>
            <ac:graphicFrameMk id="5" creationId="{9D536971-7A35-31C3-7886-B1C6DDE3A813}"/>
          </ac:graphicFrameMkLst>
        </pc:graphicFrameChg>
        <pc:graphicFrameChg chg="add del">
          <ac:chgData name="HARINI V" userId="ee9812899808fbb9" providerId="Windows Live" clId="Web-{1E2AE0D1-92EF-4652-8620-238F2A804DEC}" dt="2022-12-09T14:45:56.986" v="85"/>
          <ac:graphicFrameMkLst>
            <pc:docMk/>
            <pc:sldMk cId="578843895" sldId="259"/>
            <ac:graphicFrameMk id="18" creationId="{9472AD62-012B-5DE5-AC5F-ECA3AE691773}"/>
          </ac:graphicFrameMkLst>
        </pc:graphicFrameChg>
        <pc:graphicFrameChg chg="add del">
          <ac:chgData name="HARINI V" userId="ee9812899808fbb9" providerId="Windows Live" clId="Web-{1E2AE0D1-92EF-4652-8620-238F2A804DEC}" dt="2022-12-09T14:46:14.330" v="87"/>
          <ac:graphicFrameMkLst>
            <pc:docMk/>
            <pc:sldMk cId="578843895" sldId="259"/>
            <ac:graphicFrameMk id="43" creationId="{7F42E2EA-BE28-5BBD-E763-0F9DB124FE77}"/>
          </ac:graphicFrameMkLst>
        </pc:graphicFrameChg>
        <pc:graphicFrameChg chg="add del">
          <ac:chgData name="HARINI V" userId="ee9812899808fbb9" providerId="Windows Live" clId="Web-{1E2AE0D1-92EF-4652-8620-238F2A804DEC}" dt="2022-12-09T14:46:20.908" v="89"/>
          <ac:graphicFrameMkLst>
            <pc:docMk/>
            <pc:sldMk cId="578843895" sldId="259"/>
            <ac:graphicFrameMk id="49" creationId="{28A56ED5-718B-F578-BE69-525CC1DDDA25}"/>
          </ac:graphicFrameMkLst>
        </pc:graphicFrameChg>
        <pc:graphicFrameChg chg="add del">
          <ac:chgData name="HARINI V" userId="ee9812899808fbb9" providerId="Windows Live" clId="Web-{1E2AE0D1-92EF-4652-8620-238F2A804DEC}" dt="2022-12-09T14:46:30.580" v="92"/>
          <ac:graphicFrameMkLst>
            <pc:docMk/>
            <pc:sldMk cId="578843895" sldId="259"/>
            <ac:graphicFrameMk id="54" creationId="{A063BB5A-C00C-4597-7E52-29D499D6D64D}"/>
          </ac:graphicFrameMkLst>
        </pc:graphicFrameChg>
        <pc:graphicFrameChg chg="add">
          <ac:chgData name="HARINI V" userId="ee9812899808fbb9" providerId="Windows Live" clId="Web-{1E2AE0D1-92EF-4652-8620-238F2A804DEC}" dt="2022-12-09T14:46:30.612" v="94"/>
          <ac:graphicFrameMkLst>
            <pc:docMk/>
            <pc:sldMk cId="578843895" sldId="259"/>
            <ac:graphicFrameMk id="58" creationId="{C509E1DE-397D-024B-2E83-510DAAB15E39}"/>
          </ac:graphicFrameMkLst>
        </pc:graphicFrameChg>
      </pc:sldChg>
      <pc:sldChg chg="addSp delSp modSp mod setBg">
        <pc:chgData name="HARINI V" userId="ee9812899808fbb9" providerId="Windows Live" clId="Web-{1E2AE0D1-92EF-4652-8620-238F2A804DEC}" dt="2022-12-09T14:44:04.545" v="74"/>
        <pc:sldMkLst>
          <pc:docMk/>
          <pc:sldMk cId="2843257454" sldId="261"/>
        </pc:sldMkLst>
        <pc:spChg chg="mod">
          <ac:chgData name="HARINI V" userId="ee9812899808fbb9" providerId="Windows Live" clId="Web-{1E2AE0D1-92EF-4652-8620-238F2A804DEC}" dt="2022-12-09T14:44:04.545" v="74"/>
          <ac:spMkLst>
            <pc:docMk/>
            <pc:sldMk cId="2843257454" sldId="261"/>
            <ac:spMk id="2" creationId="{8121BAC0-FC33-A70D-6DD3-F12A5BE1EE8F}"/>
          </ac:spMkLst>
        </pc:spChg>
        <pc:spChg chg="add del">
          <ac:chgData name="HARINI V" userId="ee9812899808fbb9" providerId="Windows Live" clId="Web-{1E2AE0D1-92EF-4652-8620-238F2A804DEC}" dt="2022-12-09T14:43:40.903" v="71"/>
          <ac:spMkLst>
            <pc:docMk/>
            <pc:sldMk cId="2843257454" sldId="261"/>
            <ac:spMk id="3" creationId="{4FBD53FF-B094-23A1-6464-391C4ED40FB0}"/>
          </ac:spMkLst>
        </pc:spChg>
        <pc:spChg chg="add del">
          <ac:chgData name="HARINI V" userId="ee9812899808fbb9" providerId="Windows Live" clId="Web-{1E2AE0D1-92EF-4652-8620-238F2A804DEC}" dt="2022-12-09T14:44:04.545" v="74"/>
          <ac:spMkLst>
            <pc:docMk/>
            <pc:sldMk cId="2843257454" sldId="261"/>
            <ac:spMk id="8" creationId="{E009DD9B-5EE2-4C0D-8B2B-351C8C102205}"/>
          </ac:spMkLst>
        </pc:spChg>
        <pc:spChg chg="add del">
          <ac:chgData name="HARINI V" userId="ee9812899808fbb9" providerId="Windows Live" clId="Web-{1E2AE0D1-92EF-4652-8620-238F2A804DEC}" dt="2022-12-09T14:43:30.059" v="66"/>
          <ac:spMkLst>
            <pc:docMk/>
            <pc:sldMk cId="2843257454" sldId="261"/>
            <ac:spMk id="9" creationId="{73FAFB3F-DE4E-478C-9ECA-E9FAAE5A7A56}"/>
          </ac:spMkLst>
        </pc:spChg>
        <pc:spChg chg="add del">
          <ac:chgData name="HARINI V" userId="ee9812899808fbb9" providerId="Windows Live" clId="Web-{1E2AE0D1-92EF-4652-8620-238F2A804DEC}" dt="2022-12-09T14:44:04.545" v="74"/>
          <ac:spMkLst>
            <pc:docMk/>
            <pc:sldMk cId="2843257454" sldId="261"/>
            <ac:spMk id="16" creationId="{49B7FFA5-14CB-4A4F-9BCC-CA3AA5D9D276}"/>
          </ac:spMkLst>
        </pc:spChg>
        <pc:spChg chg="add del">
          <ac:chgData name="HARINI V" userId="ee9812899808fbb9" providerId="Windows Live" clId="Web-{1E2AE0D1-92EF-4652-8620-238F2A804DEC}" dt="2022-12-09T14:44:04.545" v="74"/>
          <ac:spMkLst>
            <pc:docMk/>
            <pc:sldMk cId="2843257454" sldId="261"/>
            <ac:spMk id="17" creationId="{E720DB99-7745-4E75-9D96-AAB6D55C531E}"/>
          </ac:spMkLst>
        </pc:spChg>
        <pc:spChg chg="add del">
          <ac:chgData name="HARINI V" userId="ee9812899808fbb9" providerId="Windows Live" clId="Web-{1E2AE0D1-92EF-4652-8620-238F2A804DEC}" dt="2022-12-09T14:44:04.545" v="74"/>
          <ac:spMkLst>
            <pc:docMk/>
            <pc:sldMk cId="2843257454" sldId="261"/>
            <ac:spMk id="18" creationId="{04E48745-7512-4EC2-9E20-9092D12150CA}"/>
          </ac:spMkLst>
        </pc:spChg>
        <pc:spChg chg="add del">
          <ac:chgData name="HARINI V" userId="ee9812899808fbb9" providerId="Windows Live" clId="Web-{1E2AE0D1-92EF-4652-8620-238F2A804DEC}" dt="2022-12-09T14:44:04.545" v="74"/>
          <ac:spMkLst>
            <pc:docMk/>
            <pc:sldMk cId="2843257454" sldId="261"/>
            <ac:spMk id="19" creationId="{D68803C4-E159-4360-B7BB-74205C8F782D}"/>
          </ac:spMkLst>
        </pc:spChg>
        <pc:spChg chg="add del">
          <ac:chgData name="HARINI V" userId="ee9812899808fbb9" providerId="Windows Live" clId="Web-{1E2AE0D1-92EF-4652-8620-238F2A804DEC}" dt="2022-12-09T14:44:04.545" v="74"/>
          <ac:spMkLst>
            <pc:docMk/>
            <pc:sldMk cId="2843257454" sldId="261"/>
            <ac:spMk id="20" creationId="{504B0465-3B07-49BF-BEA7-D81476246293}"/>
          </ac:spMkLst>
        </pc:spChg>
        <pc:spChg chg="add mod">
          <ac:chgData name="HARINI V" userId="ee9812899808fbb9" providerId="Windows Live" clId="Web-{1E2AE0D1-92EF-4652-8620-238F2A804DEC}" dt="2022-12-09T14:44:04.545" v="74"/>
          <ac:spMkLst>
            <pc:docMk/>
            <pc:sldMk cId="2843257454" sldId="261"/>
            <ac:spMk id="21" creationId="{4FBD53FF-B094-23A1-6464-391C4ED40FB0}"/>
          </ac:spMkLst>
        </pc:spChg>
        <pc:spChg chg="add">
          <ac:chgData name="HARINI V" userId="ee9812899808fbb9" providerId="Windows Live" clId="Web-{1E2AE0D1-92EF-4652-8620-238F2A804DEC}" dt="2022-12-09T14:44:04.545" v="74"/>
          <ac:spMkLst>
            <pc:docMk/>
            <pc:sldMk cId="2843257454" sldId="261"/>
            <ac:spMk id="27" creationId="{F701E16E-5C8B-4AD6-A431-CFCCEA373F93}"/>
          </ac:spMkLst>
        </pc:spChg>
        <pc:grpChg chg="add">
          <ac:chgData name="HARINI V" userId="ee9812899808fbb9" providerId="Windows Live" clId="Web-{1E2AE0D1-92EF-4652-8620-238F2A804DEC}" dt="2022-12-09T14:44:04.545" v="74"/>
          <ac:grpSpMkLst>
            <pc:docMk/>
            <pc:sldMk cId="2843257454" sldId="261"/>
            <ac:grpSpMk id="29" creationId="{762BB214-7D96-4929-9919-F629AD8AAA0A}"/>
          </ac:grpSpMkLst>
        </pc:grpChg>
        <pc:graphicFrameChg chg="add del">
          <ac:chgData name="HARINI V" userId="ee9812899808fbb9" providerId="Windows Live" clId="Web-{1E2AE0D1-92EF-4652-8620-238F2A804DEC}" dt="2022-12-09T14:42:56.761" v="62"/>
          <ac:graphicFrameMkLst>
            <pc:docMk/>
            <pc:sldMk cId="2843257454" sldId="261"/>
            <ac:graphicFrameMk id="5" creationId="{E271B266-0BB6-9691-3FE0-39518932005C}"/>
          </ac:graphicFrameMkLst>
        </pc:graphicFrameChg>
        <pc:graphicFrameChg chg="add del">
          <ac:chgData name="HARINI V" userId="ee9812899808fbb9" providerId="Windows Live" clId="Web-{1E2AE0D1-92EF-4652-8620-238F2A804DEC}" dt="2022-12-09T14:43:14.715" v="64"/>
          <ac:graphicFrameMkLst>
            <pc:docMk/>
            <pc:sldMk cId="2843257454" sldId="261"/>
            <ac:graphicFrameMk id="7" creationId="{FE9AFA68-0E19-04EE-1234-C2B521593F5F}"/>
          </ac:graphicFrameMkLst>
        </pc:graphicFrameChg>
        <pc:graphicFrameChg chg="add del">
          <ac:chgData name="HARINI V" userId="ee9812899808fbb9" providerId="Windows Live" clId="Web-{1E2AE0D1-92EF-4652-8620-238F2A804DEC}" dt="2022-12-09T14:43:30.059" v="66"/>
          <ac:graphicFrameMkLst>
            <pc:docMk/>
            <pc:sldMk cId="2843257454" sldId="261"/>
            <ac:graphicFrameMk id="10" creationId="{D5DA5771-6D29-8133-2F61-4AA827695E2C}"/>
          </ac:graphicFrameMkLst>
        </pc:graphicFrameChg>
        <pc:graphicFrameChg chg="add del">
          <ac:chgData name="HARINI V" userId="ee9812899808fbb9" providerId="Windows Live" clId="Web-{1E2AE0D1-92EF-4652-8620-238F2A804DEC}" dt="2022-12-09T14:43:32.840" v="68"/>
          <ac:graphicFrameMkLst>
            <pc:docMk/>
            <pc:sldMk cId="2843257454" sldId="261"/>
            <ac:graphicFrameMk id="12" creationId="{E271B266-0BB6-9691-3FE0-39518932005C}"/>
          </ac:graphicFrameMkLst>
        </pc:graphicFrameChg>
        <pc:graphicFrameChg chg="add del">
          <ac:chgData name="HARINI V" userId="ee9812899808fbb9" providerId="Windows Live" clId="Web-{1E2AE0D1-92EF-4652-8620-238F2A804DEC}" dt="2022-12-09T14:43:40.856" v="70"/>
          <ac:graphicFrameMkLst>
            <pc:docMk/>
            <pc:sldMk cId="2843257454" sldId="261"/>
            <ac:graphicFrameMk id="14" creationId="{70E32272-C68A-D82D-212E-8BBB291466BA}"/>
          </ac:graphicFrameMkLst>
        </pc:graphicFrameChg>
        <pc:picChg chg="add">
          <ac:chgData name="HARINI V" userId="ee9812899808fbb9" providerId="Windows Live" clId="Web-{1E2AE0D1-92EF-4652-8620-238F2A804DEC}" dt="2022-12-09T14:44:04.545" v="74"/>
          <ac:picMkLst>
            <pc:docMk/>
            <pc:sldMk cId="2843257454" sldId="261"/>
            <ac:picMk id="23" creationId="{FDC8BA4F-05D2-777E-17F5-7B1138F138A2}"/>
          </ac:picMkLst>
        </pc:picChg>
      </pc:sldChg>
      <pc:sldChg chg="addSp delSp modSp mod setBg">
        <pc:chgData name="HARINI V" userId="ee9812899808fbb9" providerId="Windows Live" clId="Web-{1E2AE0D1-92EF-4652-8620-238F2A804DEC}" dt="2022-12-09T14:42:04.838" v="60"/>
        <pc:sldMkLst>
          <pc:docMk/>
          <pc:sldMk cId="3298012991" sldId="262"/>
        </pc:sldMkLst>
        <pc:spChg chg="mod">
          <ac:chgData name="HARINI V" userId="ee9812899808fbb9" providerId="Windows Live" clId="Web-{1E2AE0D1-92EF-4652-8620-238F2A804DEC}" dt="2022-12-09T14:42:04.822" v="59"/>
          <ac:spMkLst>
            <pc:docMk/>
            <pc:sldMk cId="3298012991" sldId="262"/>
            <ac:spMk id="2" creationId="{80CB351D-22F9-C185-56B9-F8DE3A38CD72}"/>
          </ac:spMkLst>
        </pc:spChg>
        <pc:spChg chg="del mod">
          <ac:chgData name="HARINI V" userId="ee9812899808fbb9" providerId="Windows Live" clId="Web-{1E2AE0D1-92EF-4652-8620-238F2A804DEC}" dt="2022-12-09T14:42:04.838" v="60"/>
          <ac:spMkLst>
            <pc:docMk/>
            <pc:sldMk cId="3298012991" sldId="262"/>
            <ac:spMk id="3" creationId="{6AD0E238-FDF8-E6CA-C638-5EA061FBFC73}"/>
          </ac:spMkLst>
        </pc:spChg>
        <pc:spChg chg="add del">
          <ac:chgData name="HARINI V" userId="ee9812899808fbb9" providerId="Windows Live" clId="Web-{1E2AE0D1-92EF-4652-8620-238F2A804DEC}" dt="2022-12-09T14:42:04.822" v="59"/>
          <ac:spMkLst>
            <pc:docMk/>
            <pc:sldMk cId="3298012991" sldId="262"/>
            <ac:spMk id="9" creationId="{14BC3F7A-23AC-47BD-9139-D0ED188CE7B3}"/>
          </ac:spMkLst>
        </pc:spChg>
        <pc:grpChg chg="add del">
          <ac:chgData name="HARINI V" userId="ee9812899808fbb9" providerId="Windows Live" clId="Web-{1E2AE0D1-92EF-4652-8620-238F2A804DEC}" dt="2022-12-09T14:42:04.822" v="59"/>
          <ac:grpSpMkLst>
            <pc:docMk/>
            <pc:sldMk cId="3298012991" sldId="262"/>
            <ac:grpSpMk id="11" creationId="{454A6ACB-54FF-44BC-B34D-9CF96DDE4C88}"/>
          </ac:grpSpMkLst>
        </pc:grpChg>
        <pc:graphicFrameChg chg="add">
          <ac:chgData name="HARINI V" userId="ee9812899808fbb9" providerId="Windows Live" clId="Web-{1E2AE0D1-92EF-4652-8620-238F2A804DEC}" dt="2022-12-09T14:42:04.838" v="60"/>
          <ac:graphicFrameMkLst>
            <pc:docMk/>
            <pc:sldMk cId="3298012991" sldId="262"/>
            <ac:graphicFrameMk id="15" creationId="{C2AA67BD-CACE-C824-B020-804BDD1D9BBC}"/>
          </ac:graphicFrameMkLst>
        </pc:graphicFrameChg>
        <pc:picChg chg="add del">
          <ac:chgData name="HARINI V" userId="ee9812899808fbb9" providerId="Windows Live" clId="Web-{1E2AE0D1-92EF-4652-8620-238F2A804DEC}" dt="2022-12-09T14:42:04.822" v="59"/>
          <ac:picMkLst>
            <pc:docMk/>
            <pc:sldMk cId="3298012991" sldId="262"/>
            <ac:picMk id="5" creationId="{89592042-F8E3-AE20-C5E9-4ADF78C4011F}"/>
          </ac:picMkLst>
        </pc:picChg>
      </pc:sldChg>
      <pc:sldChg chg="addSp delSp modSp mod setBg">
        <pc:chgData name="HARINI V" userId="ee9812899808fbb9" providerId="Windows Live" clId="Web-{1E2AE0D1-92EF-4652-8620-238F2A804DEC}" dt="2022-12-09T14:51:36.950" v="157"/>
        <pc:sldMkLst>
          <pc:docMk/>
          <pc:sldMk cId="3847536692" sldId="263"/>
        </pc:sldMkLst>
        <pc:spChg chg="mod">
          <ac:chgData name="HARINI V" userId="ee9812899808fbb9" providerId="Windows Live" clId="Web-{1E2AE0D1-92EF-4652-8620-238F2A804DEC}" dt="2022-12-09T14:41:36.290" v="56"/>
          <ac:spMkLst>
            <pc:docMk/>
            <pc:sldMk cId="3847536692" sldId="263"/>
            <ac:spMk id="2" creationId="{FCE8FA16-E4E3-D685-6902-BD68BD4DD513}"/>
          </ac:spMkLst>
        </pc:spChg>
        <pc:spChg chg="add del mod">
          <ac:chgData name="HARINI V" userId="ee9812899808fbb9" providerId="Windows Live" clId="Web-{1E2AE0D1-92EF-4652-8620-238F2A804DEC}" dt="2022-12-09T14:41:36.305" v="57"/>
          <ac:spMkLst>
            <pc:docMk/>
            <pc:sldMk cId="3847536692" sldId="263"/>
            <ac:spMk id="3" creationId="{0FD390B4-78BC-028B-B6C5-6B41B3D8410C}"/>
          </ac:spMkLst>
        </pc:spChg>
        <pc:spChg chg="add del">
          <ac:chgData name="HARINI V" userId="ee9812899808fbb9" providerId="Windows Live" clId="Web-{1E2AE0D1-92EF-4652-8620-238F2A804DEC}" dt="2022-12-09T14:41:17.008" v="52"/>
          <ac:spMkLst>
            <pc:docMk/>
            <pc:sldMk cId="3847536692" sldId="263"/>
            <ac:spMk id="9" creationId="{90F58B5B-6F6C-4B05-AABC-5C7E29D957C1}"/>
          </ac:spMkLst>
        </pc:spChg>
        <pc:spChg chg="add del">
          <ac:chgData name="HARINI V" userId="ee9812899808fbb9" providerId="Windows Live" clId="Web-{1E2AE0D1-92EF-4652-8620-238F2A804DEC}" dt="2022-12-09T14:41:17.008" v="52"/>
          <ac:spMkLst>
            <pc:docMk/>
            <pc:sldMk cId="3847536692" sldId="263"/>
            <ac:spMk id="11" creationId="{E8538EB5-2A77-4D3D-9CC0-45E4B3ECF57C}"/>
          </ac:spMkLst>
        </pc:spChg>
        <pc:spChg chg="add del">
          <ac:chgData name="HARINI V" userId="ee9812899808fbb9" providerId="Windows Live" clId="Web-{1E2AE0D1-92EF-4652-8620-238F2A804DEC}" dt="2022-12-09T14:41:21.492" v="54"/>
          <ac:spMkLst>
            <pc:docMk/>
            <pc:sldMk cId="3847536692" sldId="263"/>
            <ac:spMk id="17" creationId="{90F58B5B-6F6C-4B05-AABC-5C7E29D957C1}"/>
          </ac:spMkLst>
        </pc:spChg>
        <pc:spChg chg="add del">
          <ac:chgData name="HARINI V" userId="ee9812899808fbb9" providerId="Windows Live" clId="Web-{1E2AE0D1-92EF-4652-8620-238F2A804DEC}" dt="2022-12-09T14:41:21.492" v="54"/>
          <ac:spMkLst>
            <pc:docMk/>
            <pc:sldMk cId="3847536692" sldId="263"/>
            <ac:spMk id="19" creationId="{E8538EB5-2A77-4D3D-9CC0-45E4B3ECF57C}"/>
          </ac:spMkLst>
        </pc:spChg>
        <pc:spChg chg="add del">
          <ac:chgData name="HARINI V" userId="ee9812899808fbb9" providerId="Windows Live" clId="Web-{1E2AE0D1-92EF-4652-8620-238F2A804DEC}" dt="2022-12-09T14:41:36.290" v="56"/>
          <ac:spMkLst>
            <pc:docMk/>
            <pc:sldMk cId="3847536692" sldId="263"/>
            <ac:spMk id="22" creationId="{73FAFB3F-DE4E-478C-9ECA-E9FAAE5A7A56}"/>
          </ac:spMkLst>
        </pc:spChg>
        <pc:spChg chg="add del mod">
          <ac:chgData name="HARINI V" userId="ee9812899808fbb9" providerId="Windows Live" clId="Web-{1E2AE0D1-92EF-4652-8620-238F2A804DEC}" dt="2022-12-09T14:51:36.950" v="156"/>
          <ac:spMkLst>
            <pc:docMk/>
            <pc:sldMk cId="3847536692" sldId="263"/>
            <ac:spMk id="36" creationId="{98E20CA7-9BA4-AFE7-07D9-41686EE87A43}"/>
          </ac:spMkLst>
        </pc:spChg>
        <pc:grpChg chg="add del">
          <ac:chgData name="HARINI V" userId="ee9812899808fbb9" providerId="Windows Live" clId="Web-{1E2AE0D1-92EF-4652-8620-238F2A804DEC}" dt="2022-12-09T14:41:17.008" v="52"/>
          <ac:grpSpMkLst>
            <pc:docMk/>
            <pc:sldMk cId="3847536692" sldId="263"/>
            <ac:grpSpMk id="13" creationId="{8C493DBA-707F-4792-B521-7C05233EF053}"/>
          </ac:grpSpMkLst>
        </pc:grpChg>
        <pc:grpChg chg="add del">
          <ac:chgData name="HARINI V" userId="ee9812899808fbb9" providerId="Windows Live" clId="Web-{1E2AE0D1-92EF-4652-8620-238F2A804DEC}" dt="2022-12-09T14:41:21.492" v="54"/>
          <ac:grpSpMkLst>
            <pc:docMk/>
            <pc:sldMk cId="3847536692" sldId="263"/>
            <ac:grpSpMk id="20" creationId="{8C493DBA-707F-4792-B521-7C05233EF053}"/>
          </ac:grpSpMkLst>
        </pc:grpChg>
        <pc:graphicFrameChg chg="add del">
          <ac:chgData name="HARINI V" userId="ee9812899808fbb9" providerId="Windows Live" clId="Web-{1E2AE0D1-92EF-4652-8620-238F2A804DEC}" dt="2022-12-09T14:41:36.290" v="56"/>
          <ac:graphicFrameMkLst>
            <pc:docMk/>
            <pc:sldMk cId="3847536692" sldId="263"/>
            <ac:graphicFrameMk id="23" creationId="{69D6872B-1108-9B99-A063-AD23A5743ABD}"/>
          </ac:graphicFrameMkLst>
        </pc:graphicFrameChg>
        <pc:graphicFrameChg chg="add mod">
          <ac:chgData name="HARINI V" userId="ee9812899808fbb9" providerId="Windows Live" clId="Web-{1E2AE0D1-92EF-4652-8620-238F2A804DEC}" dt="2022-12-09T14:51:23.027" v="153" actId="1076"/>
          <ac:graphicFrameMkLst>
            <pc:docMk/>
            <pc:sldMk cId="3847536692" sldId="263"/>
            <ac:graphicFrameMk id="25" creationId="{4498FBEE-AD68-5892-8532-BFD129A4DCE7}"/>
          </ac:graphicFrameMkLst>
        </pc:graphicFrameChg>
        <pc:picChg chg="add del">
          <ac:chgData name="HARINI V" userId="ee9812899808fbb9" providerId="Windows Live" clId="Web-{1E2AE0D1-92EF-4652-8620-238F2A804DEC}" dt="2022-12-09T14:41:17.008" v="52"/>
          <ac:picMkLst>
            <pc:docMk/>
            <pc:sldMk cId="3847536692" sldId="263"/>
            <ac:picMk id="5" creationId="{4F2569C0-E49B-D9F6-EE52-8C32EF9E2A40}"/>
          </ac:picMkLst>
        </pc:picChg>
        <pc:picChg chg="add del">
          <ac:chgData name="HARINI V" userId="ee9812899808fbb9" providerId="Windows Live" clId="Web-{1E2AE0D1-92EF-4652-8620-238F2A804DEC}" dt="2022-12-09T14:41:21.492" v="54"/>
          <ac:picMkLst>
            <pc:docMk/>
            <pc:sldMk cId="3847536692" sldId="263"/>
            <ac:picMk id="18" creationId="{39F399EC-5468-C7A7-27EC-6DA37897DF6C}"/>
          </ac:picMkLst>
        </pc:picChg>
        <pc:picChg chg="add del mod">
          <ac:chgData name="HARINI V" userId="ee9812899808fbb9" providerId="Windows Live" clId="Web-{1E2AE0D1-92EF-4652-8620-238F2A804DEC}" dt="2022-12-09T14:51:36.950" v="157"/>
          <ac:picMkLst>
            <pc:docMk/>
            <pc:sldMk cId="3847536692" sldId="263"/>
            <ac:picMk id="35" creationId="{987394F1-B517-095F-5161-0518CDA7DBE6}"/>
          </ac:picMkLst>
        </pc:picChg>
      </pc:sldChg>
      <pc:sldChg chg="addSp delSp modSp mod setBg">
        <pc:chgData name="HARINI V" userId="ee9812899808fbb9" providerId="Windows Live" clId="Web-{1E2AE0D1-92EF-4652-8620-238F2A804DEC}" dt="2022-12-09T14:40:38.007" v="47"/>
        <pc:sldMkLst>
          <pc:docMk/>
          <pc:sldMk cId="1018311571" sldId="264"/>
        </pc:sldMkLst>
        <pc:spChg chg="mod">
          <ac:chgData name="HARINI V" userId="ee9812899808fbb9" providerId="Windows Live" clId="Web-{1E2AE0D1-92EF-4652-8620-238F2A804DEC}" dt="2022-12-09T14:39:36.770" v="34"/>
          <ac:spMkLst>
            <pc:docMk/>
            <pc:sldMk cId="1018311571" sldId="264"/>
            <ac:spMk id="2" creationId="{271EA6B5-2971-4093-02C4-4222D73906D4}"/>
          </ac:spMkLst>
        </pc:spChg>
        <pc:spChg chg="add del mod">
          <ac:chgData name="HARINI V" userId="ee9812899808fbb9" providerId="Windows Live" clId="Web-{1E2AE0D1-92EF-4652-8620-238F2A804DEC}" dt="2022-12-09T14:40:38.007" v="47"/>
          <ac:spMkLst>
            <pc:docMk/>
            <pc:sldMk cId="1018311571" sldId="264"/>
            <ac:spMk id="3" creationId="{6B970C8E-45EC-2C5A-8075-D133DE74310A}"/>
          </ac:spMkLst>
        </pc:spChg>
        <pc:spChg chg="add del">
          <ac:chgData name="HARINI V" userId="ee9812899808fbb9" providerId="Windows Live" clId="Web-{1E2AE0D1-92EF-4652-8620-238F2A804DEC}" dt="2022-12-09T14:39:14.488" v="32"/>
          <ac:spMkLst>
            <pc:docMk/>
            <pc:sldMk cId="1018311571" sldId="264"/>
            <ac:spMk id="8" creationId="{5118BA95-03E7-41B7-B442-0AF8C0A7FF68}"/>
          </ac:spMkLst>
        </pc:spChg>
        <pc:spChg chg="add del">
          <ac:chgData name="HARINI V" userId="ee9812899808fbb9" providerId="Windows Live" clId="Web-{1E2AE0D1-92EF-4652-8620-238F2A804DEC}" dt="2022-12-09T14:39:11.848" v="30"/>
          <ac:spMkLst>
            <pc:docMk/>
            <pc:sldMk cId="1018311571" sldId="264"/>
            <ac:spMk id="9" creationId="{14BC3F7A-23AC-47BD-9139-D0ED188CE7B3}"/>
          </ac:spMkLst>
        </pc:spChg>
        <pc:spChg chg="add del">
          <ac:chgData name="HARINI V" userId="ee9812899808fbb9" providerId="Windows Live" clId="Web-{1E2AE0D1-92EF-4652-8620-238F2A804DEC}" dt="2022-12-09T14:39:14.488" v="32"/>
          <ac:spMkLst>
            <pc:docMk/>
            <pc:sldMk cId="1018311571" sldId="264"/>
            <ac:spMk id="14" creationId="{AD9B3EAD-A2B3-42C4-927C-3455E3E69EE6}"/>
          </ac:spMkLst>
        </pc:spChg>
        <pc:spChg chg="add del">
          <ac:chgData name="HARINI V" userId="ee9812899808fbb9" providerId="Windows Live" clId="Web-{1E2AE0D1-92EF-4652-8620-238F2A804DEC}" dt="2022-12-09T14:39:36.770" v="34"/>
          <ac:spMkLst>
            <pc:docMk/>
            <pc:sldMk cId="1018311571" sldId="264"/>
            <ac:spMk id="18" creationId="{14BC3F7A-23AC-47BD-9139-D0ED188CE7B3}"/>
          </ac:spMkLst>
        </pc:spChg>
        <pc:grpChg chg="add del">
          <ac:chgData name="HARINI V" userId="ee9812899808fbb9" providerId="Windows Live" clId="Web-{1E2AE0D1-92EF-4652-8620-238F2A804DEC}" dt="2022-12-09T14:39:14.488" v="32"/>
          <ac:grpSpMkLst>
            <pc:docMk/>
            <pc:sldMk cId="1018311571" sldId="264"/>
            <ac:grpSpMk id="10" creationId="{E799C3D5-7D55-4046-808C-F290F456D6EF}"/>
          </ac:grpSpMkLst>
        </pc:grpChg>
        <pc:grpChg chg="add del">
          <ac:chgData name="HARINI V" userId="ee9812899808fbb9" providerId="Windows Live" clId="Web-{1E2AE0D1-92EF-4652-8620-238F2A804DEC}" dt="2022-12-09T14:39:11.848" v="30"/>
          <ac:grpSpMkLst>
            <pc:docMk/>
            <pc:sldMk cId="1018311571" sldId="264"/>
            <ac:grpSpMk id="11" creationId="{454A6ACB-54FF-44BC-B34D-9CF96DDE4C88}"/>
          </ac:grpSpMkLst>
        </pc:grpChg>
        <pc:grpChg chg="add del">
          <ac:chgData name="HARINI V" userId="ee9812899808fbb9" providerId="Windows Live" clId="Web-{1E2AE0D1-92EF-4652-8620-238F2A804DEC}" dt="2022-12-09T14:39:36.770" v="34"/>
          <ac:grpSpMkLst>
            <pc:docMk/>
            <pc:sldMk cId="1018311571" sldId="264"/>
            <ac:grpSpMk id="19" creationId="{454A6ACB-54FF-44BC-B34D-9CF96DDE4C88}"/>
          </ac:grpSpMkLst>
        </pc:grpChg>
        <pc:graphicFrameChg chg="add del">
          <ac:chgData name="HARINI V" userId="ee9812899808fbb9" providerId="Windows Live" clId="Web-{1E2AE0D1-92EF-4652-8620-238F2A804DEC}" dt="2022-12-09T14:40:02.802" v="36"/>
          <ac:graphicFrameMkLst>
            <pc:docMk/>
            <pc:sldMk cId="1018311571" sldId="264"/>
            <ac:graphicFrameMk id="21" creationId="{A75EA84D-2055-0E08-4F71-1D2273980B7F}"/>
          </ac:graphicFrameMkLst>
        </pc:graphicFrameChg>
        <pc:graphicFrameChg chg="add del">
          <ac:chgData name="HARINI V" userId="ee9812899808fbb9" providerId="Windows Live" clId="Web-{1E2AE0D1-92EF-4652-8620-238F2A804DEC}" dt="2022-12-09T14:40:23.100" v="38"/>
          <ac:graphicFrameMkLst>
            <pc:docMk/>
            <pc:sldMk cId="1018311571" sldId="264"/>
            <ac:graphicFrameMk id="23" creationId="{7D2E561B-B6F4-5349-E7CD-EA16BDF3EC1D}"/>
          </ac:graphicFrameMkLst>
        </pc:graphicFrameChg>
        <pc:graphicFrameChg chg="add del">
          <ac:chgData name="HARINI V" userId="ee9812899808fbb9" providerId="Windows Live" clId="Web-{1E2AE0D1-92EF-4652-8620-238F2A804DEC}" dt="2022-12-09T14:40:26.944" v="40"/>
          <ac:graphicFrameMkLst>
            <pc:docMk/>
            <pc:sldMk cId="1018311571" sldId="264"/>
            <ac:graphicFrameMk id="25" creationId="{C34A3FE7-F5F4-E115-2BBB-ACF2DF3E837B}"/>
          </ac:graphicFrameMkLst>
        </pc:graphicFrameChg>
        <pc:graphicFrameChg chg="add del">
          <ac:chgData name="HARINI V" userId="ee9812899808fbb9" providerId="Windows Live" clId="Web-{1E2AE0D1-92EF-4652-8620-238F2A804DEC}" dt="2022-12-09T14:40:29.850" v="42"/>
          <ac:graphicFrameMkLst>
            <pc:docMk/>
            <pc:sldMk cId="1018311571" sldId="264"/>
            <ac:graphicFrameMk id="27" creationId="{7D2E561B-B6F4-5349-E7CD-EA16BDF3EC1D}"/>
          </ac:graphicFrameMkLst>
        </pc:graphicFrameChg>
        <pc:graphicFrameChg chg="add del">
          <ac:chgData name="HARINI V" userId="ee9812899808fbb9" providerId="Windows Live" clId="Web-{1E2AE0D1-92EF-4652-8620-238F2A804DEC}" dt="2022-12-09T14:40:34.022" v="44"/>
          <ac:graphicFrameMkLst>
            <pc:docMk/>
            <pc:sldMk cId="1018311571" sldId="264"/>
            <ac:graphicFrameMk id="29" creationId="{C34A3FE7-F5F4-E115-2BBB-ACF2DF3E837B}"/>
          </ac:graphicFrameMkLst>
        </pc:graphicFrameChg>
        <pc:graphicFrameChg chg="add del">
          <ac:chgData name="HARINI V" userId="ee9812899808fbb9" providerId="Windows Live" clId="Web-{1E2AE0D1-92EF-4652-8620-238F2A804DEC}" dt="2022-12-09T14:40:37.991" v="46"/>
          <ac:graphicFrameMkLst>
            <pc:docMk/>
            <pc:sldMk cId="1018311571" sldId="264"/>
            <ac:graphicFrameMk id="31" creationId="{A967ED4F-6939-4880-2AE2-962300283721}"/>
          </ac:graphicFrameMkLst>
        </pc:graphicFrameChg>
        <pc:graphicFrameChg chg="add">
          <ac:chgData name="HARINI V" userId="ee9812899808fbb9" providerId="Windows Live" clId="Web-{1E2AE0D1-92EF-4652-8620-238F2A804DEC}" dt="2022-12-09T14:40:38.007" v="47"/>
          <ac:graphicFrameMkLst>
            <pc:docMk/>
            <pc:sldMk cId="1018311571" sldId="264"/>
            <ac:graphicFrameMk id="33" creationId="{7D2E561B-B6F4-5349-E7CD-EA16BDF3EC1D}"/>
          </ac:graphicFrameMkLst>
        </pc:graphicFrameChg>
        <pc:picChg chg="add del">
          <ac:chgData name="HARINI V" userId="ee9812899808fbb9" providerId="Windows Live" clId="Web-{1E2AE0D1-92EF-4652-8620-238F2A804DEC}" dt="2022-12-09T14:39:11.848" v="30"/>
          <ac:picMkLst>
            <pc:docMk/>
            <pc:sldMk cId="1018311571" sldId="264"/>
            <ac:picMk id="5" creationId="{4E5F0A30-0800-EC8E-24CD-A0DB687D258A}"/>
          </ac:picMkLst>
        </pc:picChg>
        <pc:picChg chg="add del">
          <ac:chgData name="HARINI V" userId="ee9812899808fbb9" providerId="Windows Live" clId="Web-{1E2AE0D1-92EF-4652-8620-238F2A804DEC}" dt="2022-12-09T14:39:36.770" v="34"/>
          <ac:picMkLst>
            <pc:docMk/>
            <pc:sldMk cId="1018311571" sldId="264"/>
            <ac:picMk id="17" creationId="{4E5F0A30-0800-EC8E-24CD-A0DB687D258A}"/>
          </ac:picMkLst>
        </pc:picChg>
      </pc:sldChg>
      <pc:sldChg chg="addSp delSp modSp mod setBg">
        <pc:chgData name="HARINI V" userId="ee9812899808fbb9" providerId="Windows Live" clId="Web-{1E2AE0D1-92EF-4652-8620-238F2A804DEC}" dt="2022-12-09T14:40:59.601" v="50"/>
        <pc:sldMkLst>
          <pc:docMk/>
          <pc:sldMk cId="3628062915" sldId="265"/>
        </pc:sldMkLst>
        <pc:spChg chg="mod">
          <ac:chgData name="HARINI V" userId="ee9812899808fbb9" providerId="Windows Live" clId="Web-{1E2AE0D1-92EF-4652-8620-238F2A804DEC}" dt="2022-12-09T14:40:59.601" v="50"/>
          <ac:spMkLst>
            <pc:docMk/>
            <pc:sldMk cId="3628062915" sldId="265"/>
            <ac:spMk id="2" creationId="{FB57B28A-8108-4007-C2EF-11B0257A08AC}"/>
          </ac:spMkLst>
        </pc:spChg>
        <pc:spChg chg="add del">
          <ac:chgData name="HARINI V" userId="ee9812899808fbb9" providerId="Windows Live" clId="Web-{1E2AE0D1-92EF-4652-8620-238F2A804DEC}" dt="2022-12-09T14:40:59.601" v="50"/>
          <ac:spMkLst>
            <pc:docMk/>
            <pc:sldMk cId="3628062915" sldId="265"/>
            <ac:spMk id="3" creationId="{67F3B9D6-90DE-4393-3FF4-E9D1F3C85418}"/>
          </ac:spMkLst>
        </pc:spChg>
        <pc:spChg chg="add">
          <ac:chgData name="HARINI V" userId="ee9812899808fbb9" providerId="Windows Live" clId="Web-{1E2AE0D1-92EF-4652-8620-238F2A804DEC}" dt="2022-12-09T14:40:59.601" v="50"/>
          <ac:spMkLst>
            <pc:docMk/>
            <pc:sldMk cId="3628062915" sldId="265"/>
            <ac:spMk id="8" creationId="{E009DD9B-5EE2-4C0D-8B2B-351C8C102205}"/>
          </ac:spMkLst>
        </pc:spChg>
        <pc:spChg chg="add del">
          <ac:chgData name="HARINI V" userId="ee9812899808fbb9" providerId="Windows Live" clId="Web-{1E2AE0D1-92EF-4652-8620-238F2A804DEC}" dt="2022-12-09T14:40:59.570" v="49"/>
          <ac:spMkLst>
            <pc:docMk/>
            <pc:sldMk cId="3628062915" sldId="265"/>
            <ac:spMk id="9" creationId="{73FAFB3F-DE4E-478C-9ECA-E9FAAE5A7A56}"/>
          </ac:spMkLst>
        </pc:spChg>
        <pc:spChg chg="add">
          <ac:chgData name="HARINI V" userId="ee9812899808fbb9" providerId="Windows Live" clId="Web-{1E2AE0D1-92EF-4652-8620-238F2A804DEC}" dt="2022-12-09T14:40:59.601" v="50"/>
          <ac:spMkLst>
            <pc:docMk/>
            <pc:sldMk cId="3628062915" sldId="265"/>
            <ac:spMk id="10" creationId="{E720DB99-7745-4E75-9D96-AAB6D55C531E}"/>
          </ac:spMkLst>
        </pc:spChg>
        <pc:spChg chg="add">
          <ac:chgData name="HARINI V" userId="ee9812899808fbb9" providerId="Windows Live" clId="Web-{1E2AE0D1-92EF-4652-8620-238F2A804DEC}" dt="2022-12-09T14:40:59.601" v="50"/>
          <ac:spMkLst>
            <pc:docMk/>
            <pc:sldMk cId="3628062915" sldId="265"/>
            <ac:spMk id="11" creationId="{67F3B9D6-90DE-4393-3FF4-E9D1F3C85418}"/>
          </ac:spMkLst>
        </pc:spChg>
        <pc:spChg chg="add">
          <ac:chgData name="HARINI V" userId="ee9812899808fbb9" providerId="Windows Live" clId="Web-{1E2AE0D1-92EF-4652-8620-238F2A804DEC}" dt="2022-12-09T14:40:59.601" v="50"/>
          <ac:spMkLst>
            <pc:docMk/>
            <pc:sldMk cId="3628062915" sldId="265"/>
            <ac:spMk id="12" creationId="{D68803C4-E159-4360-B7BB-74205C8F782D}"/>
          </ac:spMkLst>
        </pc:spChg>
        <pc:spChg chg="add">
          <ac:chgData name="HARINI V" userId="ee9812899808fbb9" providerId="Windows Live" clId="Web-{1E2AE0D1-92EF-4652-8620-238F2A804DEC}" dt="2022-12-09T14:40:59.601" v="50"/>
          <ac:spMkLst>
            <pc:docMk/>
            <pc:sldMk cId="3628062915" sldId="265"/>
            <ac:spMk id="14" creationId="{504B0465-3B07-49BF-BEA7-D81476246293}"/>
          </ac:spMkLst>
        </pc:spChg>
        <pc:spChg chg="add">
          <ac:chgData name="HARINI V" userId="ee9812899808fbb9" providerId="Windows Live" clId="Web-{1E2AE0D1-92EF-4652-8620-238F2A804DEC}" dt="2022-12-09T14:40:59.601" v="50"/>
          <ac:spMkLst>
            <pc:docMk/>
            <pc:sldMk cId="3628062915" sldId="265"/>
            <ac:spMk id="16" creationId="{49B7FFA5-14CB-4A4F-9BCC-CA3AA5D9D276}"/>
          </ac:spMkLst>
        </pc:spChg>
        <pc:spChg chg="add">
          <ac:chgData name="HARINI V" userId="ee9812899808fbb9" providerId="Windows Live" clId="Web-{1E2AE0D1-92EF-4652-8620-238F2A804DEC}" dt="2022-12-09T14:40:59.601" v="50"/>
          <ac:spMkLst>
            <pc:docMk/>
            <pc:sldMk cId="3628062915" sldId="265"/>
            <ac:spMk id="18" creationId="{04E48745-7512-4EC2-9E20-9092D12150CA}"/>
          </ac:spMkLst>
        </pc:spChg>
        <pc:graphicFrameChg chg="add del">
          <ac:chgData name="HARINI V" userId="ee9812899808fbb9" providerId="Windows Live" clId="Web-{1E2AE0D1-92EF-4652-8620-238F2A804DEC}" dt="2022-12-09T14:40:59.570" v="49"/>
          <ac:graphicFrameMkLst>
            <pc:docMk/>
            <pc:sldMk cId="3628062915" sldId="265"/>
            <ac:graphicFrameMk id="5" creationId="{A67B4EB9-7766-48AA-F394-3428F6844E82}"/>
          </ac:graphicFrameMkLst>
        </pc:graphicFrameChg>
      </pc:sldChg>
      <pc:sldChg chg="addSp delSp modSp new ord">
        <pc:chgData name="HARINI V" userId="ee9812899808fbb9" providerId="Windows Live" clId="Web-{1E2AE0D1-92EF-4652-8620-238F2A804DEC}" dt="2022-12-09T14:31:59.443" v="28"/>
        <pc:sldMkLst>
          <pc:docMk/>
          <pc:sldMk cId="243495239" sldId="267"/>
        </pc:sldMkLst>
        <pc:spChg chg="mod">
          <ac:chgData name="HARINI V" userId="ee9812899808fbb9" providerId="Windows Live" clId="Web-{1E2AE0D1-92EF-4652-8620-238F2A804DEC}" dt="2022-12-09T14:31:23.989" v="23" actId="1076"/>
          <ac:spMkLst>
            <pc:docMk/>
            <pc:sldMk cId="243495239" sldId="267"/>
            <ac:spMk id="2" creationId="{84C9121D-90B7-8A96-66C1-487F8C79A807}"/>
          </ac:spMkLst>
        </pc:spChg>
        <pc:spChg chg="del">
          <ac:chgData name="HARINI V" userId="ee9812899808fbb9" providerId="Windows Live" clId="Web-{1E2AE0D1-92EF-4652-8620-238F2A804DEC}" dt="2022-12-09T14:27:33.029" v="10"/>
          <ac:spMkLst>
            <pc:docMk/>
            <pc:sldMk cId="243495239" sldId="267"/>
            <ac:spMk id="3" creationId="{FD5A1D11-D108-F704-0299-CC56D69BEE94}"/>
          </ac:spMkLst>
        </pc:spChg>
        <pc:spChg chg="add del mod">
          <ac:chgData name="HARINI V" userId="ee9812899808fbb9" providerId="Windows Live" clId="Web-{1E2AE0D1-92EF-4652-8620-238F2A804DEC}" dt="2022-12-09T14:29:55.393" v="17"/>
          <ac:spMkLst>
            <pc:docMk/>
            <pc:sldMk cId="243495239" sldId="267"/>
            <ac:spMk id="6" creationId="{096FF54D-478C-5D03-71A0-92992737A487}"/>
          </ac:spMkLst>
        </pc:spChg>
        <pc:spChg chg="add del mod">
          <ac:chgData name="HARINI V" userId="ee9812899808fbb9" providerId="Windows Live" clId="Web-{1E2AE0D1-92EF-4652-8620-238F2A804DEC}" dt="2022-12-09T14:31:05.582" v="20"/>
          <ac:spMkLst>
            <pc:docMk/>
            <pc:sldMk cId="243495239" sldId="267"/>
            <ac:spMk id="9" creationId="{79831EF5-C08E-C95C-69D9-E3F740A28437}"/>
          </ac:spMkLst>
        </pc:spChg>
        <pc:picChg chg="add del mod ord">
          <ac:chgData name="HARINI V" userId="ee9812899808fbb9" providerId="Windows Live" clId="Web-{1E2AE0D1-92EF-4652-8620-238F2A804DEC}" dt="2022-12-09T14:29:38.751" v="16"/>
          <ac:picMkLst>
            <pc:docMk/>
            <pc:sldMk cId="243495239" sldId="267"/>
            <ac:picMk id="4" creationId="{B4B8C9B0-302A-383B-C73A-F85AF03031A2}"/>
          </ac:picMkLst>
        </pc:picChg>
        <pc:picChg chg="add del mod ord">
          <ac:chgData name="HARINI V" userId="ee9812899808fbb9" providerId="Windows Live" clId="Web-{1E2AE0D1-92EF-4652-8620-238F2A804DEC}" dt="2022-12-09T14:30:26.894" v="19"/>
          <ac:picMkLst>
            <pc:docMk/>
            <pc:sldMk cId="243495239" sldId="267"/>
            <ac:picMk id="7" creationId="{1BBC57E8-3E6F-E296-9FA6-3844F280B962}"/>
          </ac:picMkLst>
        </pc:picChg>
        <pc:picChg chg="add mod ord">
          <ac:chgData name="HARINI V" userId="ee9812899808fbb9" providerId="Windows Live" clId="Web-{1E2AE0D1-92EF-4652-8620-238F2A804DEC}" dt="2022-12-09T14:31:43.740" v="27" actId="14100"/>
          <ac:picMkLst>
            <pc:docMk/>
            <pc:sldMk cId="243495239" sldId="267"/>
            <ac:picMk id="10" creationId="{2A936BF5-662B-04DE-2D6C-539836C77A94}"/>
          </ac:picMkLst>
        </pc:picChg>
      </pc:sldChg>
    </pc:docChg>
  </pc:docChgLst>
  <pc:docChgLst>
    <pc:chgData name="HARINI V" userId="ee9812899808fbb9" providerId="Windows Live" clId="Web-{2E755502-1866-4E57-8748-001F926E9025}"/>
    <pc:docChg chg="modSld">
      <pc:chgData name="HARINI V" userId="ee9812899808fbb9" providerId="Windows Live" clId="Web-{2E755502-1866-4E57-8748-001F926E9025}" dt="2022-12-10T07:27:50.246" v="12"/>
      <pc:docMkLst>
        <pc:docMk/>
      </pc:docMkLst>
      <pc:sldChg chg="addSp delSp modSp">
        <pc:chgData name="HARINI V" userId="ee9812899808fbb9" providerId="Windows Live" clId="Web-{2E755502-1866-4E57-8748-001F926E9025}" dt="2022-12-10T07:27:18.480" v="6" actId="1076"/>
        <pc:sldMkLst>
          <pc:docMk/>
          <pc:sldMk cId="578843895" sldId="259"/>
        </pc:sldMkLst>
        <pc:spChg chg="add del">
          <ac:chgData name="HARINI V" userId="ee9812899808fbb9" providerId="Windows Live" clId="Web-{2E755502-1866-4E57-8748-001F926E9025}" dt="2022-12-10T07:26:07.181" v="4"/>
          <ac:spMkLst>
            <pc:docMk/>
            <pc:sldMk cId="578843895" sldId="259"/>
            <ac:spMk id="57" creationId="{73FAFB3F-DE4E-478C-9ECA-E9FAAE5A7A56}"/>
          </ac:spMkLst>
        </pc:spChg>
        <pc:spChg chg="add del">
          <ac:chgData name="HARINI V" userId="ee9812899808fbb9" providerId="Windows Live" clId="Web-{2E755502-1866-4E57-8748-001F926E9025}" dt="2022-12-10T07:26:07.181" v="4"/>
          <ac:spMkLst>
            <pc:docMk/>
            <pc:sldMk cId="578843895" sldId="259"/>
            <ac:spMk id="63" creationId="{3FD711E9-7F79-40A9-8D9E-4AE293C154A5}"/>
          </ac:spMkLst>
        </pc:spChg>
        <pc:graphicFrameChg chg="mod modGraphic">
          <ac:chgData name="HARINI V" userId="ee9812899808fbb9" providerId="Windows Live" clId="Web-{2E755502-1866-4E57-8748-001F926E9025}" dt="2022-12-10T07:27:18.480" v="6" actId="1076"/>
          <ac:graphicFrameMkLst>
            <pc:docMk/>
            <pc:sldMk cId="578843895" sldId="259"/>
            <ac:graphicFrameMk id="58" creationId="{C509E1DE-397D-024B-2E83-510DAAB15E39}"/>
          </ac:graphicFrameMkLst>
        </pc:graphicFrameChg>
      </pc:sldChg>
      <pc:sldChg chg="modSp">
        <pc:chgData name="HARINI V" userId="ee9812899808fbb9" providerId="Windows Live" clId="Web-{2E755502-1866-4E57-8748-001F926E9025}" dt="2022-12-10T07:27:50.246" v="12"/>
        <pc:sldMkLst>
          <pc:docMk/>
          <pc:sldMk cId="3797495761" sldId="260"/>
        </pc:sldMkLst>
        <pc:graphicFrameChg chg="mod modGraphic">
          <ac:chgData name="HARINI V" userId="ee9812899808fbb9" providerId="Windows Live" clId="Web-{2E755502-1866-4E57-8748-001F926E9025}" dt="2022-12-10T07:27:50.246" v="12"/>
          <ac:graphicFrameMkLst>
            <pc:docMk/>
            <pc:sldMk cId="3797495761" sldId="260"/>
            <ac:graphicFrameMk id="7" creationId="{E055238A-2DF6-03B2-98A4-A7BDFA7E2D3F}"/>
          </ac:graphicFrameMkLst>
        </pc:graphicFrameChg>
      </pc:sldChg>
    </pc:docChg>
  </pc:docChgLst>
  <pc:docChgLst>
    <pc:chgData name="HARINI V" userId="ee9812899808fbb9" providerId="Windows Live" clId="Web-{B965945A-6015-4996-83B1-43D121C13524}"/>
    <pc:docChg chg="modSld">
      <pc:chgData name="HARINI V" userId="ee9812899808fbb9" providerId="Windows Live" clId="Web-{B965945A-6015-4996-83B1-43D121C13524}" dt="2022-12-13T09:10:35.333" v="44" actId="20577"/>
      <pc:docMkLst>
        <pc:docMk/>
      </pc:docMkLst>
      <pc:sldChg chg="modSp">
        <pc:chgData name="HARINI V" userId="ee9812899808fbb9" providerId="Windows Live" clId="Web-{B965945A-6015-4996-83B1-43D121C13524}" dt="2022-12-13T09:00:24.096" v="1" actId="1076"/>
        <pc:sldMkLst>
          <pc:docMk/>
          <pc:sldMk cId="1648992569" sldId="258"/>
        </pc:sldMkLst>
        <pc:spChg chg="mod">
          <ac:chgData name="HARINI V" userId="ee9812899808fbb9" providerId="Windows Live" clId="Web-{B965945A-6015-4996-83B1-43D121C13524}" dt="2022-12-13T09:00:24.096" v="1" actId="1076"/>
          <ac:spMkLst>
            <pc:docMk/>
            <pc:sldMk cId="1648992569" sldId="258"/>
            <ac:spMk id="3" creationId="{73925DBF-0EC8-7910-0E67-BDA9851E2396}"/>
          </ac:spMkLst>
        </pc:spChg>
      </pc:sldChg>
      <pc:sldChg chg="modSp">
        <pc:chgData name="HARINI V" userId="ee9812899808fbb9" providerId="Windows Live" clId="Web-{B965945A-6015-4996-83B1-43D121C13524}" dt="2022-12-13T09:01:07.957" v="2" actId="1076"/>
        <pc:sldMkLst>
          <pc:docMk/>
          <pc:sldMk cId="578843895" sldId="259"/>
        </pc:sldMkLst>
        <pc:graphicFrameChg chg="mod">
          <ac:chgData name="HARINI V" userId="ee9812899808fbb9" providerId="Windows Live" clId="Web-{B965945A-6015-4996-83B1-43D121C13524}" dt="2022-12-13T09:01:07.957" v="2" actId="1076"/>
          <ac:graphicFrameMkLst>
            <pc:docMk/>
            <pc:sldMk cId="578843895" sldId="259"/>
            <ac:graphicFrameMk id="58" creationId="{C509E1DE-397D-024B-2E83-510DAAB15E39}"/>
          </ac:graphicFrameMkLst>
        </pc:graphicFrameChg>
      </pc:sldChg>
      <pc:sldChg chg="modSp">
        <pc:chgData name="HARINI V" userId="ee9812899808fbb9" providerId="Windows Live" clId="Web-{B965945A-6015-4996-83B1-43D121C13524}" dt="2022-12-13T09:03:51.321" v="40"/>
        <pc:sldMkLst>
          <pc:docMk/>
          <pc:sldMk cId="3651464068" sldId="269"/>
        </pc:sldMkLst>
        <pc:graphicFrameChg chg="mod modGraphic">
          <ac:chgData name="HARINI V" userId="ee9812899808fbb9" providerId="Windows Live" clId="Web-{B965945A-6015-4996-83B1-43D121C13524}" dt="2022-12-13T09:03:51.321" v="40"/>
          <ac:graphicFrameMkLst>
            <pc:docMk/>
            <pc:sldMk cId="3651464068" sldId="269"/>
            <ac:graphicFrameMk id="7" creationId="{53DB8BF7-F12B-90B7-F7C2-DA21E1ACFE04}"/>
          </ac:graphicFrameMkLst>
        </pc:graphicFrameChg>
      </pc:sldChg>
      <pc:sldChg chg="modSp">
        <pc:chgData name="HARINI V" userId="ee9812899808fbb9" providerId="Windows Live" clId="Web-{B965945A-6015-4996-83B1-43D121C13524}" dt="2022-12-13T09:10:35.333" v="44" actId="20577"/>
        <pc:sldMkLst>
          <pc:docMk/>
          <pc:sldMk cId="819959060" sldId="270"/>
        </pc:sldMkLst>
        <pc:spChg chg="mod">
          <ac:chgData name="HARINI V" userId="ee9812899808fbb9" providerId="Windows Live" clId="Web-{B965945A-6015-4996-83B1-43D121C13524}" dt="2022-12-13T09:10:35.333" v="44" actId="20577"/>
          <ac:spMkLst>
            <pc:docMk/>
            <pc:sldMk cId="819959060" sldId="270"/>
            <ac:spMk id="7" creationId="{A1FC48A5-61E5-1C6A-A97C-488920D591E4}"/>
          </ac:spMkLst>
        </pc:spChg>
      </pc:sldChg>
    </pc:docChg>
  </pc:docChgLst>
  <pc:docChgLst>
    <pc:chgData name="HARINI V" userId="ee9812899808fbb9" providerId="Windows Live" clId="Web-{0DB90BED-3115-4984-9AF5-57ADA7D5C38D}"/>
    <pc:docChg chg="modSld">
      <pc:chgData name="HARINI V" userId="ee9812899808fbb9" providerId="Windows Live" clId="Web-{0DB90BED-3115-4984-9AF5-57ADA7D5C38D}" dt="2022-12-13T05:03:44.607" v="17" actId="1076"/>
      <pc:docMkLst>
        <pc:docMk/>
      </pc:docMkLst>
      <pc:sldChg chg="modSp">
        <pc:chgData name="HARINI V" userId="ee9812899808fbb9" providerId="Windows Live" clId="Web-{0DB90BED-3115-4984-9AF5-57ADA7D5C38D}" dt="2022-12-13T05:03:05.622" v="11" actId="1076"/>
        <pc:sldMkLst>
          <pc:docMk/>
          <pc:sldMk cId="617441973" sldId="277"/>
        </pc:sldMkLst>
        <pc:spChg chg="mod">
          <ac:chgData name="HARINI V" userId="ee9812899808fbb9" providerId="Windows Live" clId="Web-{0DB90BED-3115-4984-9AF5-57ADA7D5C38D}" dt="2022-12-13T05:01:15.446" v="9" actId="20577"/>
          <ac:spMkLst>
            <pc:docMk/>
            <pc:sldMk cId="617441973" sldId="277"/>
            <ac:spMk id="6" creationId="{C58B8658-E796-BFE5-1905-905C064ED242}"/>
          </ac:spMkLst>
        </pc:spChg>
        <pc:picChg chg="mod">
          <ac:chgData name="HARINI V" userId="ee9812899808fbb9" providerId="Windows Live" clId="Web-{0DB90BED-3115-4984-9AF5-57ADA7D5C38D}" dt="2022-12-13T05:03:05.622" v="11" actId="1076"/>
          <ac:picMkLst>
            <pc:docMk/>
            <pc:sldMk cId="617441973" sldId="277"/>
            <ac:picMk id="4" creationId="{50EB77B1-F8BE-2111-3109-EEF70F9B2829}"/>
          </ac:picMkLst>
        </pc:picChg>
      </pc:sldChg>
      <pc:sldChg chg="modSp">
        <pc:chgData name="HARINI V" userId="ee9812899808fbb9" providerId="Windows Live" clId="Web-{0DB90BED-3115-4984-9AF5-57ADA7D5C38D}" dt="2022-12-13T05:03:44.607" v="17" actId="1076"/>
        <pc:sldMkLst>
          <pc:docMk/>
          <pc:sldMk cId="2934929963" sldId="278"/>
        </pc:sldMkLst>
        <pc:spChg chg="mod">
          <ac:chgData name="HARINI V" userId="ee9812899808fbb9" providerId="Windows Live" clId="Web-{0DB90BED-3115-4984-9AF5-57ADA7D5C38D}" dt="2022-12-13T05:03:37.654" v="15" actId="14100"/>
          <ac:spMkLst>
            <pc:docMk/>
            <pc:sldMk cId="2934929963" sldId="278"/>
            <ac:spMk id="2" creationId="{5AA5D43E-E9F5-4E5C-3484-411954DC4F2A}"/>
          </ac:spMkLst>
        </pc:spChg>
        <pc:picChg chg="mod">
          <ac:chgData name="HARINI V" userId="ee9812899808fbb9" providerId="Windows Live" clId="Web-{0DB90BED-3115-4984-9AF5-57ADA7D5C38D}" dt="2022-12-13T05:03:44.607" v="17" actId="1076"/>
          <ac:picMkLst>
            <pc:docMk/>
            <pc:sldMk cId="2934929963" sldId="278"/>
            <ac:picMk id="4" creationId="{4CD8BCD5-890A-7535-03B7-A1535CBA3EB7}"/>
          </ac:picMkLst>
        </pc:picChg>
      </pc:sldChg>
    </pc:docChg>
  </pc:docChgLst>
  <pc:docChgLst>
    <pc:chgData name="Guest User" providerId="Windows Live" clId="Web-{624D18F5-21FF-4E21-8ABC-B700C18515B4}"/>
    <pc:docChg chg="modSld">
      <pc:chgData name="Guest User" userId="" providerId="Windows Live" clId="Web-{624D18F5-21FF-4E21-8ABC-B700C18515B4}" dt="2022-12-13T07:39:55.958" v="8" actId="14100"/>
      <pc:docMkLst>
        <pc:docMk/>
      </pc:docMkLst>
      <pc:sldChg chg="modSp">
        <pc:chgData name="Guest User" userId="" providerId="Windows Live" clId="Web-{624D18F5-21FF-4E21-8ABC-B700C18515B4}" dt="2022-12-13T07:38:37.142" v="3" actId="14100"/>
        <pc:sldMkLst>
          <pc:docMk/>
          <pc:sldMk cId="243495239" sldId="267"/>
        </pc:sldMkLst>
        <pc:picChg chg="mod">
          <ac:chgData name="Guest User" userId="" providerId="Windows Live" clId="Web-{624D18F5-21FF-4E21-8ABC-B700C18515B4}" dt="2022-12-13T07:38:37.142" v="3" actId="14100"/>
          <ac:picMkLst>
            <pc:docMk/>
            <pc:sldMk cId="243495239" sldId="267"/>
            <ac:picMk id="10" creationId="{2A936BF5-662B-04DE-2D6C-539836C77A94}"/>
          </ac:picMkLst>
        </pc:picChg>
      </pc:sldChg>
      <pc:sldChg chg="modSp">
        <pc:chgData name="Guest User" userId="" providerId="Windows Live" clId="Web-{624D18F5-21FF-4E21-8ABC-B700C18515B4}" dt="2022-12-13T07:39:55.958" v="8" actId="14100"/>
        <pc:sldMkLst>
          <pc:docMk/>
          <pc:sldMk cId="527137644" sldId="275"/>
        </pc:sldMkLst>
        <pc:spChg chg="mod">
          <ac:chgData name="Guest User" userId="" providerId="Windows Live" clId="Web-{624D18F5-21FF-4E21-8ABC-B700C18515B4}" dt="2022-12-13T07:39:55.958" v="8" actId="14100"/>
          <ac:spMkLst>
            <pc:docMk/>
            <pc:sldMk cId="527137644" sldId="275"/>
            <ac:spMk id="3" creationId="{19804E59-7BDA-67E0-ACD8-9E2C3C5887A9}"/>
          </ac:spMkLst>
        </pc:spChg>
        <pc:spChg chg="mod">
          <ac:chgData name="Guest User" userId="" providerId="Windows Live" clId="Web-{624D18F5-21FF-4E21-8ABC-B700C18515B4}" dt="2022-12-13T07:39:02.237" v="4" actId="1076"/>
          <ac:spMkLst>
            <pc:docMk/>
            <pc:sldMk cId="527137644" sldId="275"/>
            <ac:spMk id="5" creationId="{6D9187FF-C3BB-BAC8-D7C4-E8DB99C19792}"/>
          </ac:spMkLst>
        </pc:spChg>
      </pc:sldChg>
      <pc:sldChg chg="modSp">
        <pc:chgData name="Guest User" userId="" providerId="Windows Live" clId="Web-{624D18F5-21FF-4E21-8ABC-B700C18515B4}" dt="2022-12-13T07:39:54.176" v="7" actId="688"/>
        <pc:sldMkLst>
          <pc:docMk/>
          <pc:sldMk cId="3690114797" sldId="286"/>
        </pc:sldMkLst>
        <pc:spChg chg="mod">
          <ac:chgData name="Guest User" userId="" providerId="Windows Live" clId="Web-{624D18F5-21FF-4E21-8ABC-B700C18515B4}" dt="2022-12-13T07:39:54.176" v="7" actId="688"/>
          <ac:spMkLst>
            <pc:docMk/>
            <pc:sldMk cId="3690114797" sldId="286"/>
            <ac:spMk id="4" creationId="{5A044B8B-E232-C9BF-D72D-A2DD3E64EF38}"/>
          </ac:spMkLst>
        </pc:spChg>
      </pc:sldChg>
    </pc:docChg>
  </pc:docChgLst>
  <pc:docChgLst>
    <pc:chgData name="HARINI V" userId="ee9812899808fbb9" providerId="Windows Live" clId="Web-{418664FD-6E3B-478C-952F-0FDFD82A1EDA}"/>
    <pc:docChg chg="modSld">
      <pc:chgData name="HARINI V" userId="ee9812899808fbb9" providerId="Windows Live" clId="Web-{418664FD-6E3B-478C-952F-0FDFD82A1EDA}" dt="2022-12-12T15:00:47.249" v="57" actId="14100"/>
      <pc:docMkLst>
        <pc:docMk/>
      </pc:docMkLst>
      <pc:sldChg chg="addSp delSp modSp">
        <pc:chgData name="HARINI V" userId="ee9812899808fbb9" providerId="Windows Live" clId="Web-{418664FD-6E3B-478C-952F-0FDFD82A1EDA}" dt="2022-12-12T15:00:47.249" v="57" actId="14100"/>
        <pc:sldMkLst>
          <pc:docMk/>
          <pc:sldMk cId="617441973" sldId="277"/>
        </pc:sldMkLst>
        <pc:spChg chg="add del mod">
          <ac:chgData name="HARINI V" userId="ee9812899808fbb9" providerId="Windows Live" clId="Web-{418664FD-6E3B-478C-952F-0FDFD82A1EDA}" dt="2022-12-12T14:59:04.402" v="1"/>
          <ac:spMkLst>
            <pc:docMk/>
            <pc:sldMk cId="617441973" sldId="277"/>
            <ac:spMk id="3" creationId="{264AF186-740D-9E04-A402-FFB858A1E843}"/>
          </ac:spMkLst>
        </pc:spChg>
        <pc:spChg chg="mod">
          <ac:chgData name="HARINI V" userId="ee9812899808fbb9" providerId="Windows Live" clId="Web-{418664FD-6E3B-478C-952F-0FDFD82A1EDA}" dt="2022-12-12T15:00:47.249" v="57" actId="14100"/>
          <ac:spMkLst>
            <pc:docMk/>
            <pc:sldMk cId="617441973" sldId="277"/>
            <ac:spMk id="6" creationId="{C58B8658-E796-BFE5-1905-905C064ED242}"/>
          </ac:spMkLst>
        </pc:spChg>
        <pc:picChg chg="add del">
          <ac:chgData name="HARINI V" userId="ee9812899808fbb9" providerId="Windows Live" clId="Web-{418664FD-6E3B-478C-952F-0FDFD82A1EDA}" dt="2022-12-12T14:59:04.402" v="1"/>
          <ac:picMkLst>
            <pc:docMk/>
            <pc:sldMk cId="617441973" sldId="277"/>
            <ac:picMk id="4" creationId="{50EB77B1-F8BE-2111-3109-EEF70F9B2829}"/>
          </ac:picMkLst>
        </pc:picChg>
      </pc:sldChg>
    </pc:docChg>
  </pc:docChgLst>
  <pc:docChgLst>
    <pc:chgData name="HARINI V" userId="ee9812899808fbb9" providerId="Windows Live" clId="Web-{AE54FD5B-29EE-446F-82A9-78E87916F6AB}"/>
    <pc:docChg chg="addSld modSld">
      <pc:chgData name="HARINI V" userId="ee9812899808fbb9" providerId="Windows Live" clId="Web-{AE54FD5B-29EE-446F-82A9-78E87916F6AB}" dt="2022-12-13T16:10:13.516" v="106"/>
      <pc:docMkLst>
        <pc:docMk/>
      </pc:docMkLst>
      <pc:sldChg chg="modSp">
        <pc:chgData name="HARINI V" userId="ee9812899808fbb9" providerId="Windows Live" clId="Web-{AE54FD5B-29EE-446F-82A9-78E87916F6AB}" dt="2022-12-13T16:09:07.780" v="89" actId="20577"/>
        <pc:sldMkLst>
          <pc:docMk/>
          <pc:sldMk cId="1648992569" sldId="258"/>
        </pc:sldMkLst>
        <pc:spChg chg="mod">
          <ac:chgData name="HARINI V" userId="ee9812899808fbb9" providerId="Windows Live" clId="Web-{AE54FD5B-29EE-446F-82A9-78E87916F6AB}" dt="2022-12-13T16:09:07.780" v="89" actId="20577"/>
          <ac:spMkLst>
            <pc:docMk/>
            <pc:sldMk cId="1648992569" sldId="258"/>
            <ac:spMk id="3" creationId="{73925DBF-0EC8-7910-0E67-BDA9851E2396}"/>
          </ac:spMkLst>
        </pc:spChg>
      </pc:sldChg>
      <pc:sldChg chg="addSp modSp">
        <pc:chgData name="HARINI V" userId="ee9812899808fbb9" providerId="Windows Live" clId="Web-{AE54FD5B-29EE-446F-82A9-78E87916F6AB}" dt="2022-12-13T16:08:56.514" v="86" actId="1076"/>
        <pc:sldMkLst>
          <pc:docMk/>
          <pc:sldMk cId="4277253542" sldId="268"/>
        </pc:sldMkLst>
        <pc:spChg chg="mod">
          <ac:chgData name="HARINI V" userId="ee9812899808fbb9" providerId="Windows Live" clId="Web-{AE54FD5B-29EE-446F-82A9-78E87916F6AB}" dt="2022-12-13T15:48:32.747" v="10" actId="1076"/>
          <ac:spMkLst>
            <pc:docMk/>
            <pc:sldMk cId="4277253542" sldId="268"/>
            <ac:spMk id="3" creationId="{D8648059-BA84-3E21-568D-315E64A3A260}"/>
          </ac:spMkLst>
        </pc:spChg>
        <pc:spChg chg="mod">
          <ac:chgData name="HARINI V" userId="ee9812899808fbb9" providerId="Windows Live" clId="Web-{AE54FD5B-29EE-446F-82A9-78E87916F6AB}" dt="2022-12-13T16:08:56.514" v="86" actId="1076"/>
          <ac:spMkLst>
            <pc:docMk/>
            <pc:sldMk cId="4277253542" sldId="268"/>
            <ac:spMk id="5" creationId="{0515C5E1-E7D4-C90A-A845-4EDBE6CB7D92}"/>
          </ac:spMkLst>
        </pc:spChg>
        <pc:picChg chg="add mod">
          <ac:chgData name="HARINI V" userId="ee9812899808fbb9" providerId="Windows Live" clId="Web-{AE54FD5B-29EE-446F-82A9-78E87916F6AB}" dt="2022-12-13T15:48:17.981" v="9" actId="14100"/>
          <ac:picMkLst>
            <pc:docMk/>
            <pc:sldMk cId="4277253542" sldId="268"/>
            <ac:picMk id="7" creationId="{12B9DA65-B8EF-F377-AA44-238862D78081}"/>
          </ac:picMkLst>
        </pc:picChg>
      </pc:sldChg>
      <pc:sldChg chg="addSp delSp modSp">
        <pc:chgData name="HARINI V" userId="ee9812899808fbb9" providerId="Windows Live" clId="Web-{AE54FD5B-29EE-446F-82A9-78E87916F6AB}" dt="2022-12-13T16:09:48.125" v="105"/>
        <pc:sldMkLst>
          <pc:docMk/>
          <pc:sldMk cId="3651464068" sldId="269"/>
        </pc:sldMkLst>
        <pc:spChg chg="add del mod">
          <ac:chgData name="HARINI V" userId="ee9812899808fbb9" providerId="Windows Live" clId="Web-{AE54FD5B-29EE-446F-82A9-78E87916F6AB}" dt="2022-12-13T16:09:48.125" v="103"/>
          <ac:spMkLst>
            <pc:docMk/>
            <pc:sldMk cId="3651464068" sldId="269"/>
            <ac:spMk id="5" creationId="{B48A8B4D-F88F-1F3E-5413-620C6A575150}"/>
          </ac:spMkLst>
        </pc:spChg>
        <pc:graphicFrameChg chg="add del mod">
          <ac:chgData name="HARINI V" userId="ee9812899808fbb9" providerId="Windows Live" clId="Web-{AE54FD5B-29EE-446F-82A9-78E87916F6AB}" dt="2022-12-13T16:09:48.125" v="104"/>
          <ac:graphicFrameMkLst>
            <pc:docMk/>
            <pc:sldMk cId="3651464068" sldId="269"/>
            <ac:graphicFrameMk id="7" creationId="{53DB8BF7-F12B-90B7-F7C2-DA21E1ACFE04}"/>
          </ac:graphicFrameMkLst>
        </pc:graphicFrameChg>
        <pc:picChg chg="add del mod">
          <ac:chgData name="HARINI V" userId="ee9812899808fbb9" providerId="Windows Live" clId="Web-{AE54FD5B-29EE-446F-82A9-78E87916F6AB}" dt="2022-12-13T16:09:48.125" v="105"/>
          <ac:picMkLst>
            <pc:docMk/>
            <pc:sldMk cId="3651464068" sldId="269"/>
            <ac:picMk id="3" creationId="{51FC8872-691C-EFDD-3064-1498BB58FB1B}"/>
          </ac:picMkLst>
        </pc:picChg>
      </pc:sldChg>
      <pc:sldChg chg="modSp">
        <pc:chgData name="HARINI V" userId="ee9812899808fbb9" providerId="Windows Live" clId="Web-{AE54FD5B-29EE-446F-82A9-78E87916F6AB}" dt="2022-12-13T16:04:19.929" v="85" actId="1076"/>
        <pc:sldMkLst>
          <pc:docMk/>
          <pc:sldMk cId="3176294696" sldId="285"/>
        </pc:sldMkLst>
        <pc:spChg chg="mod">
          <ac:chgData name="HARINI V" userId="ee9812899808fbb9" providerId="Windows Live" clId="Web-{AE54FD5B-29EE-446F-82A9-78E87916F6AB}" dt="2022-12-13T16:04:11.304" v="83" actId="20577"/>
          <ac:spMkLst>
            <pc:docMk/>
            <pc:sldMk cId="3176294696" sldId="285"/>
            <ac:spMk id="3" creationId="{484C0B15-DB9D-539F-4EAF-BB715DA2C55A}"/>
          </ac:spMkLst>
        </pc:spChg>
        <pc:picChg chg="mod">
          <ac:chgData name="HARINI V" userId="ee9812899808fbb9" providerId="Windows Live" clId="Web-{AE54FD5B-29EE-446F-82A9-78E87916F6AB}" dt="2022-12-13T16:04:19.929" v="85" actId="1076"/>
          <ac:picMkLst>
            <pc:docMk/>
            <pc:sldMk cId="3176294696" sldId="285"/>
            <ac:picMk id="5" creationId="{190C20C8-969C-6DBE-ADC2-24240A35B0EF}"/>
          </ac:picMkLst>
        </pc:picChg>
      </pc:sldChg>
      <pc:sldChg chg="addSp">
        <pc:chgData name="HARINI V" userId="ee9812899808fbb9" providerId="Windows Live" clId="Web-{AE54FD5B-29EE-446F-82A9-78E87916F6AB}" dt="2022-12-13T16:10:13.516" v="106"/>
        <pc:sldMkLst>
          <pc:docMk/>
          <pc:sldMk cId="3044143807" sldId="289"/>
        </pc:sldMkLst>
        <pc:picChg chg="add">
          <ac:chgData name="HARINI V" userId="ee9812899808fbb9" providerId="Windows Live" clId="Web-{AE54FD5B-29EE-446F-82A9-78E87916F6AB}" dt="2022-12-13T16:10:13.516" v="106"/>
          <ac:picMkLst>
            <pc:docMk/>
            <pc:sldMk cId="3044143807" sldId="289"/>
            <ac:picMk id="5" creationId="{FA3EC899-5743-EDA9-283D-4BEA26DE7421}"/>
          </ac:picMkLst>
        </pc:picChg>
      </pc:sldChg>
      <pc:sldChg chg="modSp">
        <pc:chgData name="HARINI V" userId="ee9812899808fbb9" providerId="Windows Live" clId="Web-{AE54FD5B-29EE-446F-82A9-78E87916F6AB}" dt="2022-12-13T15:52:30.066" v="43" actId="1076"/>
        <pc:sldMkLst>
          <pc:docMk/>
          <pc:sldMk cId="4035915658" sldId="293"/>
        </pc:sldMkLst>
        <pc:spChg chg="mod">
          <ac:chgData name="HARINI V" userId="ee9812899808fbb9" providerId="Windows Live" clId="Web-{AE54FD5B-29EE-446F-82A9-78E87916F6AB}" dt="2022-12-13T15:50:58.611" v="37" actId="1076"/>
          <ac:spMkLst>
            <pc:docMk/>
            <pc:sldMk cId="4035915658" sldId="293"/>
            <ac:spMk id="2" creationId="{55593FB9-081C-2972-86B6-8151A7D2B8DC}"/>
          </ac:spMkLst>
        </pc:spChg>
        <pc:picChg chg="mod">
          <ac:chgData name="HARINI V" userId="ee9812899808fbb9" providerId="Windows Live" clId="Web-{AE54FD5B-29EE-446F-82A9-78E87916F6AB}" dt="2022-12-13T15:52:30.066" v="43" actId="1076"/>
          <ac:picMkLst>
            <pc:docMk/>
            <pc:sldMk cId="4035915658" sldId="293"/>
            <ac:picMk id="4" creationId="{2508163D-DE55-AB83-66AF-5C80E8494AF1}"/>
          </ac:picMkLst>
        </pc:picChg>
      </pc:sldChg>
      <pc:sldChg chg="modSp new">
        <pc:chgData name="HARINI V" userId="ee9812899808fbb9" providerId="Windows Live" clId="Web-{AE54FD5B-29EE-446F-82A9-78E87916F6AB}" dt="2022-12-13T15:52:37.754" v="44" actId="1076"/>
        <pc:sldMkLst>
          <pc:docMk/>
          <pc:sldMk cId="3082519848" sldId="294"/>
        </pc:sldMkLst>
        <pc:picChg chg="mod">
          <ac:chgData name="HARINI V" userId="ee9812899808fbb9" providerId="Windows Live" clId="Web-{AE54FD5B-29EE-446F-82A9-78E87916F6AB}" dt="2022-12-13T15:52:37.754" v="44" actId="1076"/>
          <ac:picMkLst>
            <pc:docMk/>
            <pc:sldMk cId="3082519848" sldId="294"/>
            <ac:picMk id="4" creationId="{FEF3C1FC-D7C3-AE0F-18B0-1C1FD9B37AB0}"/>
          </ac:picMkLst>
        </pc:picChg>
      </pc:sldChg>
      <pc:sldChg chg="modSp">
        <pc:chgData name="HARINI V" userId="ee9812899808fbb9" providerId="Windows Live" clId="Web-{AE54FD5B-29EE-446F-82A9-78E87916F6AB}" dt="2022-12-13T15:53:09.942" v="60" actId="1076"/>
        <pc:sldMkLst>
          <pc:docMk/>
          <pc:sldMk cId="559963570" sldId="295"/>
        </pc:sldMkLst>
        <pc:spChg chg="mod">
          <ac:chgData name="HARINI V" userId="ee9812899808fbb9" providerId="Windows Live" clId="Web-{AE54FD5B-29EE-446F-82A9-78E87916F6AB}" dt="2022-12-13T15:53:06.520" v="59" actId="20577"/>
          <ac:spMkLst>
            <pc:docMk/>
            <pc:sldMk cId="559963570" sldId="295"/>
            <ac:spMk id="2" creationId="{6A0CA1EC-E414-42ED-BBBB-5BE871E0C228}"/>
          </ac:spMkLst>
        </pc:spChg>
        <pc:picChg chg="mod">
          <ac:chgData name="HARINI V" userId="ee9812899808fbb9" providerId="Windows Live" clId="Web-{AE54FD5B-29EE-446F-82A9-78E87916F6AB}" dt="2022-12-13T15:53:09.942" v="60" actId="1076"/>
          <ac:picMkLst>
            <pc:docMk/>
            <pc:sldMk cId="559963570" sldId="295"/>
            <ac:picMk id="4" creationId="{F584C149-3798-E829-F363-436E367D02C8}"/>
          </ac:picMkLst>
        </pc:picChg>
      </pc:sldChg>
      <pc:sldChg chg="modSp">
        <pc:chgData name="HARINI V" userId="ee9812899808fbb9" providerId="Windows Live" clId="Web-{AE54FD5B-29EE-446F-82A9-78E87916F6AB}" dt="2022-12-13T16:02:54.911" v="75" actId="1076"/>
        <pc:sldMkLst>
          <pc:docMk/>
          <pc:sldMk cId="1006008121" sldId="297"/>
        </pc:sldMkLst>
        <pc:picChg chg="mod">
          <ac:chgData name="HARINI V" userId="ee9812899808fbb9" providerId="Windows Live" clId="Web-{AE54FD5B-29EE-446F-82A9-78E87916F6AB}" dt="2022-12-13T16:02:54.911" v="75" actId="1076"/>
          <ac:picMkLst>
            <pc:docMk/>
            <pc:sldMk cId="1006008121" sldId="297"/>
            <ac:picMk id="4" creationId="{8FF663E7-59C7-6DB2-C988-FE5C0E85E5E4}"/>
          </ac:picMkLst>
        </pc:picChg>
      </pc:sldChg>
      <pc:sldChg chg="modSp">
        <pc:chgData name="HARINI V" userId="ee9812899808fbb9" providerId="Windows Live" clId="Web-{AE54FD5B-29EE-446F-82A9-78E87916F6AB}" dt="2022-12-13T15:53:28.193" v="73" actId="20577"/>
        <pc:sldMkLst>
          <pc:docMk/>
          <pc:sldMk cId="2451580237" sldId="298"/>
        </pc:sldMkLst>
        <pc:spChg chg="mod">
          <ac:chgData name="HARINI V" userId="ee9812899808fbb9" providerId="Windows Live" clId="Web-{AE54FD5B-29EE-446F-82A9-78E87916F6AB}" dt="2022-12-13T15:53:28.193" v="73" actId="20577"/>
          <ac:spMkLst>
            <pc:docMk/>
            <pc:sldMk cId="2451580237" sldId="298"/>
            <ac:spMk id="2" creationId="{85215A65-D778-0BEB-7053-40579306D33C}"/>
          </ac:spMkLst>
        </pc:spChg>
      </pc:sldChg>
    </pc:docChg>
  </pc:docChgLst>
  <pc:docChgLst>
    <pc:chgData name="HARINI V" userId="ee9812899808fbb9" providerId="Windows Live" clId="Web-{068D29BF-50F3-42C0-95E6-E6125A2BAB85}"/>
    <pc:docChg chg="modSld">
      <pc:chgData name="HARINI V" userId="ee9812899808fbb9" providerId="Windows Live" clId="Web-{068D29BF-50F3-42C0-95E6-E6125A2BAB85}" dt="2022-12-14T14:03:30.025" v="31"/>
      <pc:docMkLst>
        <pc:docMk/>
      </pc:docMkLst>
      <pc:sldChg chg="modSp">
        <pc:chgData name="HARINI V" userId="ee9812899808fbb9" providerId="Windows Live" clId="Web-{068D29BF-50F3-42C0-95E6-E6125A2BAB85}" dt="2022-12-14T14:01:22.990" v="30" actId="1076"/>
        <pc:sldMkLst>
          <pc:docMk/>
          <pc:sldMk cId="342618748" sldId="266"/>
        </pc:sldMkLst>
        <pc:spChg chg="mod">
          <ac:chgData name="HARINI V" userId="ee9812899808fbb9" providerId="Windows Live" clId="Web-{068D29BF-50F3-42C0-95E6-E6125A2BAB85}" dt="2022-12-14T14:01:15.521" v="28" actId="20577"/>
          <ac:spMkLst>
            <pc:docMk/>
            <pc:sldMk cId="342618748" sldId="266"/>
            <ac:spMk id="3" creationId="{4525E922-D47A-EA14-B031-5EBFA69CB41D}"/>
          </ac:spMkLst>
        </pc:spChg>
        <pc:picChg chg="mod">
          <ac:chgData name="HARINI V" userId="ee9812899808fbb9" providerId="Windows Live" clId="Web-{068D29BF-50F3-42C0-95E6-E6125A2BAB85}" dt="2022-12-14T14:01:22.990" v="30" actId="1076"/>
          <ac:picMkLst>
            <pc:docMk/>
            <pc:sldMk cId="342618748" sldId="266"/>
            <ac:picMk id="5" creationId="{772CCA52-8C6D-6FC4-8CF8-CE12A0A31672}"/>
          </ac:picMkLst>
        </pc:picChg>
      </pc:sldChg>
      <pc:sldChg chg="modSp">
        <pc:chgData name="HARINI V" userId="ee9812899808fbb9" providerId="Windows Live" clId="Web-{068D29BF-50F3-42C0-95E6-E6125A2BAB85}" dt="2022-12-14T14:00:02.628" v="16" actId="1076"/>
        <pc:sldMkLst>
          <pc:docMk/>
          <pc:sldMk cId="3176294696" sldId="285"/>
        </pc:sldMkLst>
        <pc:spChg chg="mod">
          <ac:chgData name="HARINI V" userId="ee9812899808fbb9" providerId="Windows Live" clId="Web-{068D29BF-50F3-42C0-95E6-E6125A2BAB85}" dt="2022-12-14T13:59:00.610" v="2" actId="20577"/>
          <ac:spMkLst>
            <pc:docMk/>
            <pc:sldMk cId="3176294696" sldId="285"/>
            <ac:spMk id="2" creationId="{B07CAF79-880F-34DC-15DD-4F2BEDAC3ADF}"/>
          </ac:spMkLst>
        </pc:spChg>
        <pc:picChg chg="mod">
          <ac:chgData name="HARINI V" userId="ee9812899808fbb9" providerId="Windows Live" clId="Web-{068D29BF-50F3-42C0-95E6-E6125A2BAB85}" dt="2022-12-14T14:00:02.628" v="16" actId="1076"/>
          <ac:picMkLst>
            <pc:docMk/>
            <pc:sldMk cId="3176294696" sldId="285"/>
            <ac:picMk id="5" creationId="{190C20C8-969C-6DBE-ADC2-24240A35B0EF}"/>
          </ac:picMkLst>
        </pc:picChg>
      </pc:sldChg>
      <pc:sldChg chg="modSp">
        <pc:chgData name="HARINI V" userId="ee9812899808fbb9" providerId="Windows Live" clId="Web-{068D29BF-50F3-42C0-95E6-E6125A2BAB85}" dt="2022-12-14T14:00:38.504" v="23" actId="1076"/>
        <pc:sldMkLst>
          <pc:docMk/>
          <pc:sldMk cId="653673280" sldId="287"/>
        </pc:sldMkLst>
        <pc:spChg chg="mod">
          <ac:chgData name="HARINI V" userId="ee9812899808fbb9" providerId="Windows Live" clId="Web-{068D29BF-50F3-42C0-95E6-E6125A2BAB85}" dt="2022-12-14T14:00:30.910" v="20" actId="20577"/>
          <ac:spMkLst>
            <pc:docMk/>
            <pc:sldMk cId="653673280" sldId="287"/>
            <ac:spMk id="3" creationId="{2E450E8A-1C79-FF62-82A0-30EDA6B78FE0}"/>
          </ac:spMkLst>
        </pc:spChg>
        <pc:spChg chg="mod">
          <ac:chgData name="HARINI V" userId="ee9812899808fbb9" providerId="Windows Live" clId="Web-{068D29BF-50F3-42C0-95E6-E6125A2BAB85}" dt="2022-12-14T14:00:23.738" v="18" actId="20577"/>
          <ac:spMkLst>
            <pc:docMk/>
            <pc:sldMk cId="653673280" sldId="287"/>
            <ac:spMk id="5" creationId="{36B9DB2D-AC30-A0D7-8310-1413F88B12DA}"/>
          </ac:spMkLst>
        </pc:spChg>
        <pc:spChg chg="mod">
          <ac:chgData name="HARINI V" userId="ee9812899808fbb9" providerId="Windows Live" clId="Web-{068D29BF-50F3-42C0-95E6-E6125A2BAB85}" dt="2022-12-14T13:59:29.049" v="11" actId="20577"/>
          <ac:spMkLst>
            <pc:docMk/>
            <pc:sldMk cId="653673280" sldId="287"/>
            <ac:spMk id="6" creationId="{389C15FD-62C0-92CE-E3DA-FDDCEF301899}"/>
          </ac:spMkLst>
        </pc:spChg>
        <pc:picChg chg="mod">
          <ac:chgData name="HARINI V" userId="ee9812899808fbb9" providerId="Windows Live" clId="Web-{068D29BF-50F3-42C0-95E6-E6125A2BAB85}" dt="2022-12-14T14:00:38.504" v="23" actId="1076"/>
          <ac:picMkLst>
            <pc:docMk/>
            <pc:sldMk cId="653673280" sldId="287"/>
            <ac:picMk id="4" creationId="{0FA76D3A-ABC6-CF5C-70D5-27763AA6A7C0}"/>
          </ac:picMkLst>
        </pc:picChg>
      </pc:sldChg>
      <pc:sldChg chg="addSp">
        <pc:chgData name="HARINI V" userId="ee9812899808fbb9" providerId="Windows Live" clId="Web-{068D29BF-50F3-42C0-95E6-E6125A2BAB85}" dt="2022-12-14T14:03:30.025" v="31"/>
        <pc:sldMkLst>
          <pc:docMk/>
          <pc:sldMk cId="3994578137" sldId="291"/>
        </pc:sldMkLst>
        <pc:spChg chg="add">
          <ac:chgData name="HARINI V" userId="ee9812899808fbb9" providerId="Windows Live" clId="Web-{068D29BF-50F3-42C0-95E6-E6125A2BAB85}" dt="2022-12-14T14:03:30.025" v="31"/>
          <ac:spMkLst>
            <pc:docMk/>
            <pc:sldMk cId="3994578137" sldId="291"/>
            <ac:spMk id="2" creationId="{3FAC8DE1-46D8-7CBC-B128-757EC7E995AB}"/>
          </ac:spMkLst>
        </pc:spChg>
      </pc:sldChg>
    </pc:docChg>
  </pc:docChgLst>
  <pc:docChgLst>
    <pc:chgData name="HARINI V" userId="ee9812899808fbb9" providerId="Windows Live" clId="Web-{215E60E3-968B-4CC9-BC6D-1A248964EFB4}"/>
    <pc:docChg chg="addSld delSld modSld sldOrd">
      <pc:chgData name="HARINI V" userId="ee9812899808fbb9" providerId="Windows Live" clId="Web-{215E60E3-968B-4CC9-BC6D-1A248964EFB4}" dt="2022-12-13T08:25:37.647" v="394" actId="20577"/>
      <pc:docMkLst>
        <pc:docMk/>
      </pc:docMkLst>
      <pc:sldChg chg="addSp modSp mod setBg setClrOvrMap">
        <pc:chgData name="HARINI V" userId="ee9812899808fbb9" providerId="Windows Live" clId="Web-{215E60E3-968B-4CC9-BC6D-1A248964EFB4}" dt="2022-12-13T08:25:37.647" v="394" actId="20577"/>
        <pc:sldMkLst>
          <pc:docMk/>
          <pc:sldMk cId="1648992569" sldId="258"/>
        </pc:sldMkLst>
        <pc:spChg chg="mod ord">
          <ac:chgData name="HARINI V" userId="ee9812899808fbb9" providerId="Windows Live" clId="Web-{215E60E3-968B-4CC9-BC6D-1A248964EFB4}" dt="2022-12-13T08:25:37.647" v="394" actId="20577"/>
          <ac:spMkLst>
            <pc:docMk/>
            <pc:sldMk cId="1648992569" sldId="258"/>
            <ac:spMk id="3" creationId="{73925DBF-0EC8-7910-0E67-BDA9851E2396}"/>
          </ac:spMkLst>
        </pc:spChg>
        <pc:spChg chg="mod">
          <ac:chgData name="HARINI V" userId="ee9812899808fbb9" providerId="Windows Live" clId="Web-{215E60E3-968B-4CC9-BC6D-1A248964EFB4}" dt="2022-12-13T07:49:49.610" v="337"/>
          <ac:spMkLst>
            <pc:docMk/>
            <pc:sldMk cId="1648992569" sldId="258"/>
            <ac:spMk id="7" creationId="{E2FC4A40-2C4F-F403-7E82-625CAA51F075}"/>
          </ac:spMkLst>
        </pc:spChg>
        <pc:spChg chg="add">
          <ac:chgData name="HARINI V" userId="ee9812899808fbb9" providerId="Windows Live" clId="Web-{215E60E3-968B-4CC9-BC6D-1A248964EFB4}" dt="2022-12-13T07:49:49.610" v="337"/>
          <ac:spMkLst>
            <pc:docMk/>
            <pc:sldMk cId="1648992569" sldId="258"/>
            <ac:spMk id="33" creationId="{D94A7024-D948-494D-8920-BBA2DA07D15B}"/>
          </ac:spMkLst>
        </pc:spChg>
        <pc:picChg chg="mod">
          <ac:chgData name="HARINI V" userId="ee9812899808fbb9" providerId="Windows Live" clId="Web-{215E60E3-968B-4CC9-BC6D-1A248964EFB4}" dt="2022-12-13T07:49:49.610" v="337"/>
          <ac:picMkLst>
            <pc:docMk/>
            <pc:sldMk cId="1648992569" sldId="258"/>
            <ac:picMk id="28" creationId="{0763B35E-8553-230C-F190-E9F233242D05}"/>
          </ac:picMkLst>
        </pc:picChg>
      </pc:sldChg>
      <pc:sldChg chg="modSp">
        <pc:chgData name="HARINI V" userId="ee9812899808fbb9" providerId="Windows Live" clId="Web-{215E60E3-968B-4CC9-BC6D-1A248964EFB4}" dt="2022-12-13T07:30:22.160" v="218" actId="1076"/>
        <pc:sldMkLst>
          <pc:docMk/>
          <pc:sldMk cId="578843895" sldId="259"/>
        </pc:sldMkLst>
        <pc:graphicFrameChg chg="mod">
          <ac:chgData name="HARINI V" userId="ee9812899808fbb9" providerId="Windows Live" clId="Web-{215E60E3-968B-4CC9-BC6D-1A248964EFB4}" dt="2022-12-13T07:30:22.160" v="218" actId="1076"/>
          <ac:graphicFrameMkLst>
            <pc:docMk/>
            <pc:sldMk cId="578843895" sldId="259"/>
            <ac:graphicFrameMk id="58" creationId="{C509E1DE-397D-024B-2E83-510DAAB15E39}"/>
          </ac:graphicFrameMkLst>
        </pc:graphicFrameChg>
      </pc:sldChg>
      <pc:sldChg chg="modSp ord">
        <pc:chgData name="HARINI V" userId="ee9812899808fbb9" providerId="Windows Live" clId="Web-{215E60E3-968B-4CC9-BC6D-1A248964EFB4}" dt="2022-12-13T08:25:17.131" v="393" actId="1076"/>
        <pc:sldMkLst>
          <pc:docMk/>
          <pc:sldMk cId="1018311571" sldId="264"/>
        </pc:sldMkLst>
        <pc:spChg chg="mod">
          <ac:chgData name="HARINI V" userId="ee9812899808fbb9" providerId="Windows Live" clId="Web-{215E60E3-968B-4CC9-BC6D-1A248964EFB4}" dt="2022-12-13T08:25:17.131" v="393" actId="1076"/>
          <ac:spMkLst>
            <pc:docMk/>
            <pc:sldMk cId="1018311571" sldId="264"/>
            <ac:spMk id="2" creationId="{271EA6B5-2971-4093-02C4-4222D73906D4}"/>
          </ac:spMkLst>
        </pc:spChg>
      </pc:sldChg>
      <pc:sldChg chg="modSp">
        <pc:chgData name="HARINI V" userId="ee9812899808fbb9" providerId="Windows Live" clId="Web-{215E60E3-968B-4CC9-BC6D-1A248964EFB4}" dt="2022-12-13T07:43:41.273" v="244" actId="1076"/>
        <pc:sldMkLst>
          <pc:docMk/>
          <pc:sldMk cId="243495239" sldId="267"/>
        </pc:sldMkLst>
        <pc:spChg chg="mod">
          <ac:chgData name="HARINI V" userId="ee9812899808fbb9" providerId="Windows Live" clId="Web-{215E60E3-968B-4CC9-BC6D-1A248964EFB4}" dt="2022-12-13T07:43:41.273" v="244" actId="1076"/>
          <ac:spMkLst>
            <pc:docMk/>
            <pc:sldMk cId="243495239" sldId="267"/>
            <ac:spMk id="2" creationId="{84C9121D-90B7-8A96-66C1-487F8C79A807}"/>
          </ac:spMkLst>
        </pc:spChg>
        <pc:picChg chg="mod">
          <ac:chgData name="HARINI V" userId="ee9812899808fbb9" providerId="Windows Live" clId="Web-{215E60E3-968B-4CC9-BC6D-1A248964EFB4}" dt="2022-12-13T07:43:36.086" v="243" actId="1076"/>
          <ac:picMkLst>
            <pc:docMk/>
            <pc:sldMk cId="243495239" sldId="267"/>
            <ac:picMk id="10" creationId="{2A936BF5-662B-04DE-2D6C-539836C77A94}"/>
          </ac:picMkLst>
        </pc:picChg>
      </pc:sldChg>
      <pc:sldChg chg="addSp modSp">
        <pc:chgData name="HARINI V" userId="ee9812899808fbb9" providerId="Windows Live" clId="Web-{215E60E3-968B-4CC9-BC6D-1A248964EFB4}" dt="2022-12-13T07:32:37.023" v="219" actId="1076"/>
        <pc:sldMkLst>
          <pc:docMk/>
          <pc:sldMk cId="4277253542" sldId="268"/>
        </pc:sldMkLst>
        <pc:spChg chg="mod">
          <ac:chgData name="HARINI V" userId="ee9812899808fbb9" providerId="Windows Live" clId="Web-{215E60E3-968B-4CC9-BC6D-1A248964EFB4}" dt="2022-12-13T07:32:37.023" v="219" actId="1076"/>
          <ac:spMkLst>
            <pc:docMk/>
            <pc:sldMk cId="4277253542" sldId="268"/>
            <ac:spMk id="5" creationId="{0515C5E1-E7D4-C90A-A845-4EDBE6CB7D92}"/>
          </ac:spMkLst>
        </pc:spChg>
        <pc:spChg chg="mod">
          <ac:chgData name="HARINI V" userId="ee9812899808fbb9" providerId="Windows Live" clId="Web-{215E60E3-968B-4CC9-BC6D-1A248964EFB4}" dt="2022-12-13T07:11:31.664" v="211" actId="14100"/>
          <ac:spMkLst>
            <pc:docMk/>
            <pc:sldMk cId="4277253542" sldId="268"/>
            <ac:spMk id="6" creationId="{AC52BF3B-7E78-CA0C-F059-EA23D2C116EA}"/>
          </ac:spMkLst>
        </pc:spChg>
        <pc:picChg chg="add mod">
          <ac:chgData name="HARINI V" userId="ee9812899808fbb9" providerId="Windows Live" clId="Web-{215E60E3-968B-4CC9-BC6D-1A248964EFB4}" dt="2022-12-13T07:09:50.739" v="209" actId="14100"/>
          <ac:picMkLst>
            <pc:docMk/>
            <pc:sldMk cId="4277253542" sldId="268"/>
            <ac:picMk id="2" creationId="{19E31572-5324-C836-C400-E4EEB9E97D63}"/>
          </ac:picMkLst>
        </pc:picChg>
      </pc:sldChg>
      <pc:sldChg chg="modSp">
        <pc:chgData name="HARINI V" userId="ee9812899808fbb9" providerId="Windows Live" clId="Web-{215E60E3-968B-4CC9-BC6D-1A248964EFB4}" dt="2022-12-13T08:04:05.319" v="363" actId="1076"/>
        <pc:sldMkLst>
          <pc:docMk/>
          <pc:sldMk cId="3651464068" sldId="269"/>
        </pc:sldMkLst>
        <pc:spChg chg="mod">
          <ac:chgData name="HARINI V" userId="ee9812899808fbb9" providerId="Windows Live" clId="Web-{215E60E3-968B-4CC9-BC6D-1A248964EFB4}" dt="2022-12-13T08:04:05.319" v="363" actId="1076"/>
          <ac:spMkLst>
            <pc:docMk/>
            <pc:sldMk cId="3651464068" sldId="269"/>
            <ac:spMk id="5" creationId="{B48A8B4D-F88F-1F3E-5413-620C6A575150}"/>
          </ac:spMkLst>
        </pc:spChg>
        <pc:graphicFrameChg chg="mod modGraphic">
          <ac:chgData name="HARINI V" userId="ee9812899808fbb9" providerId="Windows Live" clId="Web-{215E60E3-968B-4CC9-BC6D-1A248964EFB4}" dt="2022-12-13T08:04:01.178" v="362" actId="1076"/>
          <ac:graphicFrameMkLst>
            <pc:docMk/>
            <pc:sldMk cId="3651464068" sldId="269"/>
            <ac:graphicFrameMk id="7" creationId="{53DB8BF7-F12B-90B7-F7C2-DA21E1ACFE04}"/>
          </ac:graphicFrameMkLst>
        </pc:graphicFrameChg>
      </pc:sldChg>
      <pc:sldChg chg="addSp modSp mod ord setBg">
        <pc:chgData name="HARINI V" userId="ee9812899808fbb9" providerId="Windows Live" clId="Web-{215E60E3-968B-4CC9-BC6D-1A248964EFB4}" dt="2022-12-13T07:43:21.710" v="242"/>
        <pc:sldMkLst>
          <pc:docMk/>
          <pc:sldMk cId="819959060" sldId="270"/>
        </pc:sldMkLst>
        <pc:spChg chg="mod">
          <ac:chgData name="HARINI V" userId="ee9812899808fbb9" providerId="Windows Live" clId="Web-{215E60E3-968B-4CC9-BC6D-1A248964EFB4}" dt="2022-12-13T07:43:21.710" v="242"/>
          <ac:spMkLst>
            <pc:docMk/>
            <pc:sldMk cId="819959060" sldId="270"/>
            <ac:spMk id="5" creationId="{351EA71A-4876-5E99-7E28-A9A940378586}"/>
          </ac:spMkLst>
        </pc:spChg>
        <pc:spChg chg="mod">
          <ac:chgData name="HARINI V" userId="ee9812899808fbb9" providerId="Windows Live" clId="Web-{215E60E3-968B-4CC9-BC6D-1A248964EFB4}" dt="2022-12-13T07:43:21.710" v="242"/>
          <ac:spMkLst>
            <pc:docMk/>
            <pc:sldMk cId="819959060" sldId="270"/>
            <ac:spMk id="7" creationId="{A1FC48A5-61E5-1C6A-A97C-488920D591E4}"/>
          </ac:spMkLst>
        </pc:spChg>
        <pc:spChg chg="add">
          <ac:chgData name="HARINI V" userId="ee9812899808fbb9" providerId="Windows Live" clId="Web-{215E60E3-968B-4CC9-BC6D-1A248964EFB4}" dt="2022-12-13T07:43:21.710" v="242"/>
          <ac:spMkLst>
            <pc:docMk/>
            <pc:sldMk cId="819959060" sldId="270"/>
            <ac:spMk id="17" creationId="{3F088236-D655-4F88-B238-E16762358025}"/>
          </ac:spMkLst>
        </pc:spChg>
        <pc:spChg chg="add">
          <ac:chgData name="HARINI V" userId="ee9812899808fbb9" providerId="Windows Live" clId="Web-{215E60E3-968B-4CC9-BC6D-1A248964EFB4}" dt="2022-12-13T07:43:21.710" v="242"/>
          <ac:spMkLst>
            <pc:docMk/>
            <pc:sldMk cId="819959060" sldId="270"/>
            <ac:spMk id="19" creationId="{3DAC0C92-199E-475C-9390-119A9B027276}"/>
          </ac:spMkLst>
        </pc:spChg>
        <pc:spChg chg="add">
          <ac:chgData name="HARINI V" userId="ee9812899808fbb9" providerId="Windows Live" clId="Web-{215E60E3-968B-4CC9-BC6D-1A248964EFB4}" dt="2022-12-13T07:43:21.710" v="242"/>
          <ac:spMkLst>
            <pc:docMk/>
            <pc:sldMk cId="819959060" sldId="270"/>
            <ac:spMk id="21" creationId="{C4CFB339-0ED8-4FE2-9EF1-6D1375B8499B}"/>
          </ac:spMkLst>
        </pc:spChg>
        <pc:spChg chg="add">
          <ac:chgData name="HARINI V" userId="ee9812899808fbb9" providerId="Windows Live" clId="Web-{215E60E3-968B-4CC9-BC6D-1A248964EFB4}" dt="2022-12-13T07:43:21.710" v="242"/>
          <ac:spMkLst>
            <pc:docMk/>
            <pc:sldMk cId="819959060" sldId="270"/>
            <ac:spMk id="23" creationId="{31896C80-2069-4431-9C19-83B913734490}"/>
          </ac:spMkLst>
        </pc:spChg>
        <pc:spChg chg="add">
          <ac:chgData name="HARINI V" userId="ee9812899808fbb9" providerId="Windows Live" clId="Web-{215E60E3-968B-4CC9-BC6D-1A248964EFB4}" dt="2022-12-13T07:43:21.710" v="242"/>
          <ac:spMkLst>
            <pc:docMk/>
            <pc:sldMk cId="819959060" sldId="270"/>
            <ac:spMk id="25" creationId="{BF120A21-0841-4823-B0C4-28AEBCEF9B78}"/>
          </ac:spMkLst>
        </pc:spChg>
        <pc:spChg chg="add">
          <ac:chgData name="HARINI V" userId="ee9812899808fbb9" providerId="Windows Live" clId="Web-{215E60E3-968B-4CC9-BC6D-1A248964EFB4}" dt="2022-12-13T07:43:21.710" v="242"/>
          <ac:spMkLst>
            <pc:docMk/>
            <pc:sldMk cId="819959060" sldId="270"/>
            <ac:spMk id="27" creationId="{DBB05BAE-BBD3-4289-899F-A6851503C6B0}"/>
          </ac:spMkLst>
        </pc:spChg>
        <pc:spChg chg="add">
          <ac:chgData name="HARINI V" userId="ee9812899808fbb9" providerId="Windows Live" clId="Web-{215E60E3-968B-4CC9-BC6D-1A248964EFB4}" dt="2022-12-13T07:43:21.710" v="242"/>
          <ac:spMkLst>
            <pc:docMk/>
            <pc:sldMk cId="819959060" sldId="270"/>
            <ac:spMk id="29" creationId="{9874D11C-36F5-4BBE-A490-019A54E953B0}"/>
          </ac:spMkLst>
        </pc:spChg>
        <pc:picChg chg="add">
          <ac:chgData name="HARINI V" userId="ee9812899808fbb9" providerId="Windows Live" clId="Web-{215E60E3-968B-4CC9-BC6D-1A248964EFB4}" dt="2022-12-13T07:43:21.710" v="242"/>
          <ac:picMkLst>
            <pc:docMk/>
            <pc:sldMk cId="819959060" sldId="270"/>
            <ac:picMk id="9" creationId="{D600E204-DAB5-0273-B1ED-B3C097A756A7}"/>
          </ac:picMkLst>
        </pc:picChg>
        <pc:cxnChg chg="add">
          <ac:chgData name="HARINI V" userId="ee9812899808fbb9" providerId="Windows Live" clId="Web-{215E60E3-968B-4CC9-BC6D-1A248964EFB4}" dt="2022-12-13T07:43:21.710" v="242"/>
          <ac:cxnSpMkLst>
            <pc:docMk/>
            <pc:sldMk cId="819959060" sldId="270"/>
            <ac:cxnSpMk id="13" creationId="{64FA5DFF-7FE6-4855-84E6-DFA78EE978BD}"/>
          </ac:cxnSpMkLst>
        </pc:cxnChg>
        <pc:cxnChg chg="add">
          <ac:chgData name="HARINI V" userId="ee9812899808fbb9" providerId="Windows Live" clId="Web-{215E60E3-968B-4CC9-BC6D-1A248964EFB4}" dt="2022-12-13T07:43:21.710" v="242"/>
          <ac:cxnSpMkLst>
            <pc:docMk/>
            <pc:sldMk cId="819959060" sldId="270"/>
            <ac:cxnSpMk id="15" creationId="{2AFD8CBA-54A3-4363-991B-B9C631BBFA74}"/>
          </ac:cxnSpMkLst>
        </pc:cxnChg>
      </pc:sldChg>
      <pc:sldChg chg="modSp">
        <pc:chgData name="HARINI V" userId="ee9812899808fbb9" providerId="Windows Live" clId="Web-{215E60E3-968B-4CC9-BC6D-1A248964EFB4}" dt="2022-12-13T08:24:14.989" v="392" actId="14100"/>
        <pc:sldMkLst>
          <pc:docMk/>
          <pc:sldMk cId="1288638030" sldId="271"/>
        </pc:sldMkLst>
        <pc:spChg chg="mod">
          <ac:chgData name="HARINI V" userId="ee9812899808fbb9" providerId="Windows Live" clId="Web-{215E60E3-968B-4CC9-BC6D-1A248964EFB4}" dt="2022-12-13T08:23:48.176" v="390" actId="1076"/>
          <ac:spMkLst>
            <pc:docMk/>
            <pc:sldMk cId="1288638030" sldId="271"/>
            <ac:spMk id="6" creationId="{786817DB-290A-D48A-DB48-76CA8165FA8D}"/>
          </ac:spMkLst>
        </pc:spChg>
        <pc:spChg chg="mod">
          <ac:chgData name="HARINI V" userId="ee9812899808fbb9" providerId="Windows Live" clId="Web-{215E60E3-968B-4CC9-BC6D-1A248964EFB4}" dt="2022-12-13T08:23:53.660" v="391" actId="1076"/>
          <ac:spMkLst>
            <pc:docMk/>
            <pc:sldMk cId="1288638030" sldId="271"/>
            <ac:spMk id="7" creationId="{2EC7671F-9136-6C95-C579-0270281A213F}"/>
          </ac:spMkLst>
        </pc:spChg>
        <pc:spChg chg="mod">
          <ac:chgData name="HARINI V" userId="ee9812899808fbb9" providerId="Windows Live" clId="Web-{215E60E3-968B-4CC9-BC6D-1A248964EFB4}" dt="2022-12-13T08:24:14.989" v="392" actId="14100"/>
          <ac:spMkLst>
            <pc:docMk/>
            <pc:sldMk cId="1288638030" sldId="271"/>
            <ac:spMk id="8" creationId="{13E9A352-E786-0C07-E27C-7277B199C321}"/>
          </ac:spMkLst>
        </pc:spChg>
      </pc:sldChg>
      <pc:sldChg chg="ord">
        <pc:chgData name="HARINI V" userId="ee9812899808fbb9" providerId="Windows Live" clId="Web-{215E60E3-968B-4CC9-BC6D-1A248964EFB4}" dt="2022-12-13T06:32:07.356" v="11"/>
        <pc:sldMkLst>
          <pc:docMk/>
          <pc:sldMk cId="3437639772" sldId="274"/>
        </pc:sldMkLst>
      </pc:sldChg>
      <pc:sldChg chg="ord">
        <pc:chgData name="HARINI V" userId="ee9812899808fbb9" providerId="Windows Live" clId="Web-{215E60E3-968B-4CC9-BC6D-1A248964EFB4}" dt="2022-12-13T06:32:11.091" v="12"/>
        <pc:sldMkLst>
          <pc:docMk/>
          <pc:sldMk cId="527137644" sldId="275"/>
        </pc:sldMkLst>
      </pc:sldChg>
      <pc:sldChg chg="modSp">
        <pc:chgData name="HARINI V" userId="ee9812899808fbb9" providerId="Windows Live" clId="Web-{215E60E3-968B-4CC9-BC6D-1A248964EFB4}" dt="2022-12-13T07:02:12.213" v="165" actId="20577"/>
        <pc:sldMkLst>
          <pc:docMk/>
          <pc:sldMk cId="617441973" sldId="277"/>
        </pc:sldMkLst>
        <pc:spChg chg="mod">
          <ac:chgData name="HARINI V" userId="ee9812899808fbb9" providerId="Windows Live" clId="Web-{215E60E3-968B-4CC9-BC6D-1A248964EFB4}" dt="2022-12-13T07:01:06.445" v="162" actId="1076"/>
          <ac:spMkLst>
            <pc:docMk/>
            <pc:sldMk cId="617441973" sldId="277"/>
            <ac:spMk id="3" creationId="{7479C6AD-F05F-B7B2-24A9-33414CE51028}"/>
          </ac:spMkLst>
        </pc:spChg>
        <pc:spChg chg="mod">
          <ac:chgData name="HARINI V" userId="ee9812899808fbb9" providerId="Windows Live" clId="Web-{215E60E3-968B-4CC9-BC6D-1A248964EFB4}" dt="2022-12-13T07:02:12.213" v="165" actId="20577"/>
          <ac:spMkLst>
            <pc:docMk/>
            <pc:sldMk cId="617441973" sldId="277"/>
            <ac:spMk id="6" creationId="{C58B8658-E796-BFE5-1905-905C064ED242}"/>
          </ac:spMkLst>
        </pc:spChg>
      </pc:sldChg>
      <pc:sldChg chg="ord">
        <pc:chgData name="HARINI V" userId="ee9812899808fbb9" providerId="Windows Live" clId="Web-{215E60E3-968B-4CC9-BC6D-1A248964EFB4}" dt="2022-12-13T06:32:53.732" v="13"/>
        <pc:sldMkLst>
          <pc:docMk/>
          <pc:sldMk cId="2934929963" sldId="278"/>
        </pc:sldMkLst>
      </pc:sldChg>
      <pc:sldChg chg="delSp modSp new">
        <pc:chgData name="HARINI V" userId="ee9812899808fbb9" providerId="Windows Live" clId="Web-{215E60E3-968B-4CC9-BC6D-1A248964EFB4}" dt="2022-12-13T07:42:48.866" v="241" actId="1076"/>
        <pc:sldMkLst>
          <pc:docMk/>
          <pc:sldMk cId="1027168025" sldId="283"/>
        </pc:sldMkLst>
        <pc:spChg chg="del">
          <ac:chgData name="HARINI V" userId="ee9812899808fbb9" providerId="Windows Live" clId="Web-{215E60E3-968B-4CC9-BC6D-1A248964EFB4}" dt="2022-12-13T06:50:13.304" v="36"/>
          <ac:spMkLst>
            <pc:docMk/>
            <pc:sldMk cId="1027168025" sldId="283"/>
            <ac:spMk id="2" creationId="{23228F08-A07D-18C7-D7A8-D38515917B82}"/>
          </ac:spMkLst>
        </pc:spChg>
        <pc:spChg chg="mod">
          <ac:chgData name="HARINI V" userId="ee9812899808fbb9" providerId="Windows Live" clId="Web-{215E60E3-968B-4CC9-BC6D-1A248964EFB4}" dt="2022-12-13T07:42:48.866" v="241" actId="1076"/>
          <ac:spMkLst>
            <pc:docMk/>
            <pc:sldMk cId="1027168025" sldId="283"/>
            <ac:spMk id="3" creationId="{C5EDD3D0-CABB-23EC-7623-32ECB1819E9A}"/>
          </ac:spMkLst>
        </pc:spChg>
      </pc:sldChg>
      <pc:sldChg chg="delSp modSp new del ord">
        <pc:chgData name="HARINI V" userId="ee9812899808fbb9" providerId="Windows Live" clId="Web-{215E60E3-968B-4CC9-BC6D-1A248964EFB4}" dt="2022-12-13T07:49:05.766" v="316"/>
        <pc:sldMkLst>
          <pc:docMk/>
          <pc:sldMk cId="3724185373" sldId="284"/>
        </pc:sldMkLst>
        <pc:spChg chg="del">
          <ac:chgData name="HARINI V" userId="ee9812899808fbb9" providerId="Windows Live" clId="Web-{215E60E3-968B-4CC9-BC6D-1A248964EFB4}" dt="2022-12-13T06:55:41.094" v="92"/>
          <ac:spMkLst>
            <pc:docMk/>
            <pc:sldMk cId="3724185373" sldId="284"/>
            <ac:spMk id="2" creationId="{6DED74DB-CE6F-16C2-53C6-0DEFED054425}"/>
          </ac:spMkLst>
        </pc:spChg>
        <pc:spChg chg="mod">
          <ac:chgData name="HARINI V" userId="ee9812899808fbb9" providerId="Windows Live" clId="Web-{215E60E3-968B-4CC9-BC6D-1A248964EFB4}" dt="2022-12-13T07:00:38.976" v="161" actId="1076"/>
          <ac:spMkLst>
            <pc:docMk/>
            <pc:sldMk cId="3724185373" sldId="284"/>
            <ac:spMk id="3" creationId="{794C9409-F1E1-E132-6C2E-B020CE27EEDF}"/>
          </ac:spMkLst>
        </pc:spChg>
      </pc:sldChg>
      <pc:sldChg chg="modSp new ord">
        <pc:chgData name="HARINI V" userId="ee9812899808fbb9" providerId="Windows Live" clId="Web-{215E60E3-968B-4CC9-BC6D-1A248964EFB4}" dt="2022-12-13T08:06:28.932" v="365" actId="20577"/>
        <pc:sldMkLst>
          <pc:docMk/>
          <pc:sldMk cId="3176294696" sldId="285"/>
        </pc:sldMkLst>
        <pc:spChg chg="mod">
          <ac:chgData name="HARINI V" userId="ee9812899808fbb9" providerId="Windows Live" clId="Web-{215E60E3-968B-4CC9-BC6D-1A248964EFB4}" dt="2022-12-13T08:06:28.932" v="365" actId="20577"/>
          <ac:spMkLst>
            <pc:docMk/>
            <pc:sldMk cId="3176294696" sldId="285"/>
            <ac:spMk id="2" creationId="{B07CAF79-880F-34DC-15DD-4F2BEDAC3ADF}"/>
          </ac:spMkLst>
        </pc:spChg>
        <pc:spChg chg="mod">
          <ac:chgData name="HARINI V" userId="ee9812899808fbb9" providerId="Windows Live" clId="Web-{215E60E3-968B-4CC9-BC6D-1A248964EFB4}" dt="2022-12-13T08:04:31.413" v="364" actId="14100"/>
          <ac:spMkLst>
            <pc:docMk/>
            <pc:sldMk cId="3176294696" sldId="285"/>
            <ac:spMk id="3" creationId="{484C0B15-DB9D-539F-4EAF-BB715DA2C55A}"/>
          </ac:spMkLst>
        </pc:spChg>
      </pc:sldChg>
      <pc:sldChg chg="modSp">
        <pc:chgData name="HARINI V" userId="ee9812899808fbb9" providerId="Windows Live" clId="Web-{215E60E3-968B-4CC9-BC6D-1A248964EFB4}" dt="2022-12-13T07:54:08.679" v="349" actId="1076"/>
        <pc:sldMkLst>
          <pc:docMk/>
          <pc:sldMk cId="3690114797" sldId="286"/>
        </pc:sldMkLst>
        <pc:spChg chg="mod">
          <ac:chgData name="HARINI V" userId="ee9812899808fbb9" providerId="Windows Live" clId="Web-{215E60E3-968B-4CC9-BC6D-1A248964EFB4}" dt="2022-12-13T07:53:57.007" v="347" actId="1076"/>
          <ac:spMkLst>
            <pc:docMk/>
            <pc:sldMk cId="3690114797" sldId="286"/>
            <ac:spMk id="4" creationId="{5A044B8B-E232-C9BF-D72D-A2DD3E64EF38}"/>
          </ac:spMkLst>
        </pc:spChg>
        <pc:spChg chg="mod">
          <ac:chgData name="HARINI V" userId="ee9812899808fbb9" providerId="Windows Live" clId="Web-{215E60E3-968B-4CC9-BC6D-1A248964EFB4}" dt="2022-12-13T07:54:03.523" v="348" actId="1076"/>
          <ac:spMkLst>
            <pc:docMk/>
            <pc:sldMk cId="3690114797" sldId="286"/>
            <ac:spMk id="5" creationId="{27493241-15B1-DFA9-0AC8-A7806DC968A7}"/>
          </ac:spMkLst>
        </pc:spChg>
        <pc:spChg chg="mod">
          <ac:chgData name="HARINI V" userId="ee9812899808fbb9" providerId="Windows Live" clId="Web-{215E60E3-968B-4CC9-BC6D-1A248964EFB4}" dt="2022-12-13T07:54:08.679" v="349" actId="1076"/>
          <ac:spMkLst>
            <pc:docMk/>
            <pc:sldMk cId="3690114797" sldId="286"/>
            <ac:spMk id="6" creationId="{999EE55A-CCB9-79B1-3DF4-B5E41DA78AAE}"/>
          </ac:spMkLst>
        </pc:spChg>
      </pc:sldChg>
    </pc:docChg>
  </pc:docChgLst>
  <pc:docChgLst>
    <pc:chgData name="Guest User" providerId="Windows Live" clId="Web-{7EE2EC8B-A88D-4D95-9546-91FCA1E7788A}"/>
    <pc:docChg chg="modSld">
      <pc:chgData name="Guest User" userId="" providerId="Windows Live" clId="Web-{7EE2EC8B-A88D-4D95-9546-91FCA1E7788A}" dt="2022-12-13T16:43:42.533" v="2" actId="20577"/>
      <pc:docMkLst>
        <pc:docMk/>
      </pc:docMkLst>
      <pc:sldChg chg="modSp">
        <pc:chgData name="Guest User" userId="" providerId="Windows Live" clId="Web-{7EE2EC8B-A88D-4D95-9546-91FCA1E7788A}" dt="2022-12-13T16:33:36.172" v="0" actId="1076"/>
        <pc:sldMkLst>
          <pc:docMk/>
          <pc:sldMk cId="1648992569" sldId="258"/>
        </pc:sldMkLst>
        <pc:spChg chg="mod">
          <ac:chgData name="Guest User" userId="" providerId="Windows Live" clId="Web-{7EE2EC8B-A88D-4D95-9546-91FCA1E7788A}" dt="2022-12-13T16:33:36.172" v="0" actId="1076"/>
          <ac:spMkLst>
            <pc:docMk/>
            <pc:sldMk cId="1648992569" sldId="258"/>
            <ac:spMk id="3" creationId="{73925DBF-0EC8-7910-0E67-BDA9851E2396}"/>
          </ac:spMkLst>
        </pc:spChg>
      </pc:sldChg>
      <pc:sldChg chg="modSp">
        <pc:chgData name="Guest User" userId="" providerId="Windows Live" clId="Web-{7EE2EC8B-A88D-4D95-9546-91FCA1E7788A}" dt="2022-12-13T16:43:42.533" v="2" actId="20577"/>
        <pc:sldMkLst>
          <pc:docMk/>
          <pc:sldMk cId="578843895" sldId="259"/>
        </pc:sldMkLst>
        <pc:spChg chg="mod">
          <ac:chgData name="Guest User" userId="" providerId="Windows Live" clId="Web-{7EE2EC8B-A88D-4D95-9546-91FCA1E7788A}" dt="2022-12-13T16:43:42.533" v="2" actId="20577"/>
          <ac:spMkLst>
            <pc:docMk/>
            <pc:sldMk cId="578843895" sldId="259"/>
            <ac:spMk id="2" creationId="{81EB242F-A8E3-717E-B413-2D61B1113D32}"/>
          </ac:spMkLst>
        </pc:spChg>
      </pc:sldChg>
      <pc:sldChg chg="modSp">
        <pc:chgData name="Guest User" userId="" providerId="Windows Live" clId="Web-{7EE2EC8B-A88D-4D95-9546-91FCA1E7788A}" dt="2022-12-13T16:34:15.017" v="1" actId="14100"/>
        <pc:sldMkLst>
          <pc:docMk/>
          <pc:sldMk cId="4277253542" sldId="268"/>
        </pc:sldMkLst>
        <pc:spChg chg="mod">
          <ac:chgData name="Guest User" userId="" providerId="Windows Live" clId="Web-{7EE2EC8B-A88D-4D95-9546-91FCA1E7788A}" dt="2022-12-13T16:34:15.017" v="1" actId="14100"/>
          <ac:spMkLst>
            <pc:docMk/>
            <pc:sldMk cId="4277253542" sldId="268"/>
            <ac:spMk id="3" creationId="{D8648059-BA84-3E21-568D-315E64A3A260}"/>
          </ac:spMkLst>
        </pc:spChg>
      </pc:sldChg>
    </pc:docChg>
  </pc:docChgLst>
  <pc:docChgLst>
    <pc:chgData name="Guest User" providerId="Windows Live" clId="Web-{0E1769B4-8DEE-41C9-B83E-BF21D41D9BCB}"/>
    <pc:docChg chg="modSld">
      <pc:chgData name="Guest User" userId="" providerId="Windows Live" clId="Web-{0E1769B4-8DEE-41C9-B83E-BF21D41D9BCB}" dt="2022-12-14T02:38:26.359" v="13" actId="1076"/>
      <pc:docMkLst>
        <pc:docMk/>
      </pc:docMkLst>
      <pc:sldChg chg="modSp">
        <pc:chgData name="Guest User" userId="" providerId="Windows Live" clId="Web-{0E1769B4-8DEE-41C9-B83E-BF21D41D9BCB}" dt="2022-12-14T02:37:30.717" v="6" actId="20577"/>
        <pc:sldMkLst>
          <pc:docMk/>
          <pc:sldMk cId="1648992569" sldId="258"/>
        </pc:sldMkLst>
        <pc:spChg chg="mod">
          <ac:chgData name="Guest User" userId="" providerId="Windows Live" clId="Web-{0E1769B4-8DEE-41C9-B83E-BF21D41D9BCB}" dt="2022-12-14T02:37:30.717" v="6" actId="20577"/>
          <ac:spMkLst>
            <pc:docMk/>
            <pc:sldMk cId="1648992569" sldId="258"/>
            <ac:spMk id="3" creationId="{73925DBF-0EC8-7910-0E67-BDA9851E2396}"/>
          </ac:spMkLst>
        </pc:spChg>
      </pc:sldChg>
      <pc:sldChg chg="modSp">
        <pc:chgData name="Guest User" userId="" providerId="Windows Live" clId="Web-{0E1769B4-8DEE-41C9-B83E-BF21D41D9BCB}" dt="2022-12-14T02:38:10.530" v="10" actId="1076"/>
        <pc:sldMkLst>
          <pc:docMk/>
          <pc:sldMk cId="653673280" sldId="287"/>
        </pc:sldMkLst>
        <pc:picChg chg="mod">
          <ac:chgData name="Guest User" userId="" providerId="Windows Live" clId="Web-{0E1769B4-8DEE-41C9-B83E-BF21D41D9BCB}" dt="2022-12-14T02:38:10.530" v="10" actId="1076"/>
          <ac:picMkLst>
            <pc:docMk/>
            <pc:sldMk cId="653673280" sldId="287"/>
            <ac:picMk id="4" creationId="{0FA76D3A-ABC6-CF5C-70D5-27763AA6A7C0}"/>
          </ac:picMkLst>
        </pc:picChg>
      </pc:sldChg>
      <pc:sldChg chg="modSp">
        <pc:chgData name="Guest User" userId="" providerId="Windows Live" clId="Web-{0E1769B4-8DEE-41C9-B83E-BF21D41D9BCB}" dt="2022-12-14T02:38:26.359" v="13" actId="1076"/>
        <pc:sldMkLst>
          <pc:docMk/>
          <pc:sldMk cId="3994578137" sldId="291"/>
        </pc:sldMkLst>
        <pc:picChg chg="mod">
          <ac:chgData name="Guest User" userId="" providerId="Windows Live" clId="Web-{0E1769B4-8DEE-41C9-B83E-BF21D41D9BCB}" dt="2022-12-14T02:38:26.359" v="13" actId="1076"/>
          <ac:picMkLst>
            <pc:docMk/>
            <pc:sldMk cId="3994578137" sldId="291"/>
            <ac:picMk id="4" creationId="{5EA8A544-7ECA-E8DE-B6CC-6B46CA8CDBCF}"/>
          </ac:picMkLst>
        </pc:picChg>
      </pc:sldChg>
    </pc:docChg>
  </pc:docChgLst>
  <pc:docChgLst>
    <pc:chgData name="Guest User" providerId="Windows Live" clId="Web-{74E7B632-5AB4-4332-8B85-6DCC1BA61E5D}"/>
    <pc:docChg chg="addSld delSld modSld sldOrd">
      <pc:chgData name="Guest User" userId="" providerId="Windows Live" clId="Web-{74E7B632-5AB4-4332-8B85-6DCC1BA61E5D}" dt="2022-12-13T16:57:39.996" v="273" actId="14100"/>
      <pc:docMkLst>
        <pc:docMk/>
      </pc:docMkLst>
      <pc:sldChg chg="addSp delSp modSp">
        <pc:chgData name="Guest User" userId="" providerId="Windows Live" clId="Web-{74E7B632-5AB4-4332-8B85-6DCC1BA61E5D}" dt="2022-12-13T16:36:48.682" v="216" actId="1076"/>
        <pc:sldMkLst>
          <pc:docMk/>
          <pc:sldMk cId="578843895" sldId="259"/>
        </pc:sldMkLst>
        <pc:spChg chg="mod">
          <ac:chgData name="Guest User" userId="" providerId="Windows Live" clId="Web-{74E7B632-5AB4-4332-8B85-6DCC1BA61E5D}" dt="2022-12-13T16:36:48.682" v="216" actId="1076"/>
          <ac:spMkLst>
            <pc:docMk/>
            <pc:sldMk cId="578843895" sldId="259"/>
            <ac:spMk id="2" creationId="{81EB242F-A8E3-717E-B413-2D61B1113D32}"/>
          </ac:spMkLst>
        </pc:spChg>
        <pc:spChg chg="add">
          <ac:chgData name="Guest User" userId="" providerId="Windows Live" clId="Web-{74E7B632-5AB4-4332-8B85-6DCC1BA61E5D}" dt="2022-12-13T16:35:44.742" v="209"/>
          <ac:spMkLst>
            <pc:docMk/>
            <pc:sldMk cId="578843895" sldId="259"/>
            <ac:spMk id="61" creationId="{08689088-E8EA-4B0D-9DF5-6503E5538721}"/>
          </ac:spMkLst>
        </pc:spChg>
        <pc:spChg chg="add">
          <ac:chgData name="Guest User" userId="" providerId="Windows Live" clId="Web-{74E7B632-5AB4-4332-8B85-6DCC1BA61E5D}" dt="2022-12-13T16:35:44.742" v="209"/>
          <ac:spMkLst>
            <pc:docMk/>
            <pc:sldMk cId="578843895" sldId="259"/>
            <ac:spMk id="73" creationId="{61CA6EE3-50AE-4068-8444-C8B685FC8BA8}"/>
          </ac:spMkLst>
        </pc:spChg>
        <pc:grpChg chg="add">
          <ac:chgData name="Guest User" userId="" providerId="Windows Live" clId="Web-{74E7B632-5AB4-4332-8B85-6DCC1BA61E5D}" dt="2022-12-13T16:35:44.742" v="209"/>
          <ac:grpSpMkLst>
            <pc:docMk/>
            <pc:sldMk cId="578843895" sldId="259"/>
            <ac:grpSpMk id="62" creationId="{690B3B91-59FA-408F-A060-4A5642F58BD9}"/>
          </ac:grpSpMkLst>
        </pc:grpChg>
        <pc:graphicFrameChg chg="mod ord modGraphic">
          <ac:chgData name="Guest User" userId="" providerId="Windows Live" clId="Web-{74E7B632-5AB4-4332-8B85-6DCC1BA61E5D}" dt="2022-12-13T16:36:42.681" v="215" actId="1076"/>
          <ac:graphicFrameMkLst>
            <pc:docMk/>
            <pc:sldMk cId="578843895" sldId="259"/>
            <ac:graphicFrameMk id="58" creationId="{C509E1DE-397D-024B-2E83-510DAAB15E39}"/>
          </ac:graphicFrameMkLst>
        </pc:graphicFrameChg>
        <pc:picChg chg="mod">
          <ac:chgData name="Guest User" userId="" providerId="Windows Live" clId="Web-{74E7B632-5AB4-4332-8B85-6DCC1BA61E5D}" dt="2022-12-13T16:36:36.009" v="214" actId="14100"/>
          <ac:picMkLst>
            <pc:docMk/>
            <pc:sldMk cId="578843895" sldId="259"/>
            <ac:picMk id="21" creationId="{B19F4598-9F33-7E9F-2BC2-58B75E079751}"/>
          </ac:picMkLst>
        </pc:picChg>
        <pc:picChg chg="del mod">
          <ac:chgData name="Guest User" userId="" providerId="Windows Live" clId="Web-{74E7B632-5AB4-4332-8B85-6DCC1BA61E5D}" dt="2022-12-13T16:36:21.446" v="212"/>
          <ac:picMkLst>
            <pc:docMk/>
            <pc:sldMk cId="578843895" sldId="259"/>
            <ac:picMk id="52" creationId="{DE68CB87-0091-F4DC-0005-9A7ACBC5FBC8}"/>
          </ac:picMkLst>
        </pc:picChg>
      </pc:sldChg>
      <pc:sldChg chg="addSp delSp modSp ord">
        <pc:chgData name="Guest User" userId="" providerId="Windows Live" clId="Web-{74E7B632-5AB4-4332-8B85-6DCC1BA61E5D}" dt="2022-12-13T16:55:18.898" v="259" actId="20577"/>
        <pc:sldMkLst>
          <pc:docMk/>
          <pc:sldMk cId="243495239" sldId="267"/>
        </pc:sldMkLst>
        <pc:spChg chg="mod">
          <ac:chgData name="Guest User" userId="" providerId="Windows Live" clId="Web-{74E7B632-5AB4-4332-8B85-6DCC1BA61E5D}" dt="2022-12-13T16:55:18.898" v="259" actId="20577"/>
          <ac:spMkLst>
            <pc:docMk/>
            <pc:sldMk cId="243495239" sldId="267"/>
            <ac:spMk id="2" creationId="{84C9121D-90B7-8A96-66C1-487F8C79A807}"/>
          </ac:spMkLst>
        </pc:spChg>
        <pc:spChg chg="add del mod">
          <ac:chgData name="Guest User" userId="" providerId="Windows Live" clId="Web-{74E7B632-5AB4-4332-8B85-6DCC1BA61E5D}" dt="2022-12-13T16:11:54.814" v="4"/>
          <ac:spMkLst>
            <pc:docMk/>
            <pc:sldMk cId="243495239" sldId="267"/>
            <ac:spMk id="5" creationId="{7E400B30-DF05-A1B7-E63E-62EE4F833652}"/>
          </ac:spMkLst>
        </pc:spChg>
        <pc:picChg chg="del">
          <ac:chgData name="Guest User" userId="" providerId="Windows Live" clId="Web-{74E7B632-5AB4-4332-8B85-6DCC1BA61E5D}" dt="2022-12-13T16:11:43.314" v="2"/>
          <ac:picMkLst>
            <pc:docMk/>
            <pc:sldMk cId="243495239" sldId="267"/>
            <ac:picMk id="4" creationId="{E1FCA5CE-0F59-B4F5-8CBC-DF3A0FC0E397}"/>
          </ac:picMkLst>
        </pc:picChg>
        <pc:picChg chg="add mod">
          <ac:chgData name="Guest User" userId="" providerId="Windows Live" clId="Web-{74E7B632-5AB4-4332-8B85-6DCC1BA61E5D}" dt="2022-12-13T16:54:32.256" v="246" actId="14100"/>
          <ac:picMkLst>
            <pc:docMk/>
            <pc:sldMk cId="243495239" sldId="267"/>
            <ac:picMk id="6" creationId="{20F7C0E4-8D38-BBC0-BEEA-4D6F7C1B7E56}"/>
          </ac:picMkLst>
        </pc:picChg>
        <pc:picChg chg="del">
          <ac:chgData name="Guest User" userId="" providerId="Windows Live" clId="Web-{74E7B632-5AB4-4332-8B85-6DCC1BA61E5D}" dt="2022-12-13T16:11:49.673" v="3"/>
          <ac:picMkLst>
            <pc:docMk/>
            <pc:sldMk cId="243495239" sldId="267"/>
            <ac:picMk id="10" creationId="{2A936BF5-662B-04DE-2D6C-539836C77A94}"/>
          </ac:picMkLst>
        </pc:picChg>
      </pc:sldChg>
      <pc:sldChg chg="modSp">
        <pc:chgData name="Guest User" userId="" providerId="Windows Live" clId="Web-{74E7B632-5AB4-4332-8B85-6DCC1BA61E5D}" dt="2022-12-13T16:35:04.288" v="208" actId="20577"/>
        <pc:sldMkLst>
          <pc:docMk/>
          <pc:sldMk cId="4277253542" sldId="268"/>
        </pc:sldMkLst>
        <pc:spChg chg="mod">
          <ac:chgData name="Guest User" userId="" providerId="Windows Live" clId="Web-{74E7B632-5AB4-4332-8B85-6DCC1BA61E5D}" dt="2022-12-13T16:32:31.644" v="191" actId="1076"/>
          <ac:spMkLst>
            <pc:docMk/>
            <pc:sldMk cId="4277253542" sldId="268"/>
            <ac:spMk id="3" creationId="{D8648059-BA84-3E21-568D-315E64A3A260}"/>
          </ac:spMkLst>
        </pc:spChg>
        <pc:spChg chg="mod">
          <ac:chgData name="Guest User" userId="" providerId="Windows Live" clId="Web-{74E7B632-5AB4-4332-8B85-6DCC1BA61E5D}" dt="2022-12-13T16:35:04.288" v="208" actId="20577"/>
          <ac:spMkLst>
            <pc:docMk/>
            <pc:sldMk cId="4277253542" sldId="268"/>
            <ac:spMk id="4" creationId="{B0B56366-ED84-F41F-79E3-2191FC3B4A41}"/>
          </ac:spMkLst>
        </pc:spChg>
        <pc:picChg chg="mod">
          <ac:chgData name="Guest User" userId="" providerId="Windows Live" clId="Web-{74E7B632-5AB4-4332-8B85-6DCC1BA61E5D}" dt="2022-12-13T16:13:07.238" v="10" actId="1076"/>
          <ac:picMkLst>
            <pc:docMk/>
            <pc:sldMk cId="4277253542" sldId="268"/>
            <ac:picMk id="7" creationId="{12B9DA65-B8EF-F377-AA44-238862D78081}"/>
          </ac:picMkLst>
        </pc:picChg>
      </pc:sldChg>
      <pc:sldChg chg="ord">
        <pc:chgData name="Guest User" userId="" providerId="Windows Live" clId="Web-{74E7B632-5AB4-4332-8B85-6DCC1BA61E5D}" dt="2022-12-13T16:37:32.839" v="219"/>
        <pc:sldMkLst>
          <pc:docMk/>
          <pc:sldMk cId="143397022" sldId="272"/>
        </pc:sldMkLst>
      </pc:sldChg>
      <pc:sldChg chg="modSp">
        <pc:chgData name="Guest User" userId="" providerId="Windows Live" clId="Web-{74E7B632-5AB4-4332-8B85-6DCC1BA61E5D}" dt="2022-12-13T16:15:42.055" v="41" actId="1076"/>
        <pc:sldMkLst>
          <pc:docMk/>
          <pc:sldMk cId="527137644" sldId="275"/>
        </pc:sldMkLst>
        <pc:picChg chg="mod">
          <ac:chgData name="Guest User" userId="" providerId="Windows Live" clId="Web-{74E7B632-5AB4-4332-8B85-6DCC1BA61E5D}" dt="2022-12-13T16:15:42.055" v="41" actId="1076"/>
          <ac:picMkLst>
            <pc:docMk/>
            <pc:sldMk cId="527137644" sldId="275"/>
            <ac:picMk id="4" creationId="{ED361A3B-D8CA-F9E7-DF2E-6ABE7AA3D749}"/>
          </ac:picMkLst>
        </pc:picChg>
      </pc:sldChg>
      <pc:sldChg chg="delSp modSp">
        <pc:chgData name="Guest User" userId="" providerId="Windows Live" clId="Web-{74E7B632-5AB4-4332-8B85-6DCC1BA61E5D}" dt="2022-12-13T16:37:18.026" v="218" actId="20577"/>
        <pc:sldMkLst>
          <pc:docMk/>
          <pc:sldMk cId="3044143807" sldId="289"/>
        </pc:sldMkLst>
        <pc:spChg chg="mod">
          <ac:chgData name="Guest User" userId="" providerId="Windows Live" clId="Web-{74E7B632-5AB4-4332-8B85-6DCC1BA61E5D}" dt="2022-12-13T16:37:18.026" v="218" actId="20577"/>
          <ac:spMkLst>
            <pc:docMk/>
            <pc:sldMk cId="3044143807" sldId="289"/>
            <ac:spMk id="2" creationId="{14EE7EAC-8823-4F35-151A-F7CF116C6072}"/>
          </ac:spMkLst>
        </pc:spChg>
        <pc:picChg chg="del">
          <ac:chgData name="Guest User" userId="" providerId="Windows Live" clId="Web-{74E7B632-5AB4-4332-8B85-6DCC1BA61E5D}" dt="2022-12-13T16:37:09.854" v="217"/>
          <ac:picMkLst>
            <pc:docMk/>
            <pc:sldMk cId="3044143807" sldId="289"/>
            <ac:picMk id="5" creationId="{FA3EC899-5743-EDA9-283D-4BEA26DE7421}"/>
          </ac:picMkLst>
        </pc:picChg>
      </pc:sldChg>
      <pc:sldChg chg="ord">
        <pc:chgData name="Guest User" userId="" providerId="Windows Live" clId="Web-{74E7B632-5AB4-4332-8B85-6DCC1BA61E5D}" dt="2022-12-13T16:09:34.045" v="1"/>
        <pc:sldMkLst>
          <pc:docMk/>
          <pc:sldMk cId="1908947720" sldId="290"/>
        </pc:sldMkLst>
      </pc:sldChg>
      <pc:sldChg chg="ord">
        <pc:chgData name="Guest User" userId="" providerId="Windows Live" clId="Web-{74E7B632-5AB4-4332-8B85-6DCC1BA61E5D}" dt="2022-12-13T16:09:22.560" v="0"/>
        <pc:sldMkLst>
          <pc:docMk/>
          <pc:sldMk cId="3363514448" sldId="292"/>
        </pc:sldMkLst>
      </pc:sldChg>
      <pc:sldChg chg="addSp modSp">
        <pc:chgData name="Guest User" userId="" providerId="Windows Live" clId="Web-{74E7B632-5AB4-4332-8B85-6DCC1BA61E5D}" dt="2022-12-13T16:15:10.491" v="39" actId="20577"/>
        <pc:sldMkLst>
          <pc:docMk/>
          <pc:sldMk cId="4035915658" sldId="293"/>
        </pc:sldMkLst>
        <pc:spChg chg="mod">
          <ac:chgData name="Guest User" userId="" providerId="Windows Live" clId="Web-{74E7B632-5AB4-4332-8B85-6DCC1BA61E5D}" dt="2022-12-13T16:13:57.364" v="12" actId="20577"/>
          <ac:spMkLst>
            <pc:docMk/>
            <pc:sldMk cId="4035915658" sldId="293"/>
            <ac:spMk id="2" creationId="{55593FB9-081C-2972-86B6-8151A7D2B8DC}"/>
          </ac:spMkLst>
        </pc:spChg>
        <pc:spChg chg="add mod">
          <ac:chgData name="Guest User" userId="" providerId="Windows Live" clId="Web-{74E7B632-5AB4-4332-8B85-6DCC1BA61E5D}" dt="2022-12-13T16:15:10.491" v="39" actId="20577"/>
          <ac:spMkLst>
            <pc:docMk/>
            <pc:sldMk cId="4035915658" sldId="293"/>
            <ac:spMk id="3" creationId="{75C8DAC2-E231-60AF-3317-F1CABE61E853}"/>
          </ac:spMkLst>
        </pc:spChg>
        <pc:picChg chg="mod">
          <ac:chgData name="Guest User" userId="" providerId="Windows Live" clId="Web-{74E7B632-5AB4-4332-8B85-6DCC1BA61E5D}" dt="2022-12-13T16:13:47.739" v="11" actId="14100"/>
          <ac:picMkLst>
            <pc:docMk/>
            <pc:sldMk cId="4035915658" sldId="293"/>
            <ac:picMk id="4" creationId="{2508163D-DE55-AB83-66AF-5C80E8494AF1}"/>
          </ac:picMkLst>
        </pc:picChg>
      </pc:sldChg>
      <pc:sldChg chg="addSp delSp modSp">
        <pc:chgData name="Guest User" userId="" providerId="Windows Live" clId="Web-{74E7B632-5AB4-4332-8B85-6DCC1BA61E5D}" dt="2022-12-13T16:17:23.745" v="74" actId="1076"/>
        <pc:sldMkLst>
          <pc:docMk/>
          <pc:sldMk cId="3082519848" sldId="294"/>
        </pc:sldMkLst>
        <pc:spChg chg="del mod">
          <ac:chgData name="Guest User" userId="" providerId="Windows Live" clId="Web-{74E7B632-5AB4-4332-8B85-6DCC1BA61E5D}" dt="2022-12-13T16:16:17.571" v="49"/>
          <ac:spMkLst>
            <pc:docMk/>
            <pc:sldMk cId="3082519848" sldId="294"/>
            <ac:spMk id="2" creationId="{9C03A12E-10EC-30AB-221F-C5A7CA26F0AC}"/>
          </ac:spMkLst>
        </pc:spChg>
        <pc:spChg chg="add mod">
          <ac:chgData name="Guest User" userId="" providerId="Windows Live" clId="Web-{74E7B632-5AB4-4332-8B85-6DCC1BA61E5D}" dt="2022-12-13T16:17:23.745" v="74" actId="1076"/>
          <ac:spMkLst>
            <pc:docMk/>
            <pc:sldMk cId="3082519848" sldId="294"/>
            <ac:spMk id="3" creationId="{46AF30DE-31AF-6D71-4F58-F9678E17710C}"/>
          </ac:spMkLst>
        </pc:spChg>
      </pc:sldChg>
      <pc:sldChg chg="modSp">
        <pc:chgData name="Guest User" userId="" providerId="Windows Live" clId="Web-{74E7B632-5AB4-4332-8B85-6DCC1BA61E5D}" dt="2022-12-13T16:20:17.827" v="102" actId="14100"/>
        <pc:sldMkLst>
          <pc:docMk/>
          <pc:sldMk cId="559963570" sldId="295"/>
        </pc:sldMkLst>
        <pc:spChg chg="mod">
          <ac:chgData name="Guest User" userId="" providerId="Windows Live" clId="Web-{74E7B632-5AB4-4332-8B85-6DCC1BA61E5D}" dt="2022-12-13T16:20:05.233" v="99" actId="1076"/>
          <ac:spMkLst>
            <pc:docMk/>
            <pc:sldMk cId="559963570" sldId="295"/>
            <ac:spMk id="2" creationId="{6A0CA1EC-E414-42ED-BBBB-5BE871E0C228}"/>
          </ac:spMkLst>
        </pc:spChg>
        <pc:picChg chg="mod">
          <ac:chgData name="Guest User" userId="" providerId="Windows Live" clId="Web-{74E7B632-5AB4-4332-8B85-6DCC1BA61E5D}" dt="2022-12-13T16:20:17.827" v="102" actId="14100"/>
          <ac:picMkLst>
            <pc:docMk/>
            <pc:sldMk cId="559963570" sldId="295"/>
            <ac:picMk id="4" creationId="{F584C149-3798-E829-F363-436E367D02C8}"/>
          </ac:picMkLst>
        </pc:picChg>
      </pc:sldChg>
      <pc:sldChg chg="modSp">
        <pc:chgData name="Guest User" userId="" providerId="Windows Live" clId="Web-{74E7B632-5AB4-4332-8B85-6DCC1BA61E5D}" dt="2022-12-13T16:21:26.501" v="119" actId="14100"/>
        <pc:sldMkLst>
          <pc:docMk/>
          <pc:sldMk cId="3389810541" sldId="296"/>
        </pc:sldMkLst>
        <pc:spChg chg="mod">
          <ac:chgData name="Guest User" userId="" providerId="Windows Live" clId="Web-{74E7B632-5AB4-4332-8B85-6DCC1BA61E5D}" dt="2022-12-13T16:20:58.375" v="115" actId="1076"/>
          <ac:spMkLst>
            <pc:docMk/>
            <pc:sldMk cId="3389810541" sldId="296"/>
            <ac:spMk id="2" creationId="{0CECA9EB-068B-67D8-461D-4E44B0AC5D66}"/>
          </ac:spMkLst>
        </pc:spChg>
        <pc:picChg chg="mod">
          <ac:chgData name="Guest User" userId="" providerId="Windows Live" clId="Web-{74E7B632-5AB4-4332-8B85-6DCC1BA61E5D}" dt="2022-12-13T16:21:26.501" v="119" actId="14100"/>
          <ac:picMkLst>
            <pc:docMk/>
            <pc:sldMk cId="3389810541" sldId="296"/>
            <ac:picMk id="4" creationId="{28BEB024-C38A-3622-08C2-1A7B762E8FCA}"/>
          </ac:picMkLst>
        </pc:picChg>
      </pc:sldChg>
      <pc:sldChg chg="modSp">
        <pc:chgData name="Guest User" userId="" providerId="Windows Live" clId="Web-{74E7B632-5AB4-4332-8B85-6DCC1BA61E5D}" dt="2022-12-13T16:18:57.466" v="90" actId="14100"/>
        <pc:sldMkLst>
          <pc:docMk/>
          <pc:sldMk cId="1006008121" sldId="297"/>
        </pc:sldMkLst>
        <pc:spChg chg="mod">
          <ac:chgData name="Guest User" userId="" providerId="Windows Live" clId="Web-{74E7B632-5AB4-4332-8B85-6DCC1BA61E5D}" dt="2022-12-13T16:18:31.965" v="87" actId="1076"/>
          <ac:spMkLst>
            <pc:docMk/>
            <pc:sldMk cId="1006008121" sldId="297"/>
            <ac:spMk id="2" creationId="{2D143204-6B0D-5EBB-A25D-831401EC1A68}"/>
          </ac:spMkLst>
        </pc:spChg>
        <pc:picChg chg="mod">
          <ac:chgData name="Guest User" userId="" providerId="Windows Live" clId="Web-{74E7B632-5AB4-4332-8B85-6DCC1BA61E5D}" dt="2022-12-13T16:18:57.466" v="90" actId="14100"/>
          <ac:picMkLst>
            <pc:docMk/>
            <pc:sldMk cId="1006008121" sldId="297"/>
            <ac:picMk id="4" creationId="{8FF663E7-59C7-6DB2-C988-FE5C0E85E5E4}"/>
          </ac:picMkLst>
        </pc:picChg>
      </pc:sldChg>
      <pc:sldChg chg="modSp">
        <pc:chgData name="Guest User" userId="" providerId="Windows Live" clId="Web-{74E7B632-5AB4-4332-8B85-6DCC1BA61E5D}" dt="2022-12-13T16:19:44.248" v="97" actId="1076"/>
        <pc:sldMkLst>
          <pc:docMk/>
          <pc:sldMk cId="2451580237" sldId="298"/>
        </pc:sldMkLst>
        <pc:spChg chg="mod">
          <ac:chgData name="Guest User" userId="" providerId="Windows Live" clId="Web-{74E7B632-5AB4-4332-8B85-6DCC1BA61E5D}" dt="2022-12-13T16:19:18.857" v="92" actId="1076"/>
          <ac:spMkLst>
            <pc:docMk/>
            <pc:sldMk cId="2451580237" sldId="298"/>
            <ac:spMk id="2" creationId="{85215A65-D778-0BEB-7053-40579306D33C}"/>
          </ac:spMkLst>
        </pc:spChg>
        <pc:picChg chg="mod">
          <ac:chgData name="Guest User" userId="" providerId="Windows Live" clId="Web-{74E7B632-5AB4-4332-8B85-6DCC1BA61E5D}" dt="2022-12-13T16:19:44.248" v="97" actId="1076"/>
          <ac:picMkLst>
            <pc:docMk/>
            <pc:sldMk cId="2451580237" sldId="298"/>
            <ac:picMk id="4" creationId="{C7847AAE-C4BB-C63F-0855-9191700BA667}"/>
          </ac:picMkLst>
        </pc:picChg>
      </pc:sldChg>
      <pc:sldChg chg="modSp">
        <pc:chgData name="Guest User" userId="" providerId="Windows Live" clId="Web-{74E7B632-5AB4-4332-8B85-6DCC1BA61E5D}" dt="2022-12-13T16:27:11.760" v="149" actId="14100"/>
        <pc:sldMkLst>
          <pc:docMk/>
          <pc:sldMk cId="500742376" sldId="299"/>
        </pc:sldMkLst>
        <pc:spChg chg="mod">
          <ac:chgData name="Guest User" userId="" providerId="Windows Live" clId="Web-{74E7B632-5AB4-4332-8B85-6DCC1BA61E5D}" dt="2022-12-13T16:22:45.550" v="136" actId="1076"/>
          <ac:spMkLst>
            <pc:docMk/>
            <pc:sldMk cId="500742376" sldId="299"/>
            <ac:spMk id="2" creationId="{4E34CE12-426C-4C93-47B2-78F3D07F81E6}"/>
          </ac:spMkLst>
        </pc:spChg>
        <pc:picChg chg="mod">
          <ac:chgData name="Guest User" userId="" providerId="Windows Live" clId="Web-{74E7B632-5AB4-4332-8B85-6DCC1BA61E5D}" dt="2022-12-13T16:27:11.760" v="149" actId="14100"/>
          <ac:picMkLst>
            <pc:docMk/>
            <pc:sldMk cId="500742376" sldId="299"/>
            <ac:picMk id="4" creationId="{9CDBA5C3-4DCE-A978-6217-5917B2CC2651}"/>
          </ac:picMkLst>
        </pc:picChg>
      </pc:sldChg>
      <pc:sldChg chg="delSp modSp add del">
        <pc:chgData name="Guest User" userId="" providerId="Windows Live" clId="Web-{74E7B632-5AB4-4332-8B85-6DCC1BA61E5D}" dt="2022-12-13T16:28:02.574" v="158" actId="14100"/>
        <pc:sldMkLst>
          <pc:docMk/>
          <pc:sldMk cId="1754692981" sldId="300"/>
        </pc:sldMkLst>
        <pc:spChg chg="del mod">
          <ac:chgData name="Guest User" userId="" providerId="Windows Live" clId="Web-{74E7B632-5AB4-4332-8B85-6DCC1BA61E5D}" dt="2022-12-13T16:27:44.058" v="154"/>
          <ac:spMkLst>
            <pc:docMk/>
            <pc:sldMk cId="1754692981" sldId="300"/>
            <ac:spMk id="2" creationId="{DD159339-D48B-4120-A457-41D6A4F42423}"/>
          </ac:spMkLst>
        </pc:spChg>
        <pc:picChg chg="mod">
          <ac:chgData name="Guest User" userId="" providerId="Windows Live" clId="Web-{74E7B632-5AB4-4332-8B85-6DCC1BA61E5D}" dt="2022-12-13T16:28:02.574" v="158" actId="14100"/>
          <ac:picMkLst>
            <pc:docMk/>
            <pc:sldMk cId="1754692981" sldId="300"/>
            <ac:picMk id="4" creationId="{04636D42-AB17-118F-024E-F6E8B50C9286}"/>
          </ac:picMkLst>
        </pc:picChg>
      </pc:sldChg>
      <pc:sldChg chg="modSp">
        <pc:chgData name="Guest User" userId="" providerId="Windows Live" clId="Web-{74E7B632-5AB4-4332-8B85-6DCC1BA61E5D}" dt="2022-12-13T16:29:11.591" v="172" actId="14100"/>
        <pc:sldMkLst>
          <pc:docMk/>
          <pc:sldMk cId="4065445572" sldId="301"/>
        </pc:sldMkLst>
        <pc:spChg chg="mod">
          <ac:chgData name="Guest User" userId="" providerId="Windows Live" clId="Web-{74E7B632-5AB4-4332-8B85-6DCC1BA61E5D}" dt="2022-12-13T16:28:37.575" v="166" actId="1076"/>
          <ac:spMkLst>
            <pc:docMk/>
            <pc:sldMk cId="4065445572" sldId="301"/>
            <ac:spMk id="2" creationId="{63A37EBD-0324-1C51-CB8A-7EA607936B7E}"/>
          </ac:spMkLst>
        </pc:spChg>
        <pc:picChg chg="mod">
          <ac:chgData name="Guest User" userId="" providerId="Windows Live" clId="Web-{74E7B632-5AB4-4332-8B85-6DCC1BA61E5D}" dt="2022-12-13T16:29:11.591" v="172" actId="14100"/>
          <ac:picMkLst>
            <pc:docMk/>
            <pc:sldMk cId="4065445572" sldId="301"/>
            <ac:picMk id="4" creationId="{3691BD0B-1C14-EAB2-2E85-2A86CC63EEAE}"/>
          </ac:picMkLst>
        </pc:picChg>
      </pc:sldChg>
      <pc:sldChg chg="modSp">
        <pc:chgData name="Guest User" userId="" providerId="Windows Live" clId="Web-{74E7B632-5AB4-4332-8B85-6DCC1BA61E5D}" dt="2022-12-13T16:30:16.859" v="182" actId="14100"/>
        <pc:sldMkLst>
          <pc:docMk/>
          <pc:sldMk cId="4009064745" sldId="302"/>
        </pc:sldMkLst>
        <pc:spChg chg="mod">
          <ac:chgData name="Guest User" userId="" providerId="Windows Live" clId="Web-{74E7B632-5AB4-4332-8B85-6DCC1BA61E5D}" dt="2022-12-13T16:29:57.655" v="180" actId="20577"/>
          <ac:spMkLst>
            <pc:docMk/>
            <pc:sldMk cId="4009064745" sldId="302"/>
            <ac:spMk id="2" creationId="{E7CBA5E9-DF3D-9F2E-0054-CA60604F105D}"/>
          </ac:spMkLst>
        </pc:spChg>
        <pc:picChg chg="mod">
          <ac:chgData name="Guest User" userId="" providerId="Windows Live" clId="Web-{74E7B632-5AB4-4332-8B85-6DCC1BA61E5D}" dt="2022-12-13T16:30:16.859" v="182" actId="14100"/>
          <ac:picMkLst>
            <pc:docMk/>
            <pc:sldMk cId="4009064745" sldId="302"/>
            <ac:picMk id="4" creationId="{EB584EDC-4574-F970-B951-401D44771EEB}"/>
          </ac:picMkLst>
        </pc:picChg>
      </pc:sldChg>
      <pc:sldChg chg="modSp new">
        <pc:chgData name="Guest User" userId="" providerId="Windows Live" clId="Web-{74E7B632-5AB4-4332-8B85-6DCC1BA61E5D}" dt="2022-12-13T16:53:47.036" v="239" actId="20577"/>
        <pc:sldMkLst>
          <pc:docMk/>
          <pc:sldMk cId="871355739" sldId="303"/>
        </pc:sldMkLst>
        <pc:spChg chg="mod">
          <ac:chgData name="Guest User" userId="" providerId="Windows Live" clId="Web-{74E7B632-5AB4-4332-8B85-6DCC1BA61E5D}" dt="2022-12-13T16:53:47.036" v="239" actId="20577"/>
          <ac:spMkLst>
            <pc:docMk/>
            <pc:sldMk cId="871355739" sldId="303"/>
            <ac:spMk id="2" creationId="{9BACED40-2B3E-266F-4DB7-8484F8003580}"/>
          </ac:spMkLst>
        </pc:spChg>
        <pc:spChg chg="mod">
          <ac:chgData name="Guest User" userId="" providerId="Windows Live" clId="Web-{74E7B632-5AB4-4332-8B85-6DCC1BA61E5D}" dt="2022-12-13T16:53:11.629" v="232" actId="20577"/>
          <ac:spMkLst>
            <pc:docMk/>
            <pc:sldMk cId="871355739" sldId="303"/>
            <ac:spMk id="3" creationId="{F4873673-772A-99BF-FB21-791EC061D945}"/>
          </ac:spMkLst>
        </pc:spChg>
      </pc:sldChg>
      <pc:sldChg chg="addSp delSp modSp new">
        <pc:chgData name="Guest User" userId="" providerId="Windows Live" clId="Web-{74E7B632-5AB4-4332-8B85-6DCC1BA61E5D}" dt="2022-12-13T16:57:39.996" v="273" actId="14100"/>
        <pc:sldMkLst>
          <pc:docMk/>
          <pc:sldMk cId="1970553190" sldId="304"/>
        </pc:sldMkLst>
        <pc:spChg chg="mod">
          <ac:chgData name="Guest User" userId="" providerId="Windows Live" clId="Web-{74E7B632-5AB4-4332-8B85-6DCC1BA61E5D}" dt="2022-12-13T16:55:44.118" v="266" actId="1076"/>
          <ac:spMkLst>
            <pc:docMk/>
            <pc:sldMk cId="1970553190" sldId="304"/>
            <ac:spMk id="2" creationId="{7AB1BCD1-3E14-D64D-AFF3-CF8B76A69FAC}"/>
          </ac:spMkLst>
        </pc:spChg>
        <pc:spChg chg="del">
          <ac:chgData name="Guest User" userId="" providerId="Windows Live" clId="Web-{74E7B632-5AB4-4332-8B85-6DCC1BA61E5D}" dt="2022-12-13T16:55:53.384" v="267"/>
          <ac:spMkLst>
            <pc:docMk/>
            <pc:sldMk cId="1970553190" sldId="304"/>
            <ac:spMk id="3" creationId="{3DF3EC13-5346-3740-7CCC-79A70DD99C8D}"/>
          </ac:spMkLst>
        </pc:spChg>
        <pc:picChg chg="add mod">
          <ac:chgData name="Guest User" userId="" providerId="Windows Live" clId="Web-{74E7B632-5AB4-4332-8B85-6DCC1BA61E5D}" dt="2022-12-13T16:57:39.996" v="273" actId="14100"/>
          <ac:picMkLst>
            <pc:docMk/>
            <pc:sldMk cId="1970553190" sldId="304"/>
            <ac:picMk id="4" creationId="{C6172074-8C14-883B-361D-92C597C93FAB}"/>
          </ac:picMkLst>
        </pc:picChg>
      </pc:sldChg>
    </pc:docChg>
  </pc:docChgLst>
  <pc:docChgLst>
    <pc:chgData name="HARINI V" userId="ee9812899808fbb9" providerId="Windows Live" clId="Web-{BE6184BE-7208-4C7F-943C-66DB69E58CAE}"/>
    <pc:docChg chg="addSld modSld addMainMaster delMainMaster">
      <pc:chgData name="HARINI V" userId="ee9812899808fbb9" providerId="Windows Live" clId="Web-{BE6184BE-7208-4C7F-943C-66DB69E58CAE}" dt="2022-12-09T11:07:43.095" v="19"/>
      <pc:docMkLst>
        <pc:docMk/>
      </pc:docMkLst>
      <pc:sldChg chg="addSp delSp modSp mod setBg modClrScheme chgLayout">
        <pc:chgData name="HARINI V" userId="ee9812899808fbb9" providerId="Windows Live" clId="Web-{BE6184BE-7208-4C7F-943C-66DB69E58CAE}" dt="2022-12-09T11:07:43.095" v="19"/>
        <pc:sldMkLst>
          <pc:docMk/>
          <pc:sldMk cId="109857222" sldId="256"/>
        </pc:sldMkLst>
        <pc:spChg chg="mod ord">
          <ac:chgData name="HARINI V" userId="ee9812899808fbb9" providerId="Windows Live" clId="Web-{BE6184BE-7208-4C7F-943C-66DB69E58CAE}" dt="2022-12-09T11:07:43.095" v="19"/>
          <ac:spMkLst>
            <pc:docMk/>
            <pc:sldMk cId="109857222" sldId="256"/>
            <ac:spMk id="2" creationId="{00000000-0000-0000-0000-000000000000}"/>
          </ac:spMkLst>
        </pc:spChg>
        <pc:spChg chg="mod ord">
          <ac:chgData name="HARINI V" userId="ee9812899808fbb9" providerId="Windows Live" clId="Web-{BE6184BE-7208-4C7F-943C-66DB69E58CAE}" dt="2022-12-09T11:07:43.095" v="19"/>
          <ac:spMkLst>
            <pc:docMk/>
            <pc:sldMk cId="109857222" sldId="256"/>
            <ac:spMk id="3" creationId="{00000000-0000-0000-0000-000000000000}"/>
          </ac:spMkLst>
        </pc:spChg>
        <pc:spChg chg="add del">
          <ac:chgData name="HARINI V" userId="ee9812899808fbb9" providerId="Windows Live" clId="Web-{BE6184BE-7208-4C7F-943C-66DB69E58CAE}" dt="2022-12-09T11:07:16.766" v="11"/>
          <ac:spMkLst>
            <pc:docMk/>
            <pc:sldMk cId="109857222" sldId="256"/>
            <ac:spMk id="8" creationId="{C3D25154-9EF7-4C33-9AAC-7B3BE089FE0A}"/>
          </ac:spMkLst>
        </pc:spChg>
        <pc:spChg chg="add del">
          <ac:chgData name="HARINI V" userId="ee9812899808fbb9" providerId="Windows Live" clId="Web-{BE6184BE-7208-4C7F-943C-66DB69E58CAE}" dt="2022-12-09T11:07:03.906" v="9"/>
          <ac:spMkLst>
            <pc:docMk/>
            <pc:sldMk cId="109857222" sldId="256"/>
            <ac:spMk id="9" creationId="{CD60390C-0E4C-4682-8246-AFA2E49856DA}"/>
          </ac:spMkLst>
        </pc:spChg>
        <pc:spChg chg="add del">
          <ac:chgData name="HARINI V" userId="ee9812899808fbb9" providerId="Windows Live" clId="Web-{BE6184BE-7208-4C7F-943C-66DB69E58CAE}" dt="2022-12-09T11:07:16.766" v="11"/>
          <ac:spMkLst>
            <pc:docMk/>
            <pc:sldMk cId="109857222" sldId="256"/>
            <ac:spMk id="10" creationId="{1604E8C0-C927-4C06-A96A-BF3323BA76D2}"/>
          </ac:spMkLst>
        </pc:spChg>
        <pc:spChg chg="add del">
          <ac:chgData name="HARINI V" userId="ee9812899808fbb9" providerId="Windows Live" clId="Web-{BE6184BE-7208-4C7F-943C-66DB69E58CAE}" dt="2022-12-09T11:07:03.906" v="9"/>
          <ac:spMkLst>
            <pc:docMk/>
            <pc:sldMk cId="109857222" sldId="256"/>
            <ac:spMk id="11" creationId="{CEBA87F4-FB8A-4D91-B3F3-DFA78E0CC64D}"/>
          </ac:spMkLst>
        </pc:spChg>
        <pc:spChg chg="add del">
          <ac:chgData name="HARINI V" userId="ee9812899808fbb9" providerId="Windows Live" clId="Web-{BE6184BE-7208-4C7F-943C-66DB69E58CAE}" dt="2022-12-09T11:07:03.906" v="9"/>
          <ac:spMkLst>
            <pc:docMk/>
            <pc:sldMk cId="109857222" sldId="256"/>
            <ac:spMk id="13" creationId="{D012A90F-45C2-4C9B-BAF6-9CE1F546C7EA}"/>
          </ac:spMkLst>
        </pc:spChg>
        <pc:spChg chg="add del">
          <ac:chgData name="HARINI V" userId="ee9812899808fbb9" providerId="Windows Live" clId="Web-{BE6184BE-7208-4C7F-943C-66DB69E58CAE}" dt="2022-12-09T11:07:43.095" v="19"/>
          <ac:spMkLst>
            <pc:docMk/>
            <pc:sldMk cId="109857222" sldId="256"/>
            <ac:spMk id="14" creationId="{D9C69FA7-0958-4ED9-A0DF-E87A0C137BF5}"/>
          </ac:spMkLst>
        </pc:spChg>
        <pc:spChg chg="add del">
          <ac:chgData name="HARINI V" userId="ee9812899808fbb9" providerId="Windows Live" clId="Web-{BE6184BE-7208-4C7F-943C-66DB69E58CAE}" dt="2022-12-09T11:07:43.095" v="19"/>
          <ac:spMkLst>
            <pc:docMk/>
            <pc:sldMk cId="109857222" sldId="256"/>
            <ac:spMk id="17" creationId="{E8035907-EB9C-4E11-8A9B-D25B0AD8D749}"/>
          </ac:spMkLst>
        </pc:spChg>
        <pc:spChg chg="add del">
          <ac:chgData name="HARINI V" userId="ee9812899808fbb9" providerId="Windows Live" clId="Web-{BE6184BE-7208-4C7F-943C-66DB69E58CAE}" dt="2022-12-09T11:07:43.064" v="18"/>
          <ac:spMkLst>
            <pc:docMk/>
            <pc:sldMk cId="109857222" sldId="256"/>
            <ac:spMk id="26" creationId="{CD60390C-0E4C-4682-8246-AFA2E49856DA}"/>
          </ac:spMkLst>
        </pc:spChg>
        <pc:spChg chg="add del">
          <ac:chgData name="HARINI V" userId="ee9812899808fbb9" providerId="Windows Live" clId="Web-{BE6184BE-7208-4C7F-943C-66DB69E58CAE}" dt="2022-12-09T11:07:43.064" v="18"/>
          <ac:spMkLst>
            <pc:docMk/>
            <pc:sldMk cId="109857222" sldId="256"/>
            <ac:spMk id="28" creationId="{CEBA87F4-FB8A-4D91-B3F3-DFA78E0CC64D}"/>
          </ac:spMkLst>
        </pc:spChg>
        <pc:spChg chg="add del">
          <ac:chgData name="HARINI V" userId="ee9812899808fbb9" providerId="Windows Live" clId="Web-{BE6184BE-7208-4C7F-943C-66DB69E58CAE}" dt="2022-12-09T11:07:43.064" v="18"/>
          <ac:spMkLst>
            <pc:docMk/>
            <pc:sldMk cId="109857222" sldId="256"/>
            <ac:spMk id="30" creationId="{D012A90F-45C2-4C9B-BAF6-9CE1F546C7EA}"/>
          </ac:spMkLst>
        </pc:spChg>
        <pc:spChg chg="add">
          <ac:chgData name="HARINI V" userId="ee9812899808fbb9" providerId="Windows Live" clId="Web-{BE6184BE-7208-4C7F-943C-66DB69E58CAE}" dt="2022-12-09T11:07:43.095" v="19"/>
          <ac:spMkLst>
            <pc:docMk/>
            <pc:sldMk cId="109857222" sldId="256"/>
            <ac:spMk id="33" creationId="{CD60390C-0E4C-4682-8246-AFA2E49856DA}"/>
          </ac:spMkLst>
        </pc:spChg>
        <pc:spChg chg="add">
          <ac:chgData name="HARINI V" userId="ee9812899808fbb9" providerId="Windows Live" clId="Web-{BE6184BE-7208-4C7F-943C-66DB69E58CAE}" dt="2022-12-09T11:07:43.095" v="19"/>
          <ac:spMkLst>
            <pc:docMk/>
            <pc:sldMk cId="109857222" sldId="256"/>
            <ac:spMk id="34" creationId="{CEBA87F4-FB8A-4D91-B3F3-DFA78E0CC64D}"/>
          </ac:spMkLst>
        </pc:spChg>
        <pc:spChg chg="add">
          <ac:chgData name="HARINI V" userId="ee9812899808fbb9" providerId="Windows Live" clId="Web-{BE6184BE-7208-4C7F-943C-66DB69E58CAE}" dt="2022-12-09T11:07:43.095" v="19"/>
          <ac:spMkLst>
            <pc:docMk/>
            <pc:sldMk cId="109857222" sldId="256"/>
            <ac:spMk id="35" creationId="{D012A90F-45C2-4C9B-BAF6-9CE1F546C7EA}"/>
          </ac:spMkLst>
        </pc:spChg>
        <pc:grpChg chg="add del">
          <ac:chgData name="HARINI V" userId="ee9812899808fbb9" providerId="Windows Live" clId="Web-{BE6184BE-7208-4C7F-943C-66DB69E58CAE}" dt="2022-12-09T11:07:16.766" v="11"/>
          <ac:grpSpMkLst>
            <pc:docMk/>
            <pc:sldMk cId="109857222" sldId="256"/>
            <ac:grpSpMk id="12" creationId="{9DCECFD5-4C30-4892-9FF0-540E17955A55}"/>
          </ac:grpSpMkLst>
        </pc:grpChg>
        <pc:grpChg chg="add del">
          <ac:chgData name="HARINI V" userId="ee9812899808fbb9" providerId="Windows Live" clId="Web-{BE6184BE-7208-4C7F-943C-66DB69E58CAE}" dt="2022-12-09T11:07:43.095" v="19"/>
          <ac:grpSpMkLst>
            <pc:docMk/>
            <pc:sldMk cId="109857222" sldId="256"/>
            <ac:grpSpMk id="18" creationId="{B4CFDD4A-4FA1-4CD9-90D5-E253C2040BA3}"/>
          </ac:grpSpMkLst>
        </pc:grpChg>
        <pc:picChg chg="add del">
          <ac:chgData name="HARINI V" userId="ee9812899808fbb9" providerId="Windows Live" clId="Web-{BE6184BE-7208-4C7F-943C-66DB69E58CAE}" dt="2022-12-09T11:07:03.906" v="9"/>
          <ac:picMkLst>
            <pc:docMk/>
            <pc:sldMk cId="109857222" sldId="256"/>
            <ac:picMk id="5" creationId="{3591E9CE-797A-E5BD-67BF-474FF7317A30}"/>
          </ac:picMkLst>
        </pc:picChg>
        <pc:picChg chg="add del">
          <ac:chgData name="HARINI V" userId="ee9812899808fbb9" providerId="Windows Live" clId="Web-{BE6184BE-7208-4C7F-943C-66DB69E58CAE}" dt="2022-12-09T11:07:43.064" v="18"/>
          <ac:picMkLst>
            <pc:docMk/>
            <pc:sldMk cId="109857222" sldId="256"/>
            <ac:picMk id="22" creationId="{289A88C7-A8CD-1378-E390-D2B216122F64}"/>
          </ac:picMkLst>
        </pc:picChg>
        <pc:picChg chg="add">
          <ac:chgData name="HARINI V" userId="ee9812899808fbb9" providerId="Windows Live" clId="Web-{BE6184BE-7208-4C7F-943C-66DB69E58CAE}" dt="2022-12-09T11:07:43.095" v="19"/>
          <ac:picMkLst>
            <pc:docMk/>
            <pc:sldMk cId="109857222" sldId="256"/>
            <ac:picMk id="32" creationId="{18F0AD5F-5E32-3B35-3BBF-D91101C0A94D}"/>
          </ac:picMkLst>
        </pc:picChg>
      </pc:sldChg>
      <pc:sldChg chg="modSp new mod modClrScheme chgLayout">
        <pc:chgData name="HARINI V" userId="ee9812899808fbb9" providerId="Windows Live" clId="Web-{BE6184BE-7208-4C7F-943C-66DB69E58CAE}" dt="2022-12-09T11:06:43.154" v="7"/>
        <pc:sldMkLst>
          <pc:docMk/>
          <pc:sldMk cId="2531108214" sldId="257"/>
        </pc:sldMkLst>
        <pc:spChg chg="mod ord">
          <ac:chgData name="HARINI V" userId="ee9812899808fbb9" providerId="Windows Live" clId="Web-{BE6184BE-7208-4C7F-943C-66DB69E58CAE}" dt="2022-12-09T11:06:43.154" v="7"/>
          <ac:spMkLst>
            <pc:docMk/>
            <pc:sldMk cId="2531108214" sldId="257"/>
            <ac:spMk id="2" creationId="{77BDBBE2-419D-873F-A053-022B69C517EC}"/>
          </ac:spMkLst>
        </pc:spChg>
        <pc:spChg chg="mod ord">
          <ac:chgData name="HARINI V" userId="ee9812899808fbb9" providerId="Windows Live" clId="Web-{BE6184BE-7208-4C7F-943C-66DB69E58CAE}" dt="2022-12-09T11:06:43.154" v="7"/>
          <ac:spMkLst>
            <pc:docMk/>
            <pc:sldMk cId="2531108214" sldId="257"/>
            <ac:spMk id="3" creationId="{8E26DFAA-DBF2-30F1-7D6C-F86D48D437C0}"/>
          </ac:spMkLst>
        </pc:spChg>
      </pc:sldChg>
      <pc:sldChg chg="addSp delSp modSp new mod setBg modClrScheme delDesignElem chgLayout">
        <pc:chgData name="HARINI V" userId="ee9812899808fbb9" providerId="Windows Live" clId="Web-{BE6184BE-7208-4C7F-943C-66DB69E58CAE}" dt="2022-12-09T11:06:43.154" v="7"/>
        <pc:sldMkLst>
          <pc:docMk/>
          <pc:sldMk cId="1138115845" sldId="258"/>
        </pc:sldMkLst>
        <pc:spChg chg="mod ord">
          <ac:chgData name="HARINI V" userId="ee9812899808fbb9" providerId="Windows Live" clId="Web-{BE6184BE-7208-4C7F-943C-66DB69E58CAE}" dt="2022-12-09T11:06:43.154" v="7"/>
          <ac:spMkLst>
            <pc:docMk/>
            <pc:sldMk cId="1138115845" sldId="258"/>
            <ac:spMk id="2" creationId="{E2CA14DE-31A7-505A-C98C-18A8A3C7EC05}"/>
          </ac:spMkLst>
        </pc:spChg>
        <pc:spChg chg="mod ord">
          <ac:chgData name="HARINI V" userId="ee9812899808fbb9" providerId="Windows Live" clId="Web-{BE6184BE-7208-4C7F-943C-66DB69E58CAE}" dt="2022-12-09T11:06:43.154" v="7"/>
          <ac:spMkLst>
            <pc:docMk/>
            <pc:sldMk cId="1138115845" sldId="258"/>
            <ac:spMk id="3" creationId="{F52D8F62-BB0E-E9A7-A882-91D0C1C26F4F}"/>
          </ac:spMkLst>
        </pc:spChg>
        <pc:spChg chg="add del">
          <ac:chgData name="HARINI V" userId="ee9812899808fbb9" providerId="Windows Live" clId="Web-{BE6184BE-7208-4C7F-943C-66DB69E58CAE}" dt="2022-12-09T11:06:26.435" v="5"/>
          <ac:spMkLst>
            <pc:docMk/>
            <pc:sldMk cId="1138115845" sldId="258"/>
            <ac:spMk id="8" creationId="{01355D4F-439D-46D1-9007-6D39B8422A19}"/>
          </ac:spMkLst>
        </pc:spChg>
        <pc:grpChg chg="add del">
          <ac:chgData name="HARINI V" userId="ee9812899808fbb9" providerId="Windows Live" clId="Web-{BE6184BE-7208-4C7F-943C-66DB69E58CAE}" dt="2022-12-09T11:06:26.435" v="5"/>
          <ac:grpSpMkLst>
            <pc:docMk/>
            <pc:sldMk cId="1138115845" sldId="258"/>
            <ac:grpSpMk id="10" creationId="{BAACB4EA-FD87-4345-AC16-8265F9596779}"/>
          </ac:grpSpMkLst>
        </pc:grpChg>
      </pc:sldChg>
      <pc:sldMasterChg chg="del delSldLayout">
        <pc:chgData name="HARINI V" userId="ee9812899808fbb9" providerId="Windows Live" clId="Web-{BE6184BE-7208-4C7F-943C-66DB69E58CAE}" dt="2022-12-09T11:05:16.962" v="0"/>
        <pc:sldMasterMkLst>
          <pc:docMk/>
          <pc:sldMasterMk cId="2460954070" sldId="2147483660"/>
        </pc:sldMasterMkLst>
        <pc:sldLayoutChg chg="del">
          <pc:chgData name="HARINI V" userId="ee9812899808fbb9" providerId="Windows Live" clId="Web-{BE6184BE-7208-4C7F-943C-66DB69E58CAE}" dt="2022-12-09T11:05:16.962" v="0"/>
          <pc:sldLayoutMkLst>
            <pc:docMk/>
            <pc:sldMasterMk cId="2460954070" sldId="2147483660"/>
            <pc:sldLayoutMk cId="2385387890" sldId="2147483661"/>
          </pc:sldLayoutMkLst>
        </pc:sldLayoutChg>
        <pc:sldLayoutChg chg="del">
          <pc:chgData name="HARINI V" userId="ee9812899808fbb9" providerId="Windows Live" clId="Web-{BE6184BE-7208-4C7F-943C-66DB69E58CAE}" dt="2022-12-09T11:05:16.962" v="0"/>
          <pc:sldLayoutMkLst>
            <pc:docMk/>
            <pc:sldMasterMk cId="2460954070" sldId="2147483660"/>
            <pc:sldLayoutMk cId="949138452" sldId="2147483662"/>
          </pc:sldLayoutMkLst>
        </pc:sldLayoutChg>
        <pc:sldLayoutChg chg="del">
          <pc:chgData name="HARINI V" userId="ee9812899808fbb9" providerId="Windows Live" clId="Web-{BE6184BE-7208-4C7F-943C-66DB69E58CAE}" dt="2022-12-09T11:05:16.962" v="0"/>
          <pc:sldLayoutMkLst>
            <pc:docMk/>
            <pc:sldMasterMk cId="2460954070" sldId="2147483660"/>
            <pc:sldLayoutMk cId="2591524520" sldId="2147483663"/>
          </pc:sldLayoutMkLst>
        </pc:sldLayoutChg>
        <pc:sldLayoutChg chg="del">
          <pc:chgData name="HARINI V" userId="ee9812899808fbb9" providerId="Windows Live" clId="Web-{BE6184BE-7208-4C7F-943C-66DB69E58CAE}" dt="2022-12-09T11:05:16.962" v="0"/>
          <pc:sldLayoutMkLst>
            <pc:docMk/>
            <pc:sldMasterMk cId="2460954070" sldId="2147483660"/>
            <pc:sldLayoutMk cId="1203092039" sldId="2147483664"/>
          </pc:sldLayoutMkLst>
        </pc:sldLayoutChg>
        <pc:sldLayoutChg chg="del">
          <pc:chgData name="HARINI V" userId="ee9812899808fbb9" providerId="Windows Live" clId="Web-{BE6184BE-7208-4C7F-943C-66DB69E58CAE}" dt="2022-12-09T11:05:16.962" v="0"/>
          <pc:sldLayoutMkLst>
            <pc:docMk/>
            <pc:sldMasterMk cId="2460954070" sldId="2147483660"/>
            <pc:sldLayoutMk cId="3733172339" sldId="2147483665"/>
          </pc:sldLayoutMkLst>
        </pc:sldLayoutChg>
        <pc:sldLayoutChg chg="del">
          <pc:chgData name="HARINI V" userId="ee9812899808fbb9" providerId="Windows Live" clId="Web-{BE6184BE-7208-4C7F-943C-66DB69E58CAE}" dt="2022-12-09T11:05:16.962" v="0"/>
          <pc:sldLayoutMkLst>
            <pc:docMk/>
            <pc:sldMasterMk cId="2460954070" sldId="2147483660"/>
            <pc:sldLayoutMk cId="3210312558" sldId="2147483666"/>
          </pc:sldLayoutMkLst>
        </pc:sldLayoutChg>
        <pc:sldLayoutChg chg="del">
          <pc:chgData name="HARINI V" userId="ee9812899808fbb9" providerId="Windows Live" clId="Web-{BE6184BE-7208-4C7F-943C-66DB69E58CAE}" dt="2022-12-09T11:05:16.962" v="0"/>
          <pc:sldLayoutMkLst>
            <pc:docMk/>
            <pc:sldMasterMk cId="2460954070" sldId="2147483660"/>
            <pc:sldLayoutMk cId="3146388984" sldId="2147483667"/>
          </pc:sldLayoutMkLst>
        </pc:sldLayoutChg>
        <pc:sldLayoutChg chg="del">
          <pc:chgData name="HARINI V" userId="ee9812899808fbb9" providerId="Windows Live" clId="Web-{BE6184BE-7208-4C7F-943C-66DB69E58CAE}" dt="2022-12-09T11:05:16.962" v="0"/>
          <pc:sldLayoutMkLst>
            <pc:docMk/>
            <pc:sldMasterMk cId="2460954070" sldId="2147483660"/>
            <pc:sldLayoutMk cId="3171841454" sldId="2147483668"/>
          </pc:sldLayoutMkLst>
        </pc:sldLayoutChg>
        <pc:sldLayoutChg chg="del">
          <pc:chgData name="HARINI V" userId="ee9812899808fbb9" providerId="Windows Live" clId="Web-{BE6184BE-7208-4C7F-943C-66DB69E58CAE}" dt="2022-12-09T11:05:16.962" v="0"/>
          <pc:sldLayoutMkLst>
            <pc:docMk/>
            <pc:sldMasterMk cId="2460954070" sldId="2147483660"/>
            <pc:sldLayoutMk cId="1718958274" sldId="2147483669"/>
          </pc:sldLayoutMkLst>
        </pc:sldLayoutChg>
        <pc:sldLayoutChg chg="del">
          <pc:chgData name="HARINI V" userId="ee9812899808fbb9" providerId="Windows Live" clId="Web-{BE6184BE-7208-4C7F-943C-66DB69E58CAE}" dt="2022-12-09T11:05:16.962" v="0"/>
          <pc:sldLayoutMkLst>
            <pc:docMk/>
            <pc:sldMasterMk cId="2460954070" sldId="2147483660"/>
            <pc:sldLayoutMk cId="2202905451" sldId="2147483670"/>
          </pc:sldLayoutMkLst>
        </pc:sldLayoutChg>
        <pc:sldLayoutChg chg="del">
          <pc:chgData name="HARINI V" userId="ee9812899808fbb9" providerId="Windows Live" clId="Web-{BE6184BE-7208-4C7F-943C-66DB69E58CAE}" dt="2022-12-09T11:05:16.962" v="0"/>
          <pc:sldLayoutMkLst>
            <pc:docMk/>
            <pc:sldMasterMk cId="2460954070" sldId="2147483660"/>
            <pc:sldLayoutMk cId="3479445657" sldId="2147483671"/>
          </pc:sldLayoutMkLst>
        </pc:sldLayoutChg>
      </pc:sldMasterChg>
      <pc:sldMasterChg chg="add del addSldLayout delSldLayout modSldLayout">
        <pc:chgData name="HARINI V" userId="ee9812899808fbb9" providerId="Windows Live" clId="Web-{BE6184BE-7208-4C7F-943C-66DB69E58CAE}" dt="2022-12-09T11:05:41.526" v="2"/>
        <pc:sldMasterMkLst>
          <pc:docMk/>
          <pc:sldMasterMk cId="608348463" sldId="2147483672"/>
        </pc:sldMasterMkLst>
        <pc:sldLayoutChg chg="add del mod replId">
          <pc:chgData name="HARINI V" userId="ee9812899808fbb9" providerId="Windows Live" clId="Web-{BE6184BE-7208-4C7F-943C-66DB69E58CAE}" dt="2022-12-09T11:05:41.526" v="2"/>
          <pc:sldLayoutMkLst>
            <pc:docMk/>
            <pc:sldMasterMk cId="608348463" sldId="2147483672"/>
            <pc:sldLayoutMk cId="3345396352" sldId="2147483673"/>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1973620492" sldId="2147483674"/>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1011644076" sldId="2147483675"/>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60502946" sldId="2147483676"/>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978437048" sldId="2147483677"/>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309953486" sldId="2147483678"/>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505423901" sldId="2147483679"/>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2827948332" sldId="2147483680"/>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065667139" sldId="2147483681"/>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3006944668" sldId="2147483682"/>
          </pc:sldLayoutMkLst>
        </pc:sldLayoutChg>
        <pc:sldLayoutChg chg="add del mod replId">
          <pc:chgData name="HARINI V" userId="ee9812899808fbb9" providerId="Windows Live" clId="Web-{BE6184BE-7208-4C7F-943C-66DB69E58CAE}" dt="2022-12-09T11:05:41.526" v="2"/>
          <pc:sldLayoutMkLst>
            <pc:docMk/>
            <pc:sldMasterMk cId="608348463" sldId="2147483672"/>
            <pc:sldLayoutMk cId="4177237487" sldId="2147483683"/>
          </pc:sldLayoutMkLst>
        </pc:sldLayoutChg>
      </pc:sldMasterChg>
      <pc:sldMasterChg chg="add del addSldLayout delSldLayout modSldLayout">
        <pc:chgData name="HARINI V" userId="ee9812899808fbb9" providerId="Windows Live" clId="Web-{BE6184BE-7208-4C7F-943C-66DB69E58CAE}" dt="2022-12-09T11:06:26.435" v="5"/>
        <pc:sldMasterMkLst>
          <pc:docMk/>
          <pc:sldMasterMk cId="2890859089" sldId="2147483684"/>
        </pc:sldMasterMkLst>
        <pc:sldLayoutChg chg="add del mod replId">
          <pc:chgData name="HARINI V" userId="ee9812899808fbb9" providerId="Windows Live" clId="Web-{BE6184BE-7208-4C7F-943C-66DB69E58CAE}" dt="2022-12-09T11:06:26.435" v="5"/>
          <pc:sldLayoutMkLst>
            <pc:docMk/>
            <pc:sldMasterMk cId="2890859089" sldId="2147483684"/>
            <pc:sldLayoutMk cId="2591640826" sldId="2147483685"/>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507005859" sldId="2147483686"/>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255978031" sldId="2147483687"/>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587328791" sldId="2147483688"/>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35612818" sldId="2147483689"/>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351399442" sldId="2147483690"/>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634219222" sldId="2147483691"/>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625704229" sldId="2147483692"/>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553501765" sldId="2147483693"/>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879886" sldId="2147483694"/>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412420646" sldId="2147483695"/>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61130539" sldId="2147483696"/>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2875341769" sldId="2147483697"/>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140212859" sldId="2147483698"/>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783918043" sldId="2147483699"/>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3974981560" sldId="2147483700"/>
          </pc:sldLayoutMkLst>
        </pc:sldLayoutChg>
        <pc:sldLayoutChg chg="add del mod replId">
          <pc:chgData name="HARINI V" userId="ee9812899808fbb9" providerId="Windows Live" clId="Web-{BE6184BE-7208-4C7F-943C-66DB69E58CAE}" dt="2022-12-09T11:06:26.435" v="5"/>
          <pc:sldLayoutMkLst>
            <pc:docMk/>
            <pc:sldMasterMk cId="2890859089" sldId="2147483684"/>
            <pc:sldLayoutMk cId="1288423463" sldId="2147483701"/>
          </pc:sldLayoutMkLst>
        </pc:sldLayoutChg>
      </pc:sldMasterChg>
      <pc:sldMasterChg chg="add del addSldLayout delSldLayout modSldLayout">
        <pc:chgData name="HARINI V" userId="ee9812899808fbb9" providerId="Windows Live" clId="Web-{BE6184BE-7208-4C7F-943C-66DB69E58CAE}" dt="2022-12-09T11:06:32.029" v="6"/>
        <pc:sldMasterMkLst>
          <pc:docMk/>
          <pc:sldMasterMk cId="3046307941" sldId="2147483702"/>
        </pc:sldMasterMkLst>
        <pc:sldLayoutChg chg="add del mod replId">
          <pc:chgData name="HARINI V" userId="ee9812899808fbb9" providerId="Windows Live" clId="Web-{BE6184BE-7208-4C7F-943C-66DB69E58CAE}" dt="2022-12-09T11:06:32.029" v="6"/>
          <pc:sldLayoutMkLst>
            <pc:docMk/>
            <pc:sldMasterMk cId="3046307941" sldId="2147483702"/>
            <pc:sldLayoutMk cId="225450047" sldId="2147483703"/>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655413893" sldId="2147483704"/>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393979154" sldId="2147483705"/>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372305430" sldId="2147483706"/>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054234572" sldId="2147483707"/>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628487838" sldId="2147483708"/>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316758043" sldId="2147483709"/>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419463390" sldId="2147483710"/>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224201628" sldId="2147483711"/>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1472566284" sldId="2147483712"/>
          </pc:sldLayoutMkLst>
        </pc:sldLayoutChg>
        <pc:sldLayoutChg chg="add del mod replId">
          <pc:chgData name="HARINI V" userId="ee9812899808fbb9" providerId="Windows Live" clId="Web-{BE6184BE-7208-4C7F-943C-66DB69E58CAE}" dt="2022-12-09T11:06:32.029" v="6"/>
          <pc:sldLayoutMkLst>
            <pc:docMk/>
            <pc:sldMasterMk cId="3046307941" sldId="2147483702"/>
            <pc:sldLayoutMk cId="3956638385" sldId="2147483713"/>
          </pc:sldLayoutMkLst>
        </pc:sldLayoutChg>
      </pc:sldMasterChg>
      <pc:sldMasterChg chg="add del addSldLayout delSldLayout modSldLayout">
        <pc:chgData name="HARINI V" userId="ee9812899808fbb9" providerId="Windows Live" clId="Web-{BE6184BE-7208-4C7F-943C-66DB69E58CAE}" dt="2022-12-09T11:06:43.154" v="7"/>
        <pc:sldMasterMkLst>
          <pc:docMk/>
          <pc:sldMasterMk cId="1771679070" sldId="2147483714"/>
        </pc:sldMasterMkLst>
        <pc:sldLayoutChg chg="add del mod replId">
          <pc:chgData name="HARINI V" userId="ee9812899808fbb9" providerId="Windows Live" clId="Web-{BE6184BE-7208-4C7F-943C-66DB69E58CAE}" dt="2022-12-09T11:06:43.154" v="7"/>
          <pc:sldLayoutMkLst>
            <pc:docMk/>
            <pc:sldMasterMk cId="1771679070" sldId="2147483714"/>
            <pc:sldLayoutMk cId="1416138395" sldId="2147483715"/>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664770754" sldId="2147483716"/>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554799469" sldId="2147483717"/>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356273243" sldId="2147483718"/>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402548866" sldId="2147483719"/>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946576226" sldId="2147483720"/>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2527250941" sldId="2147483721"/>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545923207" sldId="2147483722"/>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3266336368" sldId="2147483723"/>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468984297" sldId="2147483724"/>
          </pc:sldLayoutMkLst>
        </pc:sldLayoutChg>
        <pc:sldLayoutChg chg="add del mod replId">
          <pc:chgData name="HARINI V" userId="ee9812899808fbb9" providerId="Windows Live" clId="Web-{BE6184BE-7208-4C7F-943C-66DB69E58CAE}" dt="2022-12-09T11:06:43.154" v="7"/>
          <pc:sldLayoutMkLst>
            <pc:docMk/>
            <pc:sldMasterMk cId="1771679070" sldId="2147483714"/>
            <pc:sldLayoutMk cId="1202651047" sldId="2147483725"/>
          </pc:sldLayoutMkLst>
        </pc:sldLayoutChg>
      </pc:sldMasterChg>
      <pc:sldMasterChg chg="add addSldLayout modSldLayout">
        <pc:chgData name="HARINI V" userId="ee9812899808fbb9" providerId="Windows Live" clId="Web-{BE6184BE-7208-4C7F-943C-66DB69E58CAE}" dt="2022-12-09T11:06:43.154" v="7"/>
        <pc:sldMasterMkLst>
          <pc:docMk/>
          <pc:sldMasterMk cId="2372565008" sldId="2147483726"/>
        </pc:sldMasterMkLst>
        <pc:sldLayoutChg chg="add mod replId">
          <pc:chgData name="HARINI V" userId="ee9812899808fbb9" providerId="Windows Live" clId="Web-{BE6184BE-7208-4C7F-943C-66DB69E58CAE}" dt="2022-12-09T11:06:43.154" v="7"/>
          <pc:sldLayoutMkLst>
            <pc:docMk/>
            <pc:sldMasterMk cId="2372565008" sldId="2147483726"/>
            <pc:sldLayoutMk cId="697271913" sldId="2147483727"/>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287697597" sldId="2147483728"/>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3129937537" sldId="2147483729"/>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324684983" sldId="2147483730"/>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423592052" sldId="2147483731"/>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652109960" sldId="2147483732"/>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4127499623" sldId="2147483733"/>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602545642" sldId="2147483734"/>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720193339" sldId="2147483735"/>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2876901380" sldId="2147483736"/>
          </pc:sldLayoutMkLst>
        </pc:sldLayoutChg>
        <pc:sldLayoutChg chg="add mod replId">
          <pc:chgData name="HARINI V" userId="ee9812899808fbb9" providerId="Windows Live" clId="Web-{BE6184BE-7208-4C7F-943C-66DB69E58CAE}" dt="2022-12-09T11:06:43.154" v="7"/>
          <pc:sldLayoutMkLst>
            <pc:docMk/>
            <pc:sldMasterMk cId="2372565008" sldId="2147483726"/>
            <pc:sldLayoutMk cId="1384081141" sldId="2147483737"/>
          </pc:sldLayoutMkLst>
        </pc:sldLayoutChg>
      </pc:sldMasterChg>
    </pc:docChg>
  </pc:docChgLst>
  <pc:docChgLst>
    <pc:chgData name="HARINI V" userId="ee9812899808fbb9" providerId="Windows Live" clId="Web-{7D3B7843-934D-4C31-A023-C04CE88193BA}"/>
    <pc:docChg chg="modSld">
      <pc:chgData name="HARINI V" userId="ee9812899808fbb9" providerId="Windows Live" clId="Web-{7D3B7843-934D-4C31-A023-C04CE88193BA}" dt="2022-12-11T05:14:48.523" v="5" actId="20577"/>
      <pc:docMkLst>
        <pc:docMk/>
      </pc:docMkLst>
      <pc:sldChg chg="modSp">
        <pc:chgData name="HARINI V" userId="ee9812899808fbb9" providerId="Windows Live" clId="Web-{7D3B7843-934D-4C31-A023-C04CE88193BA}" dt="2022-12-11T05:14:48.523" v="5" actId="20577"/>
        <pc:sldMkLst>
          <pc:docMk/>
          <pc:sldMk cId="342618748" sldId="266"/>
        </pc:sldMkLst>
        <pc:spChg chg="mod">
          <ac:chgData name="HARINI V" userId="ee9812899808fbb9" providerId="Windows Live" clId="Web-{7D3B7843-934D-4C31-A023-C04CE88193BA}" dt="2022-12-11T05:14:48.523" v="5" actId="20577"/>
          <ac:spMkLst>
            <pc:docMk/>
            <pc:sldMk cId="342618748" sldId="266"/>
            <ac:spMk id="3" creationId="{4525E922-D47A-EA14-B031-5EBFA69CB41D}"/>
          </ac:spMkLst>
        </pc:spChg>
      </pc:sldChg>
    </pc:docChg>
  </pc:docChgLst>
  <pc:docChgLst>
    <pc:chgData name="Guest User" providerId="Windows Live" clId="Web-{8AE5097C-D0D8-4A3B-BD85-7C7CF3ED7AF1}"/>
    <pc:docChg chg="addSld modSld">
      <pc:chgData name="Guest User" userId="" providerId="Windows Live" clId="Web-{8AE5097C-D0D8-4A3B-BD85-7C7CF3ED7AF1}" dt="2022-12-13T15:48:28.486" v="31" actId="1076"/>
      <pc:docMkLst>
        <pc:docMk/>
      </pc:docMkLst>
      <pc:sldChg chg="addSp delSp modSp">
        <pc:chgData name="Guest User" userId="" providerId="Windows Live" clId="Web-{8AE5097C-D0D8-4A3B-BD85-7C7CF3ED7AF1}" dt="2022-12-13T15:39:15.036" v="4" actId="14100"/>
        <pc:sldMkLst>
          <pc:docMk/>
          <pc:sldMk cId="4035915658" sldId="293"/>
        </pc:sldMkLst>
        <pc:spChg chg="del">
          <ac:chgData name="Guest User" userId="" providerId="Windows Live" clId="Web-{8AE5097C-D0D8-4A3B-BD85-7C7CF3ED7AF1}" dt="2022-12-13T15:38:59.973" v="0"/>
          <ac:spMkLst>
            <pc:docMk/>
            <pc:sldMk cId="4035915658" sldId="293"/>
            <ac:spMk id="3" creationId="{B8B467F8-D322-43FF-7677-629266261A97}"/>
          </ac:spMkLst>
        </pc:spChg>
        <pc:picChg chg="add mod ord">
          <ac:chgData name="Guest User" userId="" providerId="Windows Live" clId="Web-{8AE5097C-D0D8-4A3B-BD85-7C7CF3ED7AF1}" dt="2022-12-13T15:39:15.036" v="4" actId="14100"/>
          <ac:picMkLst>
            <pc:docMk/>
            <pc:sldMk cId="4035915658" sldId="293"/>
            <ac:picMk id="4" creationId="{2508163D-DE55-AB83-66AF-5C80E8494AF1}"/>
          </ac:picMkLst>
        </pc:picChg>
      </pc:sldChg>
      <pc:sldChg chg="addSp delSp modSp">
        <pc:chgData name="Guest User" userId="" providerId="Windows Live" clId="Web-{8AE5097C-D0D8-4A3B-BD85-7C7CF3ED7AF1}" dt="2022-12-13T15:44:40.039" v="9" actId="14100"/>
        <pc:sldMkLst>
          <pc:docMk/>
          <pc:sldMk cId="3082519848" sldId="294"/>
        </pc:sldMkLst>
        <pc:spChg chg="del">
          <ac:chgData name="Guest User" userId="" providerId="Windows Live" clId="Web-{8AE5097C-D0D8-4A3B-BD85-7C7CF3ED7AF1}" dt="2022-12-13T15:44:30.680" v="5"/>
          <ac:spMkLst>
            <pc:docMk/>
            <pc:sldMk cId="3082519848" sldId="294"/>
            <ac:spMk id="3" creationId="{0A90511B-3501-A036-5971-9FB4B2462016}"/>
          </ac:spMkLst>
        </pc:spChg>
        <pc:picChg chg="add mod ord">
          <ac:chgData name="Guest User" userId="" providerId="Windows Live" clId="Web-{8AE5097C-D0D8-4A3B-BD85-7C7CF3ED7AF1}" dt="2022-12-13T15:44:40.039" v="9" actId="14100"/>
          <ac:picMkLst>
            <pc:docMk/>
            <pc:sldMk cId="3082519848" sldId="294"/>
            <ac:picMk id="4" creationId="{FEF3C1FC-D7C3-AE0F-18B0-1C1FD9B37AB0}"/>
          </ac:picMkLst>
        </pc:picChg>
      </pc:sldChg>
      <pc:sldChg chg="addSp delSp modSp new">
        <pc:chgData name="Guest User" userId="" providerId="Windows Live" clId="Web-{8AE5097C-D0D8-4A3B-BD85-7C7CF3ED7AF1}" dt="2022-12-13T15:45:52.261" v="16" actId="14100"/>
        <pc:sldMkLst>
          <pc:docMk/>
          <pc:sldMk cId="559963570" sldId="295"/>
        </pc:sldMkLst>
        <pc:spChg chg="del">
          <ac:chgData name="Guest User" userId="" providerId="Windows Live" clId="Web-{8AE5097C-D0D8-4A3B-BD85-7C7CF3ED7AF1}" dt="2022-12-13T15:45:48.854" v="14"/>
          <ac:spMkLst>
            <pc:docMk/>
            <pc:sldMk cId="559963570" sldId="295"/>
            <ac:spMk id="3" creationId="{29B8B7D7-3E52-FE20-952F-015EFBC7EA61}"/>
          </ac:spMkLst>
        </pc:spChg>
        <pc:picChg chg="add mod ord">
          <ac:chgData name="Guest User" userId="" providerId="Windows Live" clId="Web-{8AE5097C-D0D8-4A3B-BD85-7C7CF3ED7AF1}" dt="2022-12-13T15:45:52.261" v="16" actId="14100"/>
          <ac:picMkLst>
            <pc:docMk/>
            <pc:sldMk cId="559963570" sldId="295"/>
            <ac:picMk id="4" creationId="{F584C149-3798-E829-F363-436E367D02C8}"/>
          </ac:picMkLst>
        </pc:picChg>
      </pc:sldChg>
      <pc:sldChg chg="addSp delSp modSp new">
        <pc:chgData name="Guest User" userId="" providerId="Windows Live" clId="Web-{8AE5097C-D0D8-4A3B-BD85-7C7CF3ED7AF1}" dt="2022-12-13T15:47:01.170" v="19"/>
        <pc:sldMkLst>
          <pc:docMk/>
          <pc:sldMk cId="3389810541" sldId="296"/>
        </pc:sldMkLst>
        <pc:spChg chg="del">
          <ac:chgData name="Guest User" userId="" providerId="Windows Live" clId="Web-{8AE5097C-D0D8-4A3B-BD85-7C7CF3ED7AF1}" dt="2022-12-13T15:47:01.170" v="19"/>
          <ac:spMkLst>
            <pc:docMk/>
            <pc:sldMk cId="3389810541" sldId="296"/>
            <ac:spMk id="3" creationId="{90F7F72F-0343-35E8-D9C5-253896AAE19A}"/>
          </ac:spMkLst>
        </pc:spChg>
        <pc:picChg chg="add mod ord">
          <ac:chgData name="Guest User" userId="" providerId="Windows Live" clId="Web-{8AE5097C-D0D8-4A3B-BD85-7C7CF3ED7AF1}" dt="2022-12-13T15:47:01.170" v="19"/>
          <ac:picMkLst>
            <pc:docMk/>
            <pc:sldMk cId="3389810541" sldId="296"/>
            <ac:picMk id="4" creationId="{28BEB024-C38A-3622-08C2-1A7B762E8FCA}"/>
          </ac:picMkLst>
        </pc:picChg>
      </pc:sldChg>
      <pc:sldChg chg="addSp delSp modSp new">
        <pc:chgData name="Guest User" userId="" providerId="Windows Live" clId="Web-{8AE5097C-D0D8-4A3B-BD85-7C7CF3ED7AF1}" dt="2022-12-13T15:46:48.060" v="18"/>
        <pc:sldMkLst>
          <pc:docMk/>
          <pc:sldMk cId="1006008121" sldId="297"/>
        </pc:sldMkLst>
        <pc:spChg chg="del">
          <ac:chgData name="Guest User" userId="" providerId="Windows Live" clId="Web-{8AE5097C-D0D8-4A3B-BD85-7C7CF3ED7AF1}" dt="2022-12-13T15:46:48.060" v="18"/>
          <ac:spMkLst>
            <pc:docMk/>
            <pc:sldMk cId="1006008121" sldId="297"/>
            <ac:spMk id="3" creationId="{69BC02E5-B704-43E1-77FD-B0AFF2BEADD5}"/>
          </ac:spMkLst>
        </pc:spChg>
        <pc:picChg chg="add mod ord">
          <ac:chgData name="Guest User" userId="" providerId="Windows Live" clId="Web-{8AE5097C-D0D8-4A3B-BD85-7C7CF3ED7AF1}" dt="2022-12-13T15:46:48.060" v="18"/>
          <ac:picMkLst>
            <pc:docMk/>
            <pc:sldMk cId="1006008121" sldId="297"/>
            <ac:picMk id="4" creationId="{8FF663E7-59C7-6DB2-C988-FE5C0E85E5E4}"/>
          </ac:picMkLst>
        </pc:picChg>
      </pc:sldChg>
      <pc:sldChg chg="addSp delSp modSp new">
        <pc:chgData name="Guest User" userId="" providerId="Windows Live" clId="Web-{8AE5097C-D0D8-4A3B-BD85-7C7CF3ED7AF1}" dt="2022-12-13T15:46:08.699" v="17"/>
        <pc:sldMkLst>
          <pc:docMk/>
          <pc:sldMk cId="2451580237" sldId="298"/>
        </pc:sldMkLst>
        <pc:spChg chg="del">
          <ac:chgData name="Guest User" userId="" providerId="Windows Live" clId="Web-{8AE5097C-D0D8-4A3B-BD85-7C7CF3ED7AF1}" dt="2022-12-13T15:46:08.699" v="17"/>
          <ac:spMkLst>
            <pc:docMk/>
            <pc:sldMk cId="2451580237" sldId="298"/>
            <ac:spMk id="3" creationId="{E98C3AFD-6E9C-D9D4-CB41-226DA8A1DA56}"/>
          </ac:spMkLst>
        </pc:spChg>
        <pc:picChg chg="add mod ord">
          <ac:chgData name="Guest User" userId="" providerId="Windows Live" clId="Web-{8AE5097C-D0D8-4A3B-BD85-7C7CF3ED7AF1}" dt="2022-12-13T15:46:08.699" v="17"/>
          <ac:picMkLst>
            <pc:docMk/>
            <pc:sldMk cId="2451580237" sldId="298"/>
            <ac:picMk id="4" creationId="{C7847AAE-C4BB-C63F-0855-9191700BA667}"/>
          </ac:picMkLst>
        </pc:picChg>
      </pc:sldChg>
      <pc:sldChg chg="addSp delSp modSp new">
        <pc:chgData name="Guest User" userId="" providerId="Windows Live" clId="Web-{8AE5097C-D0D8-4A3B-BD85-7C7CF3ED7AF1}" dt="2022-12-13T15:47:33.280" v="24"/>
        <pc:sldMkLst>
          <pc:docMk/>
          <pc:sldMk cId="500742376" sldId="299"/>
        </pc:sldMkLst>
        <pc:spChg chg="del">
          <ac:chgData name="Guest User" userId="" providerId="Windows Live" clId="Web-{8AE5097C-D0D8-4A3B-BD85-7C7CF3ED7AF1}" dt="2022-12-13T15:47:33.280" v="24"/>
          <ac:spMkLst>
            <pc:docMk/>
            <pc:sldMk cId="500742376" sldId="299"/>
            <ac:spMk id="3" creationId="{B40A08BC-C4E4-D17A-64E3-38C294EE30EC}"/>
          </ac:spMkLst>
        </pc:spChg>
        <pc:picChg chg="add mod ord">
          <ac:chgData name="Guest User" userId="" providerId="Windows Live" clId="Web-{8AE5097C-D0D8-4A3B-BD85-7C7CF3ED7AF1}" dt="2022-12-13T15:47:33.280" v="24"/>
          <ac:picMkLst>
            <pc:docMk/>
            <pc:sldMk cId="500742376" sldId="299"/>
            <ac:picMk id="4" creationId="{9CDBA5C3-4DCE-A978-6217-5917B2CC2651}"/>
          </ac:picMkLst>
        </pc:picChg>
      </pc:sldChg>
      <pc:sldChg chg="addSp delSp modSp new">
        <pc:chgData name="Guest User" userId="" providerId="Windows Live" clId="Web-{8AE5097C-D0D8-4A3B-BD85-7C7CF3ED7AF1}" dt="2022-12-13T15:47:47.703" v="25"/>
        <pc:sldMkLst>
          <pc:docMk/>
          <pc:sldMk cId="1754692981" sldId="300"/>
        </pc:sldMkLst>
        <pc:spChg chg="del">
          <ac:chgData name="Guest User" userId="" providerId="Windows Live" clId="Web-{8AE5097C-D0D8-4A3B-BD85-7C7CF3ED7AF1}" dt="2022-12-13T15:47:47.703" v="25"/>
          <ac:spMkLst>
            <pc:docMk/>
            <pc:sldMk cId="1754692981" sldId="300"/>
            <ac:spMk id="3" creationId="{C3983A49-3B80-2672-267C-C62ED6911F8F}"/>
          </ac:spMkLst>
        </pc:spChg>
        <pc:picChg chg="add mod ord">
          <ac:chgData name="Guest User" userId="" providerId="Windows Live" clId="Web-{8AE5097C-D0D8-4A3B-BD85-7C7CF3ED7AF1}" dt="2022-12-13T15:47:47.703" v="25"/>
          <ac:picMkLst>
            <pc:docMk/>
            <pc:sldMk cId="1754692981" sldId="300"/>
            <ac:picMk id="4" creationId="{04636D42-AB17-118F-024E-F6E8B50C9286}"/>
          </ac:picMkLst>
        </pc:picChg>
      </pc:sldChg>
      <pc:sldChg chg="addSp delSp modSp new">
        <pc:chgData name="Guest User" userId="" providerId="Windows Live" clId="Web-{8AE5097C-D0D8-4A3B-BD85-7C7CF3ED7AF1}" dt="2022-12-13T15:48:00.188" v="26"/>
        <pc:sldMkLst>
          <pc:docMk/>
          <pc:sldMk cId="4065445572" sldId="301"/>
        </pc:sldMkLst>
        <pc:spChg chg="del">
          <ac:chgData name="Guest User" userId="" providerId="Windows Live" clId="Web-{8AE5097C-D0D8-4A3B-BD85-7C7CF3ED7AF1}" dt="2022-12-13T15:48:00.188" v="26"/>
          <ac:spMkLst>
            <pc:docMk/>
            <pc:sldMk cId="4065445572" sldId="301"/>
            <ac:spMk id="3" creationId="{6741BF63-DA7D-641A-EC1A-1B8261981FD1}"/>
          </ac:spMkLst>
        </pc:spChg>
        <pc:picChg chg="add mod ord">
          <ac:chgData name="Guest User" userId="" providerId="Windows Live" clId="Web-{8AE5097C-D0D8-4A3B-BD85-7C7CF3ED7AF1}" dt="2022-12-13T15:48:00.188" v="26"/>
          <ac:picMkLst>
            <pc:docMk/>
            <pc:sldMk cId="4065445572" sldId="301"/>
            <ac:picMk id="4" creationId="{3691BD0B-1C14-EAB2-2E85-2A86CC63EEAE}"/>
          </ac:picMkLst>
        </pc:picChg>
      </pc:sldChg>
      <pc:sldChg chg="addSp delSp modSp new">
        <pc:chgData name="Guest User" userId="" providerId="Windows Live" clId="Web-{8AE5097C-D0D8-4A3B-BD85-7C7CF3ED7AF1}" dt="2022-12-13T15:48:28.486" v="31" actId="1076"/>
        <pc:sldMkLst>
          <pc:docMk/>
          <pc:sldMk cId="4009064745" sldId="302"/>
        </pc:sldMkLst>
        <pc:spChg chg="del">
          <ac:chgData name="Guest User" userId="" providerId="Windows Live" clId="Web-{8AE5097C-D0D8-4A3B-BD85-7C7CF3ED7AF1}" dt="2022-12-13T15:48:12.376" v="27"/>
          <ac:spMkLst>
            <pc:docMk/>
            <pc:sldMk cId="4009064745" sldId="302"/>
            <ac:spMk id="3" creationId="{2B8F0CC8-D913-54C0-5DF7-49126C673061}"/>
          </ac:spMkLst>
        </pc:spChg>
        <pc:picChg chg="add mod ord">
          <ac:chgData name="Guest User" userId="" providerId="Windows Live" clId="Web-{8AE5097C-D0D8-4A3B-BD85-7C7CF3ED7AF1}" dt="2022-12-13T15:48:28.486" v="31" actId="1076"/>
          <ac:picMkLst>
            <pc:docMk/>
            <pc:sldMk cId="4009064745" sldId="302"/>
            <ac:picMk id="4" creationId="{EB584EDC-4574-F970-B951-401D44771EEB}"/>
          </ac:picMkLst>
        </pc:picChg>
      </pc:sldChg>
    </pc:docChg>
  </pc:docChgLst>
  <pc:docChgLst>
    <pc:chgData name="HARINI V" userId="ee9812899808fbb9" providerId="Windows Live" clId="Web-{1D77A09A-1B72-4C84-BFD5-8EAFC9A31FD7}"/>
    <pc:docChg chg="delSld modSld">
      <pc:chgData name="HARINI V" userId="ee9812899808fbb9" providerId="Windows Live" clId="Web-{1D77A09A-1B72-4C84-BFD5-8EAFC9A31FD7}" dt="2022-12-13T05:13:24.372" v="12"/>
      <pc:docMkLst>
        <pc:docMk/>
      </pc:docMkLst>
      <pc:sldChg chg="addSp delSp modSp mod setBg setClrOvrMap">
        <pc:chgData name="HARINI V" userId="ee9812899808fbb9" providerId="Windows Live" clId="Web-{1D77A09A-1B72-4C84-BFD5-8EAFC9A31FD7}" dt="2022-12-13T05:13:24.372" v="12"/>
        <pc:sldMkLst>
          <pc:docMk/>
          <pc:sldMk cId="342618748" sldId="266"/>
        </pc:sldMkLst>
        <pc:spChg chg="mod">
          <ac:chgData name="HARINI V" userId="ee9812899808fbb9" providerId="Windows Live" clId="Web-{1D77A09A-1B72-4C84-BFD5-8EAFC9A31FD7}" dt="2022-12-13T05:12:42.604" v="8"/>
          <ac:spMkLst>
            <pc:docMk/>
            <pc:sldMk cId="342618748" sldId="266"/>
            <ac:spMk id="2" creationId="{B28331DE-A867-D870-48F9-60AF31DE79D6}"/>
          </ac:spMkLst>
        </pc:spChg>
        <pc:spChg chg="add del mod">
          <ac:chgData name="HARINI V" userId="ee9812899808fbb9" providerId="Windows Live" clId="Web-{1D77A09A-1B72-4C84-BFD5-8EAFC9A31FD7}" dt="2022-12-13T05:13:24.372" v="12"/>
          <ac:spMkLst>
            <pc:docMk/>
            <pc:sldMk cId="342618748" sldId="266"/>
            <ac:spMk id="3" creationId="{4525E922-D47A-EA14-B031-5EBFA69CB41D}"/>
          </ac:spMkLst>
        </pc:spChg>
        <pc:spChg chg="add del">
          <ac:chgData name="HARINI V" userId="ee9812899808fbb9" providerId="Windows Live" clId="Web-{1D77A09A-1B72-4C84-BFD5-8EAFC9A31FD7}" dt="2022-12-13T05:12:27.807" v="6"/>
          <ac:spMkLst>
            <pc:docMk/>
            <pc:sldMk cId="342618748" sldId="266"/>
            <ac:spMk id="10" creationId="{90F58B5B-6F6C-4B05-AABC-5C7E29D957C1}"/>
          </ac:spMkLst>
        </pc:spChg>
        <pc:spChg chg="add del">
          <ac:chgData name="HARINI V" userId="ee9812899808fbb9" providerId="Windows Live" clId="Web-{1D77A09A-1B72-4C84-BFD5-8EAFC9A31FD7}" dt="2022-12-13T05:12:27.807" v="6"/>
          <ac:spMkLst>
            <pc:docMk/>
            <pc:sldMk cId="342618748" sldId="266"/>
            <ac:spMk id="12" creationId="{E8538EB5-2A77-4D3D-9CC0-45E4B3ECF57C}"/>
          </ac:spMkLst>
        </pc:spChg>
        <pc:spChg chg="add del">
          <ac:chgData name="HARINI V" userId="ee9812899808fbb9" providerId="Windows Live" clId="Web-{1D77A09A-1B72-4C84-BFD5-8EAFC9A31FD7}" dt="2022-12-13T05:12:42.604" v="8"/>
          <ac:spMkLst>
            <pc:docMk/>
            <pc:sldMk cId="342618748" sldId="266"/>
            <ac:spMk id="18" creationId="{1D3E425D-A4E3-48BD-B155-B9C5C143ECD0}"/>
          </ac:spMkLst>
        </pc:spChg>
        <pc:spChg chg="add del">
          <ac:chgData name="HARINI V" userId="ee9812899808fbb9" providerId="Windows Live" clId="Web-{1D77A09A-1B72-4C84-BFD5-8EAFC9A31FD7}" dt="2022-12-13T05:12:42.604" v="8"/>
          <ac:spMkLst>
            <pc:docMk/>
            <pc:sldMk cId="342618748" sldId="266"/>
            <ac:spMk id="19" creationId="{95ECB6E5-4A70-468B-AC3D-876AD4A6C42E}"/>
          </ac:spMkLst>
        </pc:spChg>
        <pc:grpChg chg="add del">
          <ac:chgData name="HARINI V" userId="ee9812899808fbb9" providerId="Windows Live" clId="Web-{1D77A09A-1B72-4C84-BFD5-8EAFC9A31FD7}" dt="2022-12-13T05:12:27.807" v="6"/>
          <ac:grpSpMkLst>
            <pc:docMk/>
            <pc:sldMk cId="342618748" sldId="266"/>
            <ac:grpSpMk id="14" creationId="{8C493DBA-707F-4792-B521-7C05233EF053}"/>
          </ac:grpSpMkLst>
        </pc:grpChg>
        <pc:grpChg chg="add del">
          <ac:chgData name="HARINI V" userId="ee9812899808fbb9" providerId="Windows Live" clId="Web-{1D77A09A-1B72-4C84-BFD5-8EAFC9A31FD7}" dt="2022-12-13T05:12:42.604" v="8"/>
          <ac:grpSpMkLst>
            <pc:docMk/>
            <pc:sldMk cId="342618748" sldId="266"/>
            <ac:grpSpMk id="20" creationId="{AD4843F0-2C8A-4B82-B505-3F95B475EF45}"/>
          </ac:grpSpMkLst>
        </pc:grpChg>
        <pc:graphicFrameChg chg="add del mod">
          <ac:chgData name="HARINI V" userId="ee9812899808fbb9" providerId="Windows Live" clId="Web-{1D77A09A-1B72-4C84-BFD5-8EAFC9A31FD7}" dt="2022-12-13T05:13:24.372" v="12"/>
          <ac:graphicFrameMkLst>
            <pc:docMk/>
            <pc:sldMk cId="342618748" sldId="266"/>
            <ac:graphicFrameMk id="7" creationId="{C7219D05-D7D0-2D8C-590B-5F64EE6FB8CB}"/>
          </ac:graphicFrameMkLst>
        </pc:graphicFrameChg>
        <pc:picChg chg="mod">
          <ac:chgData name="HARINI V" userId="ee9812899808fbb9" providerId="Windows Live" clId="Web-{1D77A09A-1B72-4C84-BFD5-8EAFC9A31FD7}" dt="2022-12-13T05:12:42.604" v="8"/>
          <ac:picMkLst>
            <pc:docMk/>
            <pc:sldMk cId="342618748" sldId="266"/>
            <ac:picMk id="5" creationId="{375B2223-0046-A107-8AA8-D024F1C5AD8A}"/>
          </ac:picMkLst>
        </pc:picChg>
      </pc:sldChg>
      <pc:sldChg chg="addSp delSp modSp del mod setBg">
        <pc:chgData name="HARINI V" userId="ee9812899808fbb9" providerId="Windows Live" clId="Web-{1D77A09A-1B72-4C84-BFD5-8EAFC9A31FD7}" dt="2022-12-13T05:11:17.789" v="4"/>
        <pc:sldMkLst>
          <pc:docMk/>
          <pc:sldMk cId="207999822" sldId="273"/>
        </pc:sldMkLst>
        <pc:spChg chg="mod">
          <ac:chgData name="HARINI V" userId="ee9812899808fbb9" providerId="Windows Live" clId="Web-{1D77A09A-1B72-4C84-BFD5-8EAFC9A31FD7}" dt="2022-12-13T05:10:21.240" v="3" actId="20577"/>
          <ac:spMkLst>
            <pc:docMk/>
            <pc:sldMk cId="207999822" sldId="273"/>
            <ac:spMk id="2" creationId="{125F1F2D-029D-2946-B493-00D1ADECC8F6}"/>
          </ac:spMkLst>
        </pc:spChg>
        <pc:spChg chg="mod">
          <ac:chgData name="HARINI V" userId="ee9812899808fbb9" providerId="Windows Live" clId="Web-{1D77A09A-1B72-4C84-BFD5-8EAFC9A31FD7}" dt="2022-12-13T05:08:32.689" v="2"/>
          <ac:spMkLst>
            <pc:docMk/>
            <pc:sldMk cId="207999822" sldId="273"/>
            <ac:spMk id="5" creationId="{DA1F0091-BE0D-C359-C6A9-51F5E75F8AEA}"/>
          </ac:spMkLst>
        </pc:spChg>
        <pc:spChg chg="add">
          <ac:chgData name="HARINI V" userId="ee9812899808fbb9" providerId="Windows Live" clId="Web-{1D77A09A-1B72-4C84-BFD5-8EAFC9A31FD7}" dt="2022-12-13T05:08:32.689" v="2"/>
          <ac:spMkLst>
            <pc:docMk/>
            <pc:sldMk cId="207999822" sldId="273"/>
            <ac:spMk id="10" creationId="{E009DD9B-5EE2-4C0D-8B2B-351C8C102205}"/>
          </ac:spMkLst>
        </pc:spChg>
        <pc:spChg chg="add">
          <ac:chgData name="HARINI V" userId="ee9812899808fbb9" providerId="Windows Live" clId="Web-{1D77A09A-1B72-4C84-BFD5-8EAFC9A31FD7}" dt="2022-12-13T05:08:32.689" v="2"/>
          <ac:spMkLst>
            <pc:docMk/>
            <pc:sldMk cId="207999822" sldId="273"/>
            <ac:spMk id="12" creationId="{E720DB99-7745-4E75-9D96-AAB6D55C531E}"/>
          </ac:spMkLst>
        </pc:spChg>
        <pc:spChg chg="add">
          <ac:chgData name="HARINI V" userId="ee9812899808fbb9" providerId="Windows Live" clId="Web-{1D77A09A-1B72-4C84-BFD5-8EAFC9A31FD7}" dt="2022-12-13T05:08:32.689" v="2"/>
          <ac:spMkLst>
            <pc:docMk/>
            <pc:sldMk cId="207999822" sldId="273"/>
            <ac:spMk id="14" creationId="{D68803C4-E159-4360-B7BB-74205C8F782D}"/>
          </ac:spMkLst>
        </pc:spChg>
        <pc:spChg chg="add">
          <ac:chgData name="HARINI V" userId="ee9812899808fbb9" providerId="Windows Live" clId="Web-{1D77A09A-1B72-4C84-BFD5-8EAFC9A31FD7}" dt="2022-12-13T05:08:32.689" v="2"/>
          <ac:spMkLst>
            <pc:docMk/>
            <pc:sldMk cId="207999822" sldId="273"/>
            <ac:spMk id="16" creationId="{504B0465-3B07-49BF-BEA7-D81476246293}"/>
          </ac:spMkLst>
        </pc:spChg>
        <pc:spChg chg="add">
          <ac:chgData name="HARINI V" userId="ee9812899808fbb9" providerId="Windows Live" clId="Web-{1D77A09A-1B72-4C84-BFD5-8EAFC9A31FD7}" dt="2022-12-13T05:08:32.689" v="2"/>
          <ac:spMkLst>
            <pc:docMk/>
            <pc:sldMk cId="207999822" sldId="273"/>
            <ac:spMk id="18" creationId="{49B7FFA5-14CB-4A4F-9BCC-CA3AA5D9D276}"/>
          </ac:spMkLst>
        </pc:spChg>
        <pc:spChg chg="add">
          <ac:chgData name="HARINI V" userId="ee9812899808fbb9" providerId="Windows Live" clId="Web-{1D77A09A-1B72-4C84-BFD5-8EAFC9A31FD7}" dt="2022-12-13T05:08:32.689" v="2"/>
          <ac:spMkLst>
            <pc:docMk/>
            <pc:sldMk cId="207999822" sldId="273"/>
            <ac:spMk id="20" creationId="{04E48745-7512-4EC2-9E20-9092D12150CA}"/>
          </ac:spMkLst>
        </pc:spChg>
        <pc:picChg chg="del mod">
          <ac:chgData name="HARINI V" userId="ee9812899808fbb9" providerId="Windows Live" clId="Web-{1D77A09A-1B72-4C84-BFD5-8EAFC9A31FD7}" dt="2022-12-13T05:08:02.969" v="1"/>
          <ac:picMkLst>
            <pc:docMk/>
            <pc:sldMk cId="207999822" sldId="273"/>
            <ac:picMk id="4" creationId="{A5741C87-423A-6F2B-24CF-CB008A765869}"/>
          </ac:picMkLst>
        </pc:picChg>
      </pc:sldChg>
    </pc:docChg>
  </pc:docChgLst>
  <pc:docChgLst>
    <pc:chgData name="HARINI V" userId="ee9812899808fbb9" providerId="Windows Live" clId="Web-{7EC07493-2194-4BCB-9B72-81152010271C}"/>
    <pc:docChg chg="addSld delSld modSld sldOrd addMainMaster delMainMaster">
      <pc:chgData name="HARINI V" userId="ee9812899808fbb9" providerId="Windows Live" clId="Web-{7EC07493-2194-4BCB-9B72-81152010271C}" dt="2022-12-13T14:18:32.597" v="390" actId="20577"/>
      <pc:docMkLst>
        <pc:docMk/>
      </pc:docMkLst>
      <pc:sldChg chg="delSp modSp mod modClrScheme delDesignElem chgLayout">
        <pc:chgData name="HARINI V" userId="ee9812899808fbb9" providerId="Windows Live" clId="Web-{7EC07493-2194-4BCB-9B72-81152010271C}" dt="2022-12-13T13:29:52.241" v="81" actId="1076"/>
        <pc:sldMkLst>
          <pc:docMk/>
          <pc:sldMk cId="1648992569" sldId="258"/>
        </pc:sldMkLst>
        <pc:spChg chg="mod ord">
          <ac:chgData name="HARINI V" userId="ee9812899808fbb9" providerId="Windows Live" clId="Web-{7EC07493-2194-4BCB-9B72-81152010271C}" dt="2022-12-13T13:29:52.241" v="81" actId="1076"/>
          <ac:spMkLst>
            <pc:docMk/>
            <pc:sldMk cId="1648992569" sldId="258"/>
            <ac:spMk id="3" creationId="{73925DBF-0EC8-7910-0E67-BDA9851E2396}"/>
          </ac:spMkLst>
        </pc:spChg>
        <pc:spChg chg="mod">
          <ac:chgData name="HARINI V" userId="ee9812899808fbb9" providerId="Windows Live" clId="Web-{7EC07493-2194-4BCB-9B72-81152010271C}" dt="2022-12-13T13:29:43.413" v="80" actId="20577"/>
          <ac:spMkLst>
            <pc:docMk/>
            <pc:sldMk cId="1648992569" sldId="258"/>
            <ac:spMk id="7" creationId="{E2FC4A40-2C4F-F403-7E82-625CAA51F075}"/>
          </ac:spMkLst>
        </pc:spChg>
        <pc:spChg chg="del">
          <ac:chgData name="HARINI V" userId="ee9812899808fbb9" providerId="Windows Live" clId="Web-{7EC07493-2194-4BCB-9B72-81152010271C}" dt="2022-12-13T13:25:23.280" v="22"/>
          <ac:spMkLst>
            <pc:docMk/>
            <pc:sldMk cId="1648992569" sldId="258"/>
            <ac:spMk id="61" creationId="{BDDE9CD4-0E0A-4129-8689-A89C4E9A666D}"/>
          </ac:spMkLst>
        </pc:spChg>
        <pc:grpChg chg="del">
          <ac:chgData name="HARINI V" userId="ee9812899808fbb9" providerId="Windows Live" clId="Web-{7EC07493-2194-4BCB-9B72-81152010271C}" dt="2022-12-13T13:25:23.280" v="22"/>
          <ac:grpSpMkLst>
            <pc:docMk/>
            <pc:sldMk cId="1648992569" sldId="258"/>
            <ac:grpSpMk id="63" creationId="{85DB3CA2-FA66-42B9-90EF-394894352D8C}"/>
          </ac:grpSpMkLst>
        </pc:grpChg>
      </pc:sldChg>
      <pc:sldChg chg="addSp delSp modSp mod setBg modClrScheme delDesignElem chgLayout">
        <pc:chgData name="HARINI V" userId="ee9812899808fbb9" providerId="Windows Live" clId="Web-{7EC07493-2194-4BCB-9B72-81152010271C}" dt="2022-12-13T13:43:43.392" v="117"/>
        <pc:sldMkLst>
          <pc:docMk/>
          <pc:sldMk cId="578843895" sldId="259"/>
        </pc:sldMkLst>
        <pc:spChg chg="mod ord">
          <ac:chgData name="HARINI V" userId="ee9812899808fbb9" providerId="Windows Live" clId="Web-{7EC07493-2194-4BCB-9B72-81152010271C}" dt="2022-12-13T13:37:03.755" v="109"/>
          <ac:spMkLst>
            <pc:docMk/>
            <pc:sldMk cId="578843895" sldId="259"/>
            <ac:spMk id="2" creationId="{81EB242F-A8E3-717E-B413-2D61B1113D32}"/>
          </ac:spMkLst>
        </pc:spChg>
        <pc:spChg chg="add del mod">
          <ac:chgData name="HARINI V" userId="ee9812899808fbb9" providerId="Windows Live" clId="Web-{7EC07493-2194-4BCB-9B72-81152010271C}" dt="2022-12-13T13:35:01.829" v="105"/>
          <ac:spMkLst>
            <pc:docMk/>
            <pc:sldMk cId="578843895" sldId="259"/>
            <ac:spMk id="22" creationId="{05264018-ECE8-1007-10B2-23BA66711840}"/>
          </ac:spMkLst>
        </pc:spChg>
        <pc:spChg chg="del">
          <ac:chgData name="HARINI V" userId="ee9812899808fbb9" providerId="Windows Live" clId="Web-{7EC07493-2194-4BCB-9B72-81152010271C}" dt="2022-12-13T13:25:23.280" v="22"/>
          <ac:spMkLst>
            <pc:docMk/>
            <pc:sldMk cId="578843895" sldId="259"/>
            <ac:spMk id="60" creationId="{9F4444CE-BC8D-4D61-B303-4C05614E62AB}"/>
          </ac:spMkLst>
        </pc:spChg>
        <pc:spChg chg="del">
          <ac:chgData name="HARINI V" userId="ee9812899808fbb9" providerId="Windows Live" clId="Web-{7EC07493-2194-4BCB-9B72-81152010271C}" dt="2022-12-13T13:25:23.280" v="22"/>
          <ac:spMkLst>
            <pc:docMk/>
            <pc:sldMk cId="578843895" sldId="259"/>
            <ac:spMk id="65" creationId="{73772B81-181F-48B7-8826-4D9686D15DF5}"/>
          </ac:spMkLst>
        </pc:spChg>
        <pc:spChg chg="del">
          <ac:chgData name="HARINI V" userId="ee9812899808fbb9" providerId="Windows Live" clId="Web-{7EC07493-2194-4BCB-9B72-81152010271C}" dt="2022-12-13T13:25:23.280" v="22"/>
          <ac:spMkLst>
            <pc:docMk/>
            <pc:sldMk cId="578843895" sldId="259"/>
            <ac:spMk id="67" creationId="{B2205F6E-03C6-4E92-877C-E2482F6599AA}"/>
          </ac:spMkLst>
        </pc:spChg>
        <pc:graphicFrameChg chg="mod ord modGraphic">
          <ac:chgData name="HARINI V" userId="ee9812899808fbb9" providerId="Windows Live" clId="Web-{7EC07493-2194-4BCB-9B72-81152010271C}" dt="2022-12-13T13:37:48.959" v="111" actId="20577"/>
          <ac:graphicFrameMkLst>
            <pc:docMk/>
            <pc:sldMk cId="578843895" sldId="259"/>
            <ac:graphicFrameMk id="58" creationId="{C509E1DE-397D-024B-2E83-510DAAB15E39}"/>
          </ac:graphicFrameMkLst>
        </pc:graphicFrameChg>
        <pc:picChg chg="add mod">
          <ac:chgData name="HARINI V" userId="ee9812899808fbb9" providerId="Windows Live" clId="Web-{7EC07493-2194-4BCB-9B72-81152010271C}" dt="2022-12-13T13:37:03.755" v="109"/>
          <ac:picMkLst>
            <pc:docMk/>
            <pc:sldMk cId="578843895" sldId="259"/>
            <ac:picMk id="21" creationId="{B19F4598-9F33-7E9F-2BC2-58B75E079751}"/>
          </ac:picMkLst>
        </pc:picChg>
        <pc:picChg chg="add">
          <ac:chgData name="HARINI V" userId="ee9812899808fbb9" providerId="Windows Live" clId="Web-{7EC07493-2194-4BCB-9B72-81152010271C}" dt="2022-12-13T13:43:43.392" v="117"/>
          <ac:picMkLst>
            <pc:docMk/>
            <pc:sldMk cId="578843895" sldId="259"/>
            <ac:picMk id="52" creationId="{DE68CB87-0091-F4DC-0005-9A7ACBC5FBC8}"/>
          </ac:picMkLst>
        </pc:picChg>
      </pc:sldChg>
      <pc:sldChg chg="addSp modSp mod modClrScheme chgLayout">
        <pc:chgData name="HARINI V" userId="ee9812899808fbb9" providerId="Windows Live" clId="Web-{7EC07493-2194-4BCB-9B72-81152010271C}" dt="2022-12-13T14:07:32.358" v="344" actId="1076"/>
        <pc:sldMkLst>
          <pc:docMk/>
          <pc:sldMk cId="3298012991" sldId="262"/>
        </pc:sldMkLst>
        <pc:spChg chg="mod ord">
          <ac:chgData name="HARINI V" userId="ee9812899808fbb9" providerId="Windows Live" clId="Web-{7EC07493-2194-4BCB-9B72-81152010271C}" dt="2022-12-13T13:51:51.469" v="193"/>
          <ac:spMkLst>
            <pc:docMk/>
            <pc:sldMk cId="3298012991" sldId="262"/>
            <ac:spMk id="2" creationId="{80CB351D-22F9-C185-56B9-F8DE3A38CD72}"/>
          </ac:spMkLst>
        </pc:spChg>
        <pc:graphicFrameChg chg="mod ord modGraphic">
          <ac:chgData name="HARINI V" userId="ee9812899808fbb9" providerId="Windows Live" clId="Web-{7EC07493-2194-4BCB-9B72-81152010271C}" dt="2022-12-13T13:52:17.595" v="198" actId="20577"/>
          <ac:graphicFrameMkLst>
            <pc:docMk/>
            <pc:sldMk cId="3298012991" sldId="262"/>
            <ac:graphicFrameMk id="15" creationId="{C2AA67BD-CACE-C824-B020-804BDD1D9BBC}"/>
          </ac:graphicFrameMkLst>
        </pc:graphicFrameChg>
        <pc:picChg chg="add mod">
          <ac:chgData name="HARINI V" userId="ee9812899808fbb9" providerId="Windows Live" clId="Web-{7EC07493-2194-4BCB-9B72-81152010271C}" dt="2022-12-13T14:07:32.358" v="344" actId="1076"/>
          <ac:picMkLst>
            <pc:docMk/>
            <pc:sldMk cId="3298012991" sldId="262"/>
            <ac:picMk id="31" creationId="{5C0D11E1-56E9-A235-254A-34FD4C1891AC}"/>
          </ac:picMkLst>
        </pc:picChg>
      </pc:sldChg>
      <pc:sldChg chg="addSp delSp modSp mod setBg modClrScheme delDesignElem chgLayout">
        <pc:chgData name="HARINI V" userId="ee9812899808fbb9" providerId="Windows Live" clId="Web-{7EC07493-2194-4BCB-9B72-81152010271C}" dt="2022-12-13T14:10:47.911" v="347"/>
        <pc:sldMkLst>
          <pc:docMk/>
          <pc:sldMk cId="3847536692" sldId="263"/>
        </pc:sldMkLst>
        <pc:spChg chg="mod ord">
          <ac:chgData name="HARINI V" userId="ee9812899808fbb9" providerId="Windows Live" clId="Web-{7EC07493-2194-4BCB-9B72-81152010271C}" dt="2022-12-13T14:10:47.911" v="347"/>
          <ac:spMkLst>
            <pc:docMk/>
            <pc:sldMk cId="3847536692" sldId="263"/>
            <ac:spMk id="2" creationId="{FCE8FA16-E4E3-D685-6902-BD68BD4DD513}"/>
          </ac:spMkLst>
        </pc:spChg>
        <pc:spChg chg="add">
          <ac:chgData name="HARINI V" userId="ee9812899808fbb9" providerId="Windows Live" clId="Web-{7EC07493-2194-4BCB-9B72-81152010271C}" dt="2022-12-13T14:10:47.911" v="347"/>
          <ac:spMkLst>
            <pc:docMk/>
            <pc:sldMk cId="3847536692" sldId="263"/>
            <ac:spMk id="27" creationId="{6AD30037-67ED-4367-9BE0-45787510BF13}"/>
          </ac:spMkLst>
        </pc:spChg>
        <pc:spChg chg="add">
          <ac:chgData name="HARINI V" userId="ee9812899808fbb9" providerId="Windows Live" clId="Web-{7EC07493-2194-4BCB-9B72-81152010271C}" dt="2022-12-13T14:10:47.911" v="347"/>
          <ac:spMkLst>
            <pc:docMk/>
            <pc:sldMk cId="3847536692" sldId="263"/>
            <ac:spMk id="28" creationId="{AAAE29C6-F6DD-4D29-805A-6C214EA9C040}"/>
          </ac:spMkLst>
        </pc:spChg>
        <pc:spChg chg="del">
          <ac:chgData name="HARINI V" userId="ee9812899808fbb9" providerId="Windows Live" clId="Web-{7EC07493-2194-4BCB-9B72-81152010271C}" dt="2022-12-13T13:25:23.280" v="22"/>
          <ac:spMkLst>
            <pc:docMk/>
            <pc:sldMk cId="3847536692" sldId="263"/>
            <ac:spMk id="30" creationId="{9F4444CE-BC8D-4D61-B303-4C05614E62AB}"/>
          </ac:spMkLst>
        </pc:spChg>
        <pc:spChg chg="del">
          <ac:chgData name="HARINI V" userId="ee9812899808fbb9" providerId="Windows Live" clId="Web-{7EC07493-2194-4BCB-9B72-81152010271C}" dt="2022-12-13T13:25:23.280" v="22"/>
          <ac:spMkLst>
            <pc:docMk/>
            <pc:sldMk cId="3847536692" sldId="263"/>
            <ac:spMk id="32" creationId="{73772B81-181F-48B7-8826-4D9686D15DF5}"/>
          </ac:spMkLst>
        </pc:spChg>
        <pc:spChg chg="del">
          <ac:chgData name="HARINI V" userId="ee9812899808fbb9" providerId="Windows Live" clId="Web-{7EC07493-2194-4BCB-9B72-81152010271C}" dt="2022-12-13T13:25:23.280" v="22"/>
          <ac:spMkLst>
            <pc:docMk/>
            <pc:sldMk cId="3847536692" sldId="263"/>
            <ac:spMk id="34" creationId="{B2205F6E-03C6-4E92-877C-E2482F6599AA}"/>
          </ac:spMkLst>
        </pc:spChg>
        <pc:grpChg chg="add">
          <ac:chgData name="HARINI V" userId="ee9812899808fbb9" providerId="Windows Live" clId="Web-{7EC07493-2194-4BCB-9B72-81152010271C}" dt="2022-12-13T14:10:47.911" v="347"/>
          <ac:grpSpMkLst>
            <pc:docMk/>
            <pc:sldMk cId="3847536692" sldId="263"/>
            <ac:grpSpMk id="29" creationId="{50841A4E-5BC1-44B4-83CF-D524E8AEAD64}"/>
          </ac:grpSpMkLst>
        </pc:grpChg>
        <pc:graphicFrameChg chg="mod ord modGraphic">
          <ac:chgData name="HARINI V" userId="ee9812899808fbb9" providerId="Windows Live" clId="Web-{7EC07493-2194-4BCB-9B72-81152010271C}" dt="2022-12-13T14:10:47.911" v="347"/>
          <ac:graphicFrameMkLst>
            <pc:docMk/>
            <pc:sldMk cId="3847536692" sldId="263"/>
            <ac:graphicFrameMk id="25" creationId="{4498FBEE-AD68-5892-8532-BFD129A4DCE7}"/>
          </ac:graphicFrameMkLst>
        </pc:graphicFrameChg>
        <pc:picChg chg="add mod ord">
          <ac:chgData name="HARINI V" userId="ee9812899808fbb9" providerId="Windows Live" clId="Web-{7EC07493-2194-4BCB-9B72-81152010271C}" dt="2022-12-13T14:10:47.911" v="347"/>
          <ac:picMkLst>
            <pc:docMk/>
            <pc:sldMk cId="3847536692" sldId="263"/>
            <ac:picMk id="20" creationId="{43E6E8C0-9C2F-1DFE-EFFE-96C1C548F1B8}"/>
          </ac:picMkLst>
        </pc:picChg>
      </pc:sldChg>
      <pc:sldChg chg="addSp modSp mod modClrScheme chgLayout">
        <pc:chgData name="HARINI V" userId="ee9812899808fbb9" providerId="Windows Live" clId="Web-{7EC07493-2194-4BCB-9B72-81152010271C}" dt="2022-12-13T13:50:49.421" v="175"/>
        <pc:sldMkLst>
          <pc:docMk/>
          <pc:sldMk cId="1018311571" sldId="264"/>
        </pc:sldMkLst>
        <pc:spChg chg="mod ord">
          <ac:chgData name="HARINI V" userId="ee9812899808fbb9" providerId="Windows Live" clId="Web-{7EC07493-2194-4BCB-9B72-81152010271C}" dt="2022-12-13T13:50:49.421" v="175"/>
          <ac:spMkLst>
            <pc:docMk/>
            <pc:sldMk cId="1018311571" sldId="264"/>
            <ac:spMk id="2" creationId="{271EA6B5-2971-4093-02C4-4222D73906D4}"/>
          </ac:spMkLst>
        </pc:spChg>
        <pc:graphicFrameChg chg="mod ord">
          <ac:chgData name="HARINI V" userId="ee9812899808fbb9" providerId="Windows Live" clId="Web-{7EC07493-2194-4BCB-9B72-81152010271C}" dt="2022-12-13T13:49:56.575" v="171" actId="1076"/>
          <ac:graphicFrameMkLst>
            <pc:docMk/>
            <pc:sldMk cId="1018311571" sldId="264"/>
            <ac:graphicFrameMk id="33" creationId="{7D2E561B-B6F4-5349-E7CD-EA16BDF3EC1D}"/>
          </ac:graphicFrameMkLst>
        </pc:graphicFrameChg>
        <pc:picChg chg="add mod">
          <ac:chgData name="HARINI V" userId="ee9812899808fbb9" providerId="Windows Live" clId="Web-{7EC07493-2194-4BCB-9B72-81152010271C}" dt="2022-12-13T13:50:37.623" v="173" actId="1076"/>
          <ac:picMkLst>
            <pc:docMk/>
            <pc:sldMk cId="1018311571" sldId="264"/>
            <ac:picMk id="30" creationId="{00872770-3E52-CCD5-F153-E880E5D80299}"/>
          </ac:picMkLst>
        </pc:picChg>
      </pc:sldChg>
      <pc:sldChg chg="addSp modSp mod modClrScheme chgLayout">
        <pc:chgData name="HARINI V" userId="ee9812899808fbb9" providerId="Windows Live" clId="Web-{7EC07493-2194-4BCB-9B72-81152010271C}" dt="2022-12-13T14:11:27.881" v="354"/>
        <pc:sldMkLst>
          <pc:docMk/>
          <pc:sldMk cId="342618748" sldId="266"/>
        </pc:sldMkLst>
        <pc:spChg chg="mod ord">
          <ac:chgData name="HARINI V" userId="ee9812899808fbb9" providerId="Windows Live" clId="Web-{7EC07493-2194-4BCB-9B72-81152010271C}" dt="2022-12-13T13:54:46.928" v="222" actId="1076"/>
          <ac:spMkLst>
            <pc:docMk/>
            <pc:sldMk cId="342618748" sldId="266"/>
            <ac:spMk id="2" creationId="{B28331DE-A867-D870-48F9-60AF31DE79D6}"/>
          </ac:spMkLst>
        </pc:spChg>
        <pc:spChg chg="mod ord">
          <ac:chgData name="HARINI V" userId="ee9812899808fbb9" providerId="Windows Live" clId="Web-{7EC07493-2194-4BCB-9B72-81152010271C}" dt="2022-12-13T14:00:19.391" v="295" actId="20577"/>
          <ac:spMkLst>
            <pc:docMk/>
            <pc:sldMk cId="342618748" sldId="266"/>
            <ac:spMk id="3" creationId="{4525E922-D47A-EA14-B031-5EBFA69CB41D}"/>
          </ac:spMkLst>
        </pc:spChg>
        <pc:picChg chg="add">
          <ac:chgData name="HARINI V" userId="ee9812899808fbb9" providerId="Windows Live" clId="Web-{7EC07493-2194-4BCB-9B72-81152010271C}" dt="2022-12-13T14:11:27.881" v="354"/>
          <ac:picMkLst>
            <pc:docMk/>
            <pc:sldMk cId="342618748" sldId="266"/>
            <ac:picMk id="5" creationId="{772CCA52-8C6D-6FC4-8CF8-CE12A0A31672}"/>
          </ac:picMkLst>
        </pc:picChg>
      </pc:sldChg>
      <pc:sldChg chg="addSp modSp mod modClrScheme chgLayout">
        <pc:chgData name="HARINI V" userId="ee9812899808fbb9" providerId="Windows Live" clId="Web-{7EC07493-2194-4BCB-9B72-81152010271C}" dt="2022-12-13T14:10:31.082" v="345" actId="1076"/>
        <pc:sldMkLst>
          <pc:docMk/>
          <pc:sldMk cId="243495239" sldId="267"/>
        </pc:sldMkLst>
        <pc:spChg chg="mod ord">
          <ac:chgData name="HARINI V" userId="ee9812899808fbb9" providerId="Windows Live" clId="Web-{7EC07493-2194-4BCB-9B72-81152010271C}" dt="2022-12-13T13:25:23.280" v="22"/>
          <ac:spMkLst>
            <pc:docMk/>
            <pc:sldMk cId="243495239" sldId="267"/>
            <ac:spMk id="2" creationId="{84C9121D-90B7-8A96-66C1-487F8C79A807}"/>
          </ac:spMkLst>
        </pc:spChg>
        <pc:picChg chg="add mod">
          <ac:chgData name="HARINI V" userId="ee9812899808fbb9" providerId="Windows Live" clId="Web-{7EC07493-2194-4BCB-9B72-81152010271C}" dt="2022-12-13T14:10:31.082" v="345" actId="1076"/>
          <ac:picMkLst>
            <pc:docMk/>
            <pc:sldMk cId="243495239" sldId="267"/>
            <ac:picMk id="4" creationId="{E1FCA5CE-0F59-B4F5-8CBC-DF3A0FC0E397}"/>
          </ac:picMkLst>
        </pc:picChg>
        <pc:picChg chg="mod ord">
          <ac:chgData name="HARINI V" userId="ee9812899808fbb9" providerId="Windows Live" clId="Web-{7EC07493-2194-4BCB-9B72-81152010271C}" dt="2022-12-13T13:25:23.280" v="22"/>
          <ac:picMkLst>
            <pc:docMk/>
            <pc:sldMk cId="243495239" sldId="267"/>
            <ac:picMk id="10" creationId="{2A936BF5-662B-04DE-2D6C-539836C77A94}"/>
          </ac:picMkLst>
        </pc:picChg>
      </pc:sldChg>
      <pc:sldChg chg="addSp modSp mod modClrScheme chgLayout">
        <pc:chgData name="HARINI V" userId="ee9812899808fbb9" providerId="Windows Live" clId="Web-{7EC07493-2194-4BCB-9B72-81152010271C}" dt="2022-12-13T13:30:40.696" v="90" actId="1076"/>
        <pc:sldMkLst>
          <pc:docMk/>
          <pc:sldMk cId="4277253542" sldId="268"/>
        </pc:sldMkLst>
        <pc:spChg chg="add mod">
          <ac:chgData name="HARINI V" userId="ee9812899808fbb9" providerId="Windows Live" clId="Web-{7EC07493-2194-4BCB-9B72-81152010271C}" dt="2022-12-13T13:30:19.742" v="84" actId="14100"/>
          <ac:spMkLst>
            <pc:docMk/>
            <pc:sldMk cId="4277253542" sldId="268"/>
            <ac:spMk id="3" creationId="{D8648059-BA84-3E21-568D-315E64A3A260}"/>
          </ac:spMkLst>
        </pc:spChg>
        <pc:spChg chg="add mod">
          <ac:chgData name="HARINI V" userId="ee9812899808fbb9" providerId="Windows Live" clId="Web-{7EC07493-2194-4BCB-9B72-81152010271C}" dt="2022-12-13T13:30:40.696" v="90" actId="1076"/>
          <ac:spMkLst>
            <pc:docMk/>
            <pc:sldMk cId="4277253542" sldId="268"/>
            <ac:spMk id="4" creationId="{B0B56366-ED84-F41F-79E3-2191FC3B4A41}"/>
          </ac:spMkLst>
        </pc:spChg>
        <pc:spChg chg="add mod">
          <ac:chgData name="HARINI V" userId="ee9812899808fbb9" providerId="Windows Live" clId="Web-{7EC07493-2194-4BCB-9B72-81152010271C}" dt="2022-12-13T13:30:37.149" v="89" actId="1076"/>
          <ac:spMkLst>
            <pc:docMk/>
            <pc:sldMk cId="4277253542" sldId="268"/>
            <ac:spMk id="6" creationId="{EF8EC628-FE09-A768-23A5-CA7379A2D4C3}"/>
          </ac:spMkLst>
        </pc:spChg>
      </pc:sldChg>
      <pc:sldChg chg="addSp modSp mod modClrScheme chgLayout">
        <pc:chgData name="HARINI V" userId="ee9812899808fbb9" providerId="Windows Live" clId="Web-{7EC07493-2194-4BCB-9B72-81152010271C}" dt="2022-12-13T13:43:29.173" v="116"/>
        <pc:sldMkLst>
          <pc:docMk/>
          <pc:sldMk cId="3651464068" sldId="269"/>
        </pc:sldMkLst>
        <pc:spChg chg="mod">
          <ac:chgData name="HARINI V" userId="ee9812899808fbb9" providerId="Windows Live" clId="Web-{7EC07493-2194-4BCB-9B72-81152010271C}" dt="2022-12-13T13:27:51.472" v="54" actId="20577"/>
          <ac:spMkLst>
            <pc:docMk/>
            <pc:sldMk cId="3651464068" sldId="269"/>
            <ac:spMk id="5" creationId="{B48A8B4D-F88F-1F3E-5413-620C6A575150}"/>
          </ac:spMkLst>
        </pc:spChg>
        <pc:graphicFrameChg chg="mod modGraphic">
          <ac:chgData name="HARINI V" userId="ee9812899808fbb9" providerId="Windows Live" clId="Web-{7EC07493-2194-4BCB-9B72-81152010271C}" dt="2022-12-13T13:28:36.911" v="70"/>
          <ac:graphicFrameMkLst>
            <pc:docMk/>
            <pc:sldMk cId="3651464068" sldId="269"/>
            <ac:graphicFrameMk id="7" creationId="{53DB8BF7-F12B-90B7-F7C2-DA21E1ACFE04}"/>
          </ac:graphicFrameMkLst>
        </pc:graphicFrameChg>
        <pc:picChg chg="add">
          <ac:chgData name="HARINI V" userId="ee9812899808fbb9" providerId="Windows Live" clId="Web-{7EC07493-2194-4BCB-9B72-81152010271C}" dt="2022-12-13T13:43:29.173" v="116"/>
          <ac:picMkLst>
            <pc:docMk/>
            <pc:sldMk cId="3651464068" sldId="269"/>
            <ac:picMk id="3" creationId="{51FC8872-691C-EFDD-3064-1498BB58FB1B}"/>
          </ac:picMkLst>
        </pc:picChg>
      </pc:sldChg>
      <pc:sldChg chg="addSp delSp modSp del mod modClrScheme delDesignElem chgLayout">
        <pc:chgData name="HARINI V" userId="ee9812899808fbb9" providerId="Windows Live" clId="Web-{7EC07493-2194-4BCB-9B72-81152010271C}" dt="2022-12-13T13:48:44.792" v="164"/>
        <pc:sldMkLst>
          <pc:docMk/>
          <pc:sldMk cId="819959060" sldId="270"/>
        </pc:sldMkLst>
        <pc:spChg chg="del">
          <ac:chgData name="HARINI V" userId="ee9812899808fbb9" providerId="Windows Live" clId="Web-{7EC07493-2194-4BCB-9B72-81152010271C}" dt="2022-12-13T13:45:41.583" v="135"/>
          <ac:spMkLst>
            <pc:docMk/>
            <pc:sldMk cId="819959060" sldId="270"/>
            <ac:spMk id="5" creationId="{351EA71A-4876-5E99-7E28-A9A940378586}"/>
          </ac:spMkLst>
        </pc:spChg>
        <pc:spChg chg="mod">
          <ac:chgData name="HARINI V" userId="ee9812899808fbb9" providerId="Windows Live" clId="Web-{7EC07493-2194-4BCB-9B72-81152010271C}" dt="2022-12-13T13:47:10.867" v="144" actId="1076"/>
          <ac:spMkLst>
            <pc:docMk/>
            <pc:sldMk cId="819959060" sldId="270"/>
            <ac:spMk id="7" creationId="{A1FC48A5-61E5-1C6A-A97C-488920D591E4}"/>
          </ac:spMkLst>
        </pc:spChg>
        <pc:spChg chg="del">
          <ac:chgData name="HARINI V" userId="ee9812899808fbb9" providerId="Windows Live" clId="Web-{7EC07493-2194-4BCB-9B72-81152010271C}" dt="2022-12-13T13:25:23.280" v="22"/>
          <ac:spMkLst>
            <pc:docMk/>
            <pc:sldMk cId="819959060" sldId="270"/>
            <ac:spMk id="35" creationId="{BDDE9CD4-0E0A-4129-8689-A89C4E9A666D}"/>
          </ac:spMkLst>
        </pc:spChg>
        <pc:grpChg chg="del">
          <ac:chgData name="HARINI V" userId="ee9812899808fbb9" providerId="Windows Live" clId="Web-{7EC07493-2194-4BCB-9B72-81152010271C}" dt="2022-12-13T13:25:23.280" v="22"/>
          <ac:grpSpMkLst>
            <pc:docMk/>
            <pc:sldMk cId="819959060" sldId="270"/>
            <ac:grpSpMk id="37" creationId="{85DB3CA2-FA66-42B9-90EF-394894352D8C}"/>
          </ac:grpSpMkLst>
        </pc:grpChg>
        <pc:picChg chg="add del mod">
          <ac:chgData name="HARINI V" userId="ee9812899808fbb9" providerId="Windows Live" clId="Web-{7EC07493-2194-4BCB-9B72-81152010271C}" dt="2022-12-13T13:45:29.926" v="133"/>
          <ac:picMkLst>
            <pc:docMk/>
            <pc:sldMk cId="819959060" sldId="270"/>
            <ac:picMk id="3" creationId="{62DA7DD1-E4F1-8649-69D6-AC23D6DB61DA}"/>
          </ac:picMkLst>
        </pc:picChg>
        <pc:picChg chg="add del mod">
          <ac:chgData name="HARINI V" userId="ee9812899808fbb9" providerId="Windows Live" clId="Web-{7EC07493-2194-4BCB-9B72-81152010271C}" dt="2022-12-13T13:46:13.990" v="140"/>
          <ac:picMkLst>
            <pc:docMk/>
            <pc:sldMk cId="819959060" sldId="270"/>
            <ac:picMk id="4" creationId="{1FCA9DCD-1D7F-9734-7DEB-0B0D5C1FB059}"/>
          </ac:picMkLst>
        </pc:picChg>
        <pc:picChg chg="add del">
          <ac:chgData name="HARINI V" userId="ee9812899808fbb9" providerId="Windows Live" clId="Web-{7EC07493-2194-4BCB-9B72-81152010271C}" dt="2022-12-13T13:47:05.242" v="143"/>
          <ac:picMkLst>
            <pc:docMk/>
            <pc:sldMk cId="819959060" sldId="270"/>
            <ac:picMk id="8" creationId="{CB98E603-A77B-108E-EC21-F75C1789F422}"/>
          </ac:picMkLst>
        </pc:picChg>
        <pc:picChg chg="del mod">
          <ac:chgData name="HARINI V" userId="ee9812899808fbb9" providerId="Windows Live" clId="Web-{7EC07493-2194-4BCB-9B72-81152010271C}" dt="2022-12-13T13:46:03.537" v="138"/>
          <ac:picMkLst>
            <pc:docMk/>
            <pc:sldMk cId="819959060" sldId="270"/>
            <ac:picMk id="9" creationId="{D600E204-DAB5-0273-B1ED-B3C097A756A7}"/>
          </ac:picMkLst>
        </pc:picChg>
      </pc:sldChg>
      <pc:sldChg chg="addSp modSp mod modClrScheme chgLayout">
        <pc:chgData name="HARINI V" userId="ee9812899808fbb9" providerId="Windows Live" clId="Web-{7EC07493-2194-4BCB-9B72-81152010271C}" dt="2022-12-13T13:44:52.003" v="125"/>
        <pc:sldMkLst>
          <pc:docMk/>
          <pc:sldMk cId="1288638030" sldId="271"/>
        </pc:sldMkLst>
        <pc:spChg chg="mod">
          <ac:chgData name="HARINI V" userId="ee9812899808fbb9" providerId="Windows Live" clId="Web-{7EC07493-2194-4BCB-9B72-81152010271C}" dt="2022-12-13T13:44:51.988" v="124"/>
          <ac:spMkLst>
            <pc:docMk/>
            <pc:sldMk cId="1288638030" sldId="271"/>
            <ac:spMk id="6" creationId="{786817DB-290A-D48A-DB48-76CA8165FA8D}"/>
          </ac:spMkLst>
        </pc:spChg>
        <pc:spChg chg="mod">
          <ac:chgData name="HARINI V" userId="ee9812899808fbb9" providerId="Windows Live" clId="Web-{7EC07493-2194-4BCB-9B72-81152010271C}" dt="2022-12-13T13:38:14.616" v="115" actId="1076"/>
          <ac:spMkLst>
            <pc:docMk/>
            <pc:sldMk cId="1288638030" sldId="271"/>
            <ac:spMk id="7" creationId="{2EC7671F-9136-6C95-C579-0270281A213F}"/>
          </ac:spMkLst>
        </pc:spChg>
        <pc:spChg chg="mod">
          <ac:chgData name="HARINI V" userId="ee9812899808fbb9" providerId="Windows Live" clId="Web-{7EC07493-2194-4BCB-9B72-81152010271C}" dt="2022-12-13T13:44:52.003" v="125"/>
          <ac:spMkLst>
            <pc:docMk/>
            <pc:sldMk cId="1288638030" sldId="271"/>
            <ac:spMk id="8" creationId="{13E9A352-E786-0C07-E27C-7277B199C321}"/>
          </ac:spMkLst>
        </pc:spChg>
        <pc:picChg chg="add">
          <ac:chgData name="HARINI V" userId="ee9812899808fbb9" providerId="Windows Live" clId="Web-{7EC07493-2194-4BCB-9B72-81152010271C}" dt="2022-12-13T13:43:54.127" v="118"/>
          <ac:picMkLst>
            <pc:docMk/>
            <pc:sldMk cId="1288638030" sldId="271"/>
            <ac:picMk id="3" creationId="{ED745B25-F685-1FA0-2A0C-27A48926E054}"/>
          </ac:picMkLst>
        </pc:picChg>
      </pc:sldChg>
      <pc:sldChg chg="addSp modSp mod modClrScheme chgLayout">
        <pc:chgData name="HARINI V" userId="ee9812899808fbb9" providerId="Windows Live" clId="Web-{7EC07493-2194-4BCB-9B72-81152010271C}" dt="2022-12-13T13:51:22.797" v="183" actId="20577"/>
        <pc:sldMkLst>
          <pc:docMk/>
          <pc:sldMk cId="143397022" sldId="272"/>
        </pc:sldMkLst>
        <pc:spChg chg="mod ord">
          <ac:chgData name="HARINI V" userId="ee9812899808fbb9" providerId="Windows Live" clId="Web-{7EC07493-2194-4BCB-9B72-81152010271C}" dt="2022-12-13T13:51:22.781" v="182" actId="20577"/>
          <ac:spMkLst>
            <pc:docMk/>
            <pc:sldMk cId="143397022" sldId="272"/>
            <ac:spMk id="2" creationId="{87A2C684-B398-9971-3C29-10C7722697FA}"/>
          </ac:spMkLst>
        </pc:spChg>
        <pc:spChg chg="mod">
          <ac:chgData name="HARINI V" userId="ee9812899808fbb9" providerId="Windows Live" clId="Web-{7EC07493-2194-4BCB-9B72-81152010271C}" dt="2022-12-13T13:51:22.797" v="183" actId="20577"/>
          <ac:spMkLst>
            <pc:docMk/>
            <pc:sldMk cId="143397022" sldId="272"/>
            <ac:spMk id="5" creationId="{C945FA16-C539-1091-50B8-B5F45EE5C3B7}"/>
          </ac:spMkLst>
        </pc:spChg>
        <pc:picChg chg="add mod">
          <ac:chgData name="HARINI V" userId="ee9812899808fbb9" providerId="Windows Live" clId="Web-{7EC07493-2194-4BCB-9B72-81152010271C}" dt="2022-12-13T13:51:13.531" v="179" actId="1076"/>
          <ac:picMkLst>
            <pc:docMk/>
            <pc:sldMk cId="143397022" sldId="272"/>
            <ac:picMk id="4" creationId="{DC40E2F6-5E28-53F2-3E70-9AD038CD17E4}"/>
          </ac:picMkLst>
        </pc:picChg>
      </pc:sldChg>
      <pc:sldChg chg="addSp modSp mod modClrScheme chgLayout">
        <pc:chgData name="HARINI V" userId="ee9812899808fbb9" providerId="Windows Live" clId="Web-{7EC07493-2194-4BCB-9B72-81152010271C}" dt="2022-12-13T14:11:31.959" v="355"/>
        <pc:sldMkLst>
          <pc:docMk/>
          <pc:sldMk cId="3437639772" sldId="274"/>
        </pc:sldMkLst>
        <pc:spChg chg="mod ord">
          <ac:chgData name="HARINI V" userId="ee9812899808fbb9" providerId="Windows Live" clId="Web-{7EC07493-2194-4BCB-9B72-81152010271C}" dt="2022-12-13T14:01:16.596" v="307" actId="1076"/>
          <ac:spMkLst>
            <pc:docMk/>
            <pc:sldMk cId="3437639772" sldId="274"/>
            <ac:spMk id="2" creationId="{36F9D125-DB52-F4F4-9CB2-CE7C0E23BA91}"/>
          </ac:spMkLst>
        </pc:spChg>
        <pc:spChg chg="mod ord">
          <ac:chgData name="HARINI V" userId="ee9812899808fbb9" providerId="Windows Live" clId="Web-{7EC07493-2194-4BCB-9B72-81152010271C}" dt="2022-12-13T14:01:21.065" v="308" actId="20577"/>
          <ac:spMkLst>
            <pc:docMk/>
            <pc:sldMk cId="3437639772" sldId="274"/>
            <ac:spMk id="3" creationId="{A9208335-409C-455E-CBB7-893FE026D688}"/>
          </ac:spMkLst>
        </pc:spChg>
        <pc:picChg chg="add">
          <ac:chgData name="HARINI V" userId="ee9812899808fbb9" providerId="Windows Live" clId="Web-{7EC07493-2194-4BCB-9B72-81152010271C}" dt="2022-12-13T14:11:31.959" v="355"/>
          <ac:picMkLst>
            <pc:docMk/>
            <pc:sldMk cId="3437639772" sldId="274"/>
            <ac:picMk id="5" creationId="{1CB07C84-B05E-A9F3-5696-0DD7E52380B9}"/>
          </ac:picMkLst>
        </pc:picChg>
      </pc:sldChg>
      <pc:sldChg chg="addSp modSp mod modClrScheme chgLayout">
        <pc:chgData name="HARINI V" userId="ee9812899808fbb9" providerId="Windows Live" clId="Web-{7EC07493-2194-4BCB-9B72-81152010271C}" dt="2022-12-13T14:11:35.787" v="356"/>
        <pc:sldMkLst>
          <pc:docMk/>
          <pc:sldMk cId="527137644" sldId="275"/>
        </pc:sldMkLst>
        <pc:spChg chg="mod ord">
          <ac:chgData name="HARINI V" userId="ee9812899808fbb9" providerId="Windows Live" clId="Web-{7EC07493-2194-4BCB-9B72-81152010271C}" dt="2022-12-13T14:06:57.591" v="343" actId="20577"/>
          <ac:spMkLst>
            <pc:docMk/>
            <pc:sldMk cId="527137644" sldId="275"/>
            <ac:spMk id="3" creationId="{19804E59-7BDA-67E0-ACD8-9E2C3C5887A9}"/>
          </ac:spMkLst>
        </pc:spChg>
        <pc:spChg chg="mod">
          <ac:chgData name="HARINI V" userId="ee9812899808fbb9" providerId="Windows Live" clId="Web-{7EC07493-2194-4BCB-9B72-81152010271C}" dt="2022-12-13T14:06:14.090" v="338" actId="20577"/>
          <ac:spMkLst>
            <pc:docMk/>
            <pc:sldMk cId="527137644" sldId="275"/>
            <ac:spMk id="5" creationId="{6D9187FF-C3BB-BAC8-D7C4-E8DB99C19792}"/>
          </ac:spMkLst>
        </pc:spChg>
        <pc:picChg chg="add">
          <ac:chgData name="HARINI V" userId="ee9812899808fbb9" providerId="Windows Live" clId="Web-{7EC07493-2194-4BCB-9B72-81152010271C}" dt="2022-12-13T14:11:35.787" v="356"/>
          <ac:picMkLst>
            <pc:docMk/>
            <pc:sldMk cId="527137644" sldId="275"/>
            <ac:picMk id="4" creationId="{ED361A3B-D8CA-F9E7-DF2E-6ABE7AA3D749}"/>
          </ac:picMkLst>
        </pc:picChg>
      </pc:sldChg>
      <pc:sldChg chg="modSp mod modClrScheme chgLayout">
        <pc:chgData name="HARINI V" userId="ee9812899808fbb9" providerId="Windows Live" clId="Web-{7EC07493-2194-4BCB-9B72-81152010271C}" dt="2022-12-13T14:00:53.517" v="302" actId="20577"/>
        <pc:sldMkLst>
          <pc:docMk/>
          <pc:sldMk cId="2699935040" sldId="276"/>
        </pc:sldMkLst>
        <pc:spChg chg="mod ord">
          <ac:chgData name="HARINI V" userId="ee9812899808fbb9" providerId="Windows Live" clId="Web-{7EC07493-2194-4BCB-9B72-81152010271C}" dt="2022-12-13T14:00:53.517" v="302" actId="20577"/>
          <ac:spMkLst>
            <pc:docMk/>
            <pc:sldMk cId="2699935040" sldId="276"/>
            <ac:spMk id="3" creationId="{7120703B-80B4-AC50-2558-B31139C2FA7F}"/>
          </ac:spMkLst>
        </pc:spChg>
      </pc:sldChg>
      <pc:sldChg chg="addSp modSp mod modClrScheme chgLayout">
        <pc:chgData name="HARINI V" userId="ee9812899808fbb9" providerId="Windows Live" clId="Web-{7EC07493-2194-4BCB-9B72-81152010271C}" dt="2022-12-13T14:11:24.552" v="353"/>
        <pc:sldMkLst>
          <pc:docMk/>
          <pc:sldMk cId="1027168025" sldId="283"/>
        </pc:sldMkLst>
        <pc:spChg chg="mod ord">
          <ac:chgData name="HARINI V" userId="ee9812899808fbb9" providerId="Windows Live" clId="Web-{7EC07493-2194-4BCB-9B72-81152010271C}" dt="2022-12-13T13:54:21.708" v="220" actId="20577"/>
          <ac:spMkLst>
            <pc:docMk/>
            <pc:sldMk cId="1027168025" sldId="283"/>
            <ac:spMk id="3" creationId="{C5EDD3D0-CABB-23EC-7623-32ECB1819E9A}"/>
          </ac:spMkLst>
        </pc:spChg>
        <pc:picChg chg="add">
          <ac:chgData name="HARINI V" userId="ee9812899808fbb9" providerId="Windows Live" clId="Web-{7EC07493-2194-4BCB-9B72-81152010271C}" dt="2022-12-13T14:11:24.552" v="353"/>
          <ac:picMkLst>
            <pc:docMk/>
            <pc:sldMk cId="1027168025" sldId="283"/>
            <ac:picMk id="4" creationId="{71CA282E-781B-B9A4-4605-120CDB3F5661}"/>
          </ac:picMkLst>
        </pc:picChg>
      </pc:sldChg>
      <pc:sldChg chg="addSp modSp mod modClrScheme chgLayout">
        <pc:chgData name="HARINI V" userId="ee9812899808fbb9" providerId="Windows Live" clId="Web-{7EC07493-2194-4BCB-9B72-81152010271C}" dt="2022-12-13T14:11:14.521" v="350" actId="1076"/>
        <pc:sldMkLst>
          <pc:docMk/>
          <pc:sldMk cId="3176294696" sldId="285"/>
        </pc:sldMkLst>
        <pc:spChg chg="mod ord">
          <ac:chgData name="HARINI V" userId="ee9812899808fbb9" providerId="Windows Live" clId="Web-{7EC07493-2194-4BCB-9B72-81152010271C}" dt="2022-12-13T13:25:23.280" v="22"/>
          <ac:spMkLst>
            <pc:docMk/>
            <pc:sldMk cId="3176294696" sldId="285"/>
            <ac:spMk id="2" creationId="{B07CAF79-880F-34DC-15DD-4F2BEDAC3ADF}"/>
          </ac:spMkLst>
        </pc:spChg>
        <pc:spChg chg="mod ord">
          <ac:chgData name="HARINI V" userId="ee9812899808fbb9" providerId="Windows Live" clId="Web-{7EC07493-2194-4BCB-9B72-81152010271C}" dt="2022-12-13T13:52:47.127" v="201" actId="1076"/>
          <ac:spMkLst>
            <pc:docMk/>
            <pc:sldMk cId="3176294696" sldId="285"/>
            <ac:spMk id="3" creationId="{484C0B15-DB9D-539F-4EAF-BB715DA2C55A}"/>
          </ac:spMkLst>
        </pc:spChg>
        <pc:picChg chg="add mod">
          <ac:chgData name="HARINI V" userId="ee9812899808fbb9" providerId="Windows Live" clId="Web-{7EC07493-2194-4BCB-9B72-81152010271C}" dt="2022-12-13T14:11:14.521" v="350" actId="1076"/>
          <ac:picMkLst>
            <pc:docMk/>
            <pc:sldMk cId="3176294696" sldId="285"/>
            <ac:picMk id="5" creationId="{190C20C8-969C-6DBE-ADC2-24240A35B0EF}"/>
          </ac:picMkLst>
        </pc:picChg>
      </pc:sldChg>
      <pc:sldChg chg="modSp del mod modClrScheme modShow chgLayout">
        <pc:chgData name="HARINI V" userId="ee9812899808fbb9" providerId="Windows Live" clId="Web-{7EC07493-2194-4BCB-9B72-81152010271C}" dt="2022-12-13T13:26:10.938" v="23"/>
        <pc:sldMkLst>
          <pc:docMk/>
          <pc:sldMk cId="3690114797" sldId="286"/>
        </pc:sldMkLst>
        <pc:spChg chg="mod">
          <ac:chgData name="HARINI V" userId="ee9812899808fbb9" providerId="Windows Live" clId="Web-{7EC07493-2194-4BCB-9B72-81152010271C}" dt="2022-12-13T13:21:58.289" v="1" actId="20577"/>
          <ac:spMkLst>
            <pc:docMk/>
            <pc:sldMk cId="3690114797" sldId="286"/>
            <ac:spMk id="4" creationId="{5A044B8B-E232-C9BF-D72D-A2DD3E64EF38}"/>
          </ac:spMkLst>
        </pc:spChg>
        <pc:spChg chg="mod">
          <ac:chgData name="HARINI V" userId="ee9812899808fbb9" providerId="Windows Live" clId="Web-{7EC07493-2194-4BCB-9B72-81152010271C}" dt="2022-12-13T13:22:21.102" v="10" actId="20577"/>
          <ac:spMkLst>
            <pc:docMk/>
            <pc:sldMk cId="3690114797" sldId="286"/>
            <ac:spMk id="5" creationId="{27493241-15B1-DFA9-0AC8-A7806DC968A7}"/>
          </ac:spMkLst>
        </pc:spChg>
        <pc:spChg chg="mod">
          <ac:chgData name="HARINI V" userId="ee9812899808fbb9" providerId="Windows Live" clId="Web-{7EC07493-2194-4BCB-9B72-81152010271C}" dt="2022-12-13T13:22:11.524" v="6" actId="20577"/>
          <ac:spMkLst>
            <pc:docMk/>
            <pc:sldMk cId="3690114797" sldId="286"/>
            <ac:spMk id="6" creationId="{999EE55A-CCB9-79B1-3DF4-B5E41DA78AAE}"/>
          </ac:spMkLst>
        </pc:spChg>
      </pc:sldChg>
      <pc:sldChg chg="addSp delSp modSp mod modClrScheme delDesignElem chgLayout">
        <pc:chgData name="HARINI V" userId="ee9812899808fbb9" providerId="Windows Live" clId="Web-{7EC07493-2194-4BCB-9B72-81152010271C}" dt="2022-12-13T14:11:21.724" v="352" actId="1076"/>
        <pc:sldMkLst>
          <pc:docMk/>
          <pc:sldMk cId="653673280" sldId="287"/>
        </pc:sldMkLst>
        <pc:spChg chg="mod">
          <ac:chgData name="HARINI V" userId="ee9812899808fbb9" providerId="Windows Live" clId="Web-{7EC07493-2194-4BCB-9B72-81152010271C}" dt="2022-12-13T13:53:40.020" v="214" actId="1076"/>
          <ac:spMkLst>
            <pc:docMk/>
            <pc:sldMk cId="653673280" sldId="287"/>
            <ac:spMk id="3" creationId="{2E450E8A-1C79-FF62-82A0-30EDA6B78FE0}"/>
          </ac:spMkLst>
        </pc:spChg>
        <pc:spChg chg="mod">
          <ac:chgData name="HARINI V" userId="ee9812899808fbb9" providerId="Windows Live" clId="Web-{7EC07493-2194-4BCB-9B72-81152010271C}" dt="2022-12-13T13:53:00.300" v="203" actId="1076"/>
          <ac:spMkLst>
            <pc:docMk/>
            <pc:sldMk cId="653673280" sldId="287"/>
            <ac:spMk id="5" creationId="{36B9DB2D-AC30-A0D7-8310-1413F88B12DA}"/>
          </ac:spMkLst>
        </pc:spChg>
        <pc:spChg chg="mod">
          <ac:chgData name="HARINI V" userId="ee9812899808fbb9" providerId="Windows Live" clId="Web-{7EC07493-2194-4BCB-9B72-81152010271C}" dt="2022-12-13T13:53:50.020" v="216" actId="20577"/>
          <ac:spMkLst>
            <pc:docMk/>
            <pc:sldMk cId="653673280" sldId="287"/>
            <ac:spMk id="6" creationId="{389C15FD-62C0-92CE-E3DA-FDDCEF301899}"/>
          </ac:spMkLst>
        </pc:spChg>
        <pc:spChg chg="mod">
          <ac:chgData name="HARINI V" userId="ee9812899808fbb9" providerId="Windows Live" clId="Web-{7EC07493-2194-4BCB-9B72-81152010271C}" dt="2022-12-13T13:53:42.848" v="215" actId="1076"/>
          <ac:spMkLst>
            <pc:docMk/>
            <pc:sldMk cId="653673280" sldId="287"/>
            <ac:spMk id="7" creationId="{F819BEFD-CDA9-935D-AD03-681A0444081B}"/>
          </ac:spMkLst>
        </pc:spChg>
        <pc:spChg chg="del">
          <ac:chgData name="HARINI V" userId="ee9812899808fbb9" providerId="Windows Live" clId="Web-{7EC07493-2194-4BCB-9B72-81152010271C}" dt="2022-12-13T13:25:23.280" v="22"/>
          <ac:spMkLst>
            <pc:docMk/>
            <pc:sldMk cId="653673280" sldId="287"/>
            <ac:spMk id="39" creationId="{BDDE9CD4-0E0A-4129-8689-A89C4E9A666D}"/>
          </ac:spMkLst>
        </pc:spChg>
        <pc:grpChg chg="del">
          <ac:chgData name="HARINI V" userId="ee9812899808fbb9" providerId="Windows Live" clId="Web-{7EC07493-2194-4BCB-9B72-81152010271C}" dt="2022-12-13T13:25:23.280" v="22"/>
          <ac:grpSpMkLst>
            <pc:docMk/>
            <pc:sldMk cId="653673280" sldId="287"/>
            <ac:grpSpMk id="41" creationId="{85DB3CA2-FA66-42B9-90EF-394894352D8C}"/>
          </ac:grpSpMkLst>
        </pc:grpChg>
        <pc:picChg chg="add mod">
          <ac:chgData name="HARINI V" userId="ee9812899808fbb9" providerId="Windows Live" clId="Web-{7EC07493-2194-4BCB-9B72-81152010271C}" dt="2022-12-13T14:11:21.724" v="352" actId="1076"/>
          <ac:picMkLst>
            <pc:docMk/>
            <pc:sldMk cId="653673280" sldId="287"/>
            <ac:picMk id="4" creationId="{0FA76D3A-ABC6-CF5C-70D5-27763AA6A7C0}"/>
          </ac:picMkLst>
        </pc:picChg>
        <pc:picChg chg="mod">
          <ac:chgData name="HARINI V" userId="ee9812899808fbb9" providerId="Windows Live" clId="Web-{7EC07493-2194-4BCB-9B72-81152010271C}" dt="2022-12-13T13:53:59.223" v="217" actId="1076"/>
          <ac:picMkLst>
            <pc:docMk/>
            <pc:sldMk cId="653673280" sldId="287"/>
            <ac:picMk id="30" creationId="{75A75F04-C7EE-888D-750A-614B2C07745A}"/>
          </ac:picMkLst>
        </pc:picChg>
      </pc:sldChg>
      <pc:sldChg chg="modSp new del mod modClrScheme chgLayout">
        <pc:chgData name="HARINI V" userId="ee9812899808fbb9" providerId="Windows Live" clId="Web-{7EC07493-2194-4BCB-9B72-81152010271C}" dt="2022-12-13T13:26:12.578" v="24"/>
        <pc:sldMkLst>
          <pc:docMk/>
          <pc:sldMk cId="2458532248" sldId="288"/>
        </pc:sldMkLst>
        <pc:spChg chg="mod ord">
          <ac:chgData name="HARINI V" userId="ee9812899808fbb9" providerId="Windows Live" clId="Web-{7EC07493-2194-4BCB-9B72-81152010271C}" dt="2022-12-13T13:25:23.280" v="22"/>
          <ac:spMkLst>
            <pc:docMk/>
            <pc:sldMk cId="2458532248" sldId="288"/>
            <ac:spMk id="2" creationId="{045331C5-6A8D-2E20-C382-737C097CDDFA}"/>
          </ac:spMkLst>
        </pc:spChg>
        <pc:spChg chg="mod ord">
          <ac:chgData name="HARINI V" userId="ee9812899808fbb9" providerId="Windows Live" clId="Web-{7EC07493-2194-4BCB-9B72-81152010271C}" dt="2022-12-13T13:25:23.280" v="22"/>
          <ac:spMkLst>
            <pc:docMk/>
            <pc:sldMk cId="2458532248" sldId="288"/>
            <ac:spMk id="3" creationId="{AFFD066C-38C2-B6B8-E8FC-042A1C8118BE}"/>
          </ac:spMkLst>
        </pc:spChg>
      </pc:sldChg>
      <pc:sldChg chg="modSp new ord">
        <pc:chgData name="HARINI V" userId="ee9812899808fbb9" providerId="Windows Live" clId="Web-{7EC07493-2194-4BCB-9B72-81152010271C}" dt="2022-12-13T14:13:00.774" v="384" actId="20577"/>
        <pc:sldMkLst>
          <pc:docMk/>
          <pc:sldMk cId="3820403730" sldId="288"/>
        </pc:sldMkLst>
        <pc:spChg chg="mod">
          <ac:chgData name="HARINI V" userId="ee9812899808fbb9" providerId="Windows Live" clId="Web-{7EC07493-2194-4BCB-9B72-81152010271C}" dt="2022-12-13T14:13:00.774" v="384" actId="20577"/>
          <ac:spMkLst>
            <pc:docMk/>
            <pc:sldMk cId="3820403730" sldId="288"/>
            <ac:spMk id="2" creationId="{1BB9B443-BA06-6407-3BD4-1049BDC70BE9}"/>
          </ac:spMkLst>
        </pc:spChg>
      </pc:sldChg>
      <pc:sldChg chg="modSp new">
        <pc:chgData name="HARINI V" userId="ee9812899808fbb9" providerId="Windows Live" clId="Web-{7EC07493-2194-4BCB-9B72-81152010271C}" dt="2022-12-13T13:49:18.137" v="169" actId="20577"/>
        <pc:sldMkLst>
          <pc:docMk/>
          <pc:sldMk cId="3044143807" sldId="289"/>
        </pc:sldMkLst>
        <pc:spChg chg="mod">
          <ac:chgData name="HARINI V" userId="ee9812899808fbb9" providerId="Windows Live" clId="Web-{7EC07493-2194-4BCB-9B72-81152010271C}" dt="2022-12-13T13:48:54.151" v="166" actId="1076"/>
          <ac:spMkLst>
            <pc:docMk/>
            <pc:sldMk cId="3044143807" sldId="289"/>
            <ac:spMk id="2" creationId="{14EE7EAC-8823-4F35-151A-F7CF116C6072}"/>
          </ac:spMkLst>
        </pc:spChg>
        <pc:spChg chg="mod">
          <ac:chgData name="HARINI V" userId="ee9812899808fbb9" providerId="Windows Live" clId="Web-{7EC07493-2194-4BCB-9B72-81152010271C}" dt="2022-12-13T13:49:18.137" v="169" actId="20577"/>
          <ac:spMkLst>
            <pc:docMk/>
            <pc:sldMk cId="3044143807" sldId="289"/>
            <ac:spMk id="3" creationId="{56C8DBDD-0AF5-EBC8-54EB-096E586D2189}"/>
          </ac:spMkLst>
        </pc:spChg>
      </pc:sldChg>
      <pc:sldChg chg="add del replId">
        <pc:chgData name="HARINI V" userId="ee9812899808fbb9" providerId="Windows Live" clId="Web-{7EC07493-2194-4BCB-9B72-81152010271C}" dt="2022-12-13T13:38:00.116" v="112"/>
        <pc:sldMkLst>
          <pc:docMk/>
          <pc:sldMk cId="3868047416" sldId="289"/>
        </pc:sldMkLst>
      </pc:sldChg>
      <pc:sldChg chg="modSp new">
        <pc:chgData name="HARINI V" userId="ee9812899808fbb9" providerId="Windows Live" clId="Web-{7EC07493-2194-4BCB-9B72-81152010271C}" dt="2022-12-13T14:18:32.597" v="390" actId="20577"/>
        <pc:sldMkLst>
          <pc:docMk/>
          <pc:sldMk cId="1908947720" sldId="290"/>
        </pc:sldMkLst>
        <pc:spChg chg="mod">
          <ac:chgData name="HARINI V" userId="ee9812899808fbb9" providerId="Windows Live" clId="Web-{7EC07493-2194-4BCB-9B72-81152010271C}" dt="2022-12-13T14:18:32.597" v="390" actId="20577"/>
          <ac:spMkLst>
            <pc:docMk/>
            <pc:sldMk cId="1908947720" sldId="290"/>
            <ac:spMk id="2" creationId="{2CFFEB1F-C2A4-21F0-47A5-26A9647D5831}"/>
          </ac:spMkLst>
        </pc:spChg>
      </pc:sldChg>
      <pc:sldMasterChg chg="del delSldLayout">
        <pc:chgData name="HARINI V" userId="ee9812899808fbb9" providerId="Windows Live" clId="Web-{7EC07493-2194-4BCB-9B72-81152010271C}" dt="2022-12-13T13:25:23.280" v="22"/>
        <pc:sldMasterMkLst>
          <pc:docMk/>
          <pc:sldMasterMk cId="1932927473" sldId="2147484247"/>
        </pc:sldMasterMkLst>
        <pc:sldLayoutChg chg="del">
          <pc:chgData name="HARINI V" userId="ee9812899808fbb9" providerId="Windows Live" clId="Web-{7EC07493-2194-4BCB-9B72-81152010271C}" dt="2022-12-13T13:25:23.280" v="22"/>
          <pc:sldLayoutMkLst>
            <pc:docMk/>
            <pc:sldMasterMk cId="1932927473" sldId="2147484247"/>
            <pc:sldLayoutMk cId="2946506939" sldId="2147484248"/>
          </pc:sldLayoutMkLst>
        </pc:sldLayoutChg>
        <pc:sldLayoutChg chg="del">
          <pc:chgData name="HARINI V" userId="ee9812899808fbb9" providerId="Windows Live" clId="Web-{7EC07493-2194-4BCB-9B72-81152010271C}" dt="2022-12-13T13:25:23.280" v="22"/>
          <pc:sldLayoutMkLst>
            <pc:docMk/>
            <pc:sldMasterMk cId="1932927473" sldId="2147484247"/>
            <pc:sldLayoutMk cId="3022817666" sldId="2147484249"/>
          </pc:sldLayoutMkLst>
        </pc:sldLayoutChg>
        <pc:sldLayoutChg chg="del">
          <pc:chgData name="HARINI V" userId="ee9812899808fbb9" providerId="Windows Live" clId="Web-{7EC07493-2194-4BCB-9B72-81152010271C}" dt="2022-12-13T13:25:23.280" v="22"/>
          <pc:sldLayoutMkLst>
            <pc:docMk/>
            <pc:sldMasterMk cId="1932927473" sldId="2147484247"/>
            <pc:sldLayoutMk cId="3331660800" sldId="2147484250"/>
          </pc:sldLayoutMkLst>
        </pc:sldLayoutChg>
        <pc:sldLayoutChg chg="del">
          <pc:chgData name="HARINI V" userId="ee9812899808fbb9" providerId="Windows Live" clId="Web-{7EC07493-2194-4BCB-9B72-81152010271C}" dt="2022-12-13T13:25:23.280" v="22"/>
          <pc:sldLayoutMkLst>
            <pc:docMk/>
            <pc:sldMasterMk cId="1932927473" sldId="2147484247"/>
            <pc:sldLayoutMk cId="70702474" sldId="2147484251"/>
          </pc:sldLayoutMkLst>
        </pc:sldLayoutChg>
        <pc:sldLayoutChg chg="del">
          <pc:chgData name="HARINI V" userId="ee9812899808fbb9" providerId="Windows Live" clId="Web-{7EC07493-2194-4BCB-9B72-81152010271C}" dt="2022-12-13T13:25:23.280" v="22"/>
          <pc:sldLayoutMkLst>
            <pc:docMk/>
            <pc:sldMasterMk cId="1932927473" sldId="2147484247"/>
            <pc:sldLayoutMk cId="3788782900" sldId="2147484252"/>
          </pc:sldLayoutMkLst>
        </pc:sldLayoutChg>
        <pc:sldLayoutChg chg="del">
          <pc:chgData name="HARINI V" userId="ee9812899808fbb9" providerId="Windows Live" clId="Web-{7EC07493-2194-4BCB-9B72-81152010271C}" dt="2022-12-13T13:25:23.280" v="22"/>
          <pc:sldLayoutMkLst>
            <pc:docMk/>
            <pc:sldMasterMk cId="1932927473" sldId="2147484247"/>
            <pc:sldLayoutMk cId="3027781922" sldId="2147484253"/>
          </pc:sldLayoutMkLst>
        </pc:sldLayoutChg>
        <pc:sldLayoutChg chg="del">
          <pc:chgData name="HARINI V" userId="ee9812899808fbb9" providerId="Windows Live" clId="Web-{7EC07493-2194-4BCB-9B72-81152010271C}" dt="2022-12-13T13:25:23.280" v="22"/>
          <pc:sldLayoutMkLst>
            <pc:docMk/>
            <pc:sldMasterMk cId="1932927473" sldId="2147484247"/>
            <pc:sldLayoutMk cId="518163719" sldId="2147484254"/>
          </pc:sldLayoutMkLst>
        </pc:sldLayoutChg>
        <pc:sldLayoutChg chg="del">
          <pc:chgData name="HARINI V" userId="ee9812899808fbb9" providerId="Windows Live" clId="Web-{7EC07493-2194-4BCB-9B72-81152010271C}" dt="2022-12-13T13:25:23.280" v="22"/>
          <pc:sldLayoutMkLst>
            <pc:docMk/>
            <pc:sldMasterMk cId="1932927473" sldId="2147484247"/>
            <pc:sldLayoutMk cId="3317906733" sldId="2147484255"/>
          </pc:sldLayoutMkLst>
        </pc:sldLayoutChg>
        <pc:sldLayoutChg chg="del">
          <pc:chgData name="HARINI V" userId="ee9812899808fbb9" providerId="Windows Live" clId="Web-{7EC07493-2194-4BCB-9B72-81152010271C}" dt="2022-12-13T13:25:23.280" v="22"/>
          <pc:sldLayoutMkLst>
            <pc:docMk/>
            <pc:sldMasterMk cId="1932927473" sldId="2147484247"/>
            <pc:sldLayoutMk cId="1848413706" sldId="2147484256"/>
          </pc:sldLayoutMkLst>
        </pc:sldLayoutChg>
        <pc:sldLayoutChg chg="del">
          <pc:chgData name="HARINI V" userId="ee9812899808fbb9" providerId="Windows Live" clId="Web-{7EC07493-2194-4BCB-9B72-81152010271C}" dt="2022-12-13T13:25:23.280" v="22"/>
          <pc:sldLayoutMkLst>
            <pc:docMk/>
            <pc:sldMasterMk cId="1932927473" sldId="2147484247"/>
            <pc:sldLayoutMk cId="2694988584" sldId="2147484257"/>
          </pc:sldLayoutMkLst>
        </pc:sldLayoutChg>
        <pc:sldLayoutChg chg="del">
          <pc:chgData name="HARINI V" userId="ee9812899808fbb9" providerId="Windows Live" clId="Web-{7EC07493-2194-4BCB-9B72-81152010271C}" dt="2022-12-13T13:25:23.280" v="22"/>
          <pc:sldLayoutMkLst>
            <pc:docMk/>
            <pc:sldMasterMk cId="1932927473" sldId="2147484247"/>
            <pc:sldLayoutMk cId="14608207" sldId="2147484258"/>
          </pc:sldLayoutMkLst>
        </pc:sldLayoutChg>
        <pc:sldLayoutChg chg="del">
          <pc:chgData name="HARINI V" userId="ee9812899808fbb9" providerId="Windows Live" clId="Web-{7EC07493-2194-4BCB-9B72-81152010271C}" dt="2022-12-13T13:25:23.280" v="22"/>
          <pc:sldLayoutMkLst>
            <pc:docMk/>
            <pc:sldMasterMk cId="1932927473" sldId="2147484247"/>
            <pc:sldLayoutMk cId="4226935791" sldId="2147484259"/>
          </pc:sldLayoutMkLst>
        </pc:sldLayoutChg>
        <pc:sldLayoutChg chg="del">
          <pc:chgData name="HARINI V" userId="ee9812899808fbb9" providerId="Windows Live" clId="Web-{7EC07493-2194-4BCB-9B72-81152010271C}" dt="2022-12-13T13:25:23.280" v="22"/>
          <pc:sldLayoutMkLst>
            <pc:docMk/>
            <pc:sldMasterMk cId="1932927473" sldId="2147484247"/>
            <pc:sldLayoutMk cId="2144226236" sldId="2147484260"/>
          </pc:sldLayoutMkLst>
        </pc:sldLayoutChg>
        <pc:sldLayoutChg chg="del">
          <pc:chgData name="HARINI V" userId="ee9812899808fbb9" providerId="Windows Live" clId="Web-{7EC07493-2194-4BCB-9B72-81152010271C}" dt="2022-12-13T13:25:23.280" v="22"/>
          <pc:sldLayoutMkLst>
            <pc:docMk/>
            <pc:sldMasterMk cId="1932927473" sldId="2147484247"/>
            <pc:sldLayoutMk cId="129167498" sldId="2147484261"/>
          </pc:sldLayoutMkLst>
        </pc:sldLayoutChg>
        <pc:sldLayoutChg chg="del">
          <pc:chgData name="HARINI V" userId="ee9812899808fbb9" providerId="Windows Live" clId="Web-{7EC07493-2194-4BCB-9B72-81152010271C}" dt="2022-12-13T13:25:23.280" v="22"/>
          <pc:sldLayoutMkLst>
            <pc:docMk/>
            <pc:sldMasterMk cId="1932927473" sldId="2147484247"/>
            <pc:sldLayoutMk cId="2657368027" sldId="2147484262"/>
          </pc:sldLayoutMkLst>
        </pc:sldLayoutChg>
        <pc:sldLayoutChg chg="del">
          <pc:chgData name="HARINI V" userId="ee9812899808fbb9" providerId="Windows Live" clId="Web-{7EC07493-2194-4BCB-9B72-81152010271C}" dt="2022-12-13T13:25:23.280" v="22"/>
          <pc:sldLayoutMkLst>
            <pc:docMk/>
            <pc:sldMasterMk cId="1932927473" sldId="2147484247"/>
            <pc:sldLayoutMk cId="2982987353" sldId="2147484263"/>
          </pc:sldLayoutMkLst>
        </pc:sldLayoutChg>
      </pc:sldMasterChg>
      <pc:sldMasterChg chg="add addSldLayout modSldLayout">
        <pc:chgData name="HARINI V" userId="ee9812899808fbb9" providerId="Windows Live" clId="Web-{7EC07493-2194-4BCB-9B72-81152010271C}" dt="2022-12-13T13:25:23.280" v="22"/>
        <pc:sldMasterMkLst>
          <pc:docMk/>
          <pc:sldMasterMk cId="765375334" sldId="2147484264"/>
        </pc:sldMasterMkLst>
        <pc:sldLayoutChg chg="add mod replId">
          <pc:chgData name="HARINI V" userId="ee9812899808fbb9" providerId="Windows Live" clId="Web-{7EC07493-2194-4BCB-9B72-81152010271C}" dt="2022-12-13T13:25:23.280" v="22"/>
          <pc:sldLayoutMkLst>
            <pc:docMk/>
            <pc:sldMasterMk cId="765375334" sldId="2147484264"/>
            <pc:sldLayoutMk cId="3104674992" sldId="2147484265"/>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62149535" sldId="2147484266"/>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710177613" sldId="2147484267"/>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997645980" sldId="2147484268"/>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819118528" sldId="2147484269"/>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319181751" sldId="2147484270"/>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948081048" sldId="2147484271"/>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622621253" sldId="2147484272"/>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533229141" sldId="2147484273"/>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387606505" sldId="2147484274"/>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11733337" sldId="2147484275"/>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380491636" sldId="2147484276"/>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159857035" sldId="2147484277"/>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403502549" sldId="2147484278"/>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2790935906" sldId="2147484279"/>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1522038345" sldId="2147484280"/>
          </pc:sldLayoutMkLst>
        </pc:sldLayoutChg>
        <pc:sldLayoutChg chg="add mod replId">
          <pc:chgData name="HARINI V" userId="ee9812899808fbb9" providerId="Windows Live" clId="Web-{7EC07493-2194-4BCB-9B72-81152010271C}" dt="2022-12-13T13:25:23.280" v="22"/>
          <pc:sldLayoutMkLst>
            <pc:docMk/>
            <pc:sldMasterMk cId="765375334" sldId="2147484264"/>
            <pc:sldLayoutMk cId="3100619291" sldId="2147484281"/>
          </pc:sldLayoutMkLst>
        </pc:sldLayoutChg>
      </pc:sldMasterChg>
    </pc:docChg>
  </pc:docChgLst>
  <pc:docChgLst>
    <pc:chgData name="Guest User" providerId="Windows Live" clId="Web-{99121CF2-BD03-4FA9-AC40-443CBAD0C973}"/>
    <pc:docChg chg="modSld">
      <pc:chgData name="Guest User" userId="" providerId="Windows Live" clId="Web-{99121CF2-BD03-4FA9-AC40-443CBAD0C973}" dt="2022-12-13T17:11:51.514" v="25" actId="14100"/>
      <pc:docMkLst>
        <pc:docMk/>
      </pc:docMkLst>
      <pc:sldChg chg="modSp">
        <pc:chgData name="Guest User" userId="" providerId="Windows Live" clId="Web-{99121CF2-BD03-4FA9-AC40-443CBAD0C973}" dt="2022-12-13T17:11:35.498" v="23" actId="1076"/>
        <pc:sldMkLst>
          <pc:docMk/>
          <pc:sldMk cId="342618748" sldId="266"/>
        </pc:sldMkLst>
        <pc:picChg chg="mod">
          <ac:chgData name="Guest User" userId="" providerId="Windows Live" clId="Web-{99121CF2-BD03-4FA9-AC40-443CBAD0C973}" dt="2022-12-13T17:11:35.498" v="23" actId="1076"/>
          <ac:picMkLst>
            <pc:docMk/>
            <pc:sldMk cId="342618748" sldId="266"/>
            <ac:picMk id="5" creationId="{772CCA52-8C6D-6FC4-8CF8-CE12A0A31672}"/>
          </ac:picMkLst>
        </pc:picChg>
      </pc:sldChg>
      <pc:sldChg chg="modSp">
        <pc:chgData name="Guest User" userId="" providerId="Windows Live" clId="Web-{99121CF2-BD03-4FA9-AC40-443CBAD0C973}" dt="2022-12-13T17:10:57.701" v="19" actId="20577"/>
        <pc:sldMkLst>
          <pc:docMk/>
          <pc:sldMk cId="4277253542" sldId="268"/>
        </pc:sldMkLst>
        <pc:spChg chg="mod">
          <ac:chgData name="Guest User" userId="" providerId="Windows Live" clId="Web-{99121CF2-BD03-4FA9-AC40-443CBAD0C973}" dt="2022-12-13T17:10:57.701" v="19" actId="20577"/>
          <ac:spMkLst>
            <pc:docMk/>
            <pc:sldMk cId="4277253542" sldId="268"/>
            <ac:spMk id="4" creationId="{B0B56366-ED84-F41F-79E3-2191FC3B4A41}"/>
          </ac:spMkLst>
        </pc:spChg>
      </pc:sldChg>
      <pc:sldChg chg="modSp">
        <pc:chgData name="Guest User" userId="" providerId="Windows Live" clId="Web-{99121CF2-BD03-4FA9-AC40-443CBAD0C973}" dt="2022-12-13T17:11:22.904" v="20" actId="1076"/>
        <pc:sldMkLst>
          <pc:docMk/>
          <pc:sldMk cId="653673280" sldId="287"/>
        </pc:sldMkLst>
        <pc:picChg chg="mod">
          <ac:chgData name="Guest User" userId="" providerId="Windows Live" clId="Web-{99121CF2-BD03-4FA9-AC40-443CBAD0C973}" dt="2022-12-13T17:11:22.904" v="20" actId="1076"/>
          <ac:picMkLst>
            <pc:docMk/>
            <pc:sldMk cId="653673280" sldId="287"/>
            <ac:picMk id="4" creationId="{0FA76D3A-ABC6-CF5C-70D5-27763AA6A7C0}"/>
          </ac:picMkLst>
        </pc:picChg>
      </pc:sldChg>
      <pc:sldChg chg="modSp">
        <pc:chgData name="Guest User" userId="" providerId="Windows Live" clId="Web-{99121CF2-BD03-4FA9-AC40-443CBAD0C973}" dt="2022-12-13T17:11:29.780" v="22" actId="20577"/>
        <pc:sldMkLst>
          <pc:docMk/>
          <pc:sldMk cId="871355739" sldId="303"/>
        </pc:sldMkLst>
        <pc:spChg chg="mod">
          <ac:chgData name="Guest User" userId="" providerId="Windows Live" clId="Web-{99121CF2-BD03-4FA9-AC40-443CBAD0C973}" dt="2022-12-13T17:11:29.780" v="22" actId="20577"/>
          <ac:spMkLst>
            <pc:docMk/>
            <pc:sldMk cId="871355739" sldId="303"/>
            <ac:spMk id="2" creationId="{9BACED40-2B3E-266F-4DB7-8484F8003580}"/>
          </ac:spMkLst>
        </pc:spChg>
      </pc:sldChg>
      <pc:sldChg chg="modSp">
        <pc:chgData name="Guest User" userId="" providerId="Windows Live" clId="Web-{99121CF2-BD03-4FA9-AC40-443CBAD0C973}" dt="2022-12-13T17:11:51.514" v="25" actId="14100"/>
        <pc:sldMkLst>
          <pc:docMk/>
          <pc:sldMk cId="1970553190" sldId="304"/>
        </pc:sldMkLst>
        <pc:picChg chg="mod">
          <ac:chgData name="Guest User" userId="" providerId="Windows Live" clId="Web-{99121CF2-BD03-4FA9-AC40-443CBAD0C973}" dt="2022-12-13T17:11:51.514" v="25" actId="14100"/>
          <ac:picMkLst>
            <pc:docMk/>
            <pc:sldMk cId="1970553190" sldId="304"/>
            <ac:picMk id="4" creationId="{C6172074-8C14-883B-361D-92C597C93FAB}"/>
          </ac:picMkLst>
        </pc:picChg>
      </pc:sldChg>
    </pc:docChg>
  </pc:docChgLst>
  <pc:docChgLst>
    <pc:chgData name="HARINI V" userId="ee9812899808fbb9" providerId="Windows Live" clId="Web-{0E805B0D-AD57-452C-919B-7302A26EFAF5}"/>
    <pc:docChg chg="addSld delSld modSld addMainMaster delMainMaster">
      <pc:chgData name="HARINI V" userId="ee9812899808fbb9" providerId="Windows Live" clId="Web-{0E805B0D-AD57-452C-919B-7302A26EFAF5}" dt="2022-12-09T12:11:57.015" v="678"/>
      <pc:docMkLst>
        <pc:docMk/>
      </pc:docMkLst>
      <pc:sldChg chg="del">
        <pc:chgData name="HARINI V" userId="ee9812899808fbb9" providerId="Windows Live" clId="Web-{0E805B0D-AD57-452C-919B-7302A26EFAF5}" dt="2022-12-09T11:12:16.128" v="0"/>
        <pc:sldMkLst>
          <pc:docMk/>
          <pc:sldMk cId="109857222" sldId="256"/>
        </pc:sldMkLst>
      </pc:sldChg>
      <pc:sldChg chg="addSp delSp modSp mod setBg modClrScheme delDesignElem chgLayout">
        <pc:chgData name="HARINI V" userId="ee9812899808fbb9" providerId="Windows Live" clId="Web-{0E805B0D-AD57-452C-919B-7302A26EFAF5}" dt="2022-12-09T11:17:31.981" v="18" actId="20577"/>
        <pc:sldMkLst>
          <pc:docMk/>
          <pc:sldMk cId="2531108214" sldId="257"/>
        </pc:sldMkLst>
        <pc:spChg chg="mod ord">
          <ac:chgData name="HARINI V" userId="ee9812899808fbb9" providerId="Windows Live" clId="Web-{0E805B0D-AD57-452C-919B-7302A26EFAF5}" dt="2022-12-09T11:17:31.981" v="18" actId="20577"/>
          <ac:spMkLst>
            <pc:docMk/>
            <pc:sldMk cId="2531108214" sldId="257"/>
            <ac:spMk id="2" creationId="{77BDBBE2-419D-873F-A053-022B69C517EC}"/>
          </ac:spMkLst>
        </pc:spChg>
        <pc:spChg chg="mod ord">
          <ac:chgData name="HARINI V" userId="ee9812899808fbb9" providerId="Windows Live" clId="Web-{0E805B0D-AD57-452C-919B-7302A26EFAF5}" dt="2022-12-09T11:13:13.052" v="5"/>
          <ac:spMkLst>
            <pc:docMk/>
            <pc:sldMk cId="2531108214" sldId="257"/>
            <ac:spMk id="3" creationId="{8E26DFAA-DBF2-30F1-7D6C-F86D48D437C0}"/>
          </ac:spMkLst>
        </pc:spChg>
        <pc:spChg chg="add">
          <ac:chgData name="HARINI V" userId="ee9812899808fbb9" providerId="Windows Live" clId="Web-{0E805B0D-AD57-452C-919B-7302A26EFAF5}" dt="2022-12-09T11:17:16.277" v="7"/>
          <ac:spMkLst>
            <pc:docMk/>
            <pc:sldMk cId="2531108214" sldId="257"/>
            <ac:spMk id="5" creationId="{E009DD9B-5EE2-4C0D-8B2B-351C8C102205}"/>
          </ac:spMkLst>
        </pc:spChg>
        <pc:spChg chg="add">
          <ac:chgData name="HARINI V" userId="ee9812899808fbb9" providerId="Windows Live" clId="Web-{0E805B0D-AD57-452C-919B-7302A26EFAF5}" dt="2022-12-09T11:17:16.277" v="7"/>
          <ac:spMkLst>
            <pc:docMk/>
            <pc:sldMk cId="2531108214" sldId="257"/>
            <ac:spMk id="6" creationId="{E720DB99-7745-4E75-9D96-AAB6D55C531E}"/>
          </ac:spMkLst>
        </pc:spChg>
        <pc:spChg chg="add">
          <ac:chgData name="HARINI V" userId="ee9812899808fbb9" providerId="Windows Live" clId="Web-{0E805B0D-AD57-452C-919B-7302A26EFAF5}" dt="2022-12-09T11:17:16.277" v="7"/>
          <ac:spMkLst>
            <pc:docMk/>
            <pc:sldMk cId="2531108214" sldId="257"/>
            <ac:spMk id="7" creationId="{D68803C4-E159-4360-B7BB-74205C8F782D}"/>
          </ac:spMkLst>
        </pc:spChg>
        <pc:spChg chg="add del">
          <ac:chgData name="HARINI V" userId="ee9812899808fbb9" providerId="Windows Live" clId="Web-{0E805B0D-AD57-452C-919B-7302A26EFAF5}" dt="2022-12-09T11:13:02.645" v="3"/>
          <ac:spMkLst>
            <pc:docMk/>
            <pc:sldMk cId="2531108214" sldId="257"/>
            <ac:spMk id="8" creationId="{E009DD9B-5EE2-4C0D-8B2B-351C8C102205}"/>
          </ac:spMkLst>
        </pc:spChg>
        <pc:spChg chg="add">
          <ac:chgData name="HARINI V" userId="ee9812899808fbb9" providerId="Windows Live" clId="Web-{0E805B0D-AD57-452C-919B-7302A26EFAF5}" dt="2022-12-09T11:17:16.277" v="7"/>
          <ac:spMkLst>
            <pc:docMk/>
            <pc:sldMk cId="2531108214" sldId="257"/>
            <ac:spMk id="9" creationId="{504B0465-3B07-49BF-BEA7-D81476246293}"/>
          </ac:spMkLst>
        </pc:spChg>
        <pc:spChg chg="add del">
          <ac:chgData name="HARINI V" userId="ee9812899808fbb9" providerId="Windows Live" clId="Web-{0E805B0D-AD57-452C-919B-7302A26EFAF5}" dt="2022-12-09T11:13:02.645" v="3"/>
          <ac:spMkLst>
            <pc:docMk/>
            <pc:sldMk cId="2531108214" sldId="257"/>
            <ac:spMk id="10" creationId="{E720DB99-7745-4E75-9D96-AAB6D55C531E}"/>
          </ac:spMkLst>
        </pc:spChg>
        <pc:spChg chg="add">
          <ac:chgData name="HARINI V" userId="ee9812899808fbb9" providerId="Windows Live" clId="Web-{0E805B0D-AD57-452C-919B-7302A26EFAF5}" dt="2022-12-09T11:17:16.277" v="7"/>
          <ac:spMkLst>
            <pc:docMk/>
            <pc:sldMk cId="2531108214" sldId="257"/>
            <ac:spMk id="11" creationId="{49B7FFA5-14CB-4A4F-9BCC-CA3AA5D9D276}"/>
          </ac:spMkLst>
        </pc:spChg>
        <pc:spChg chg="add del">
          <ac:chgData name="HARINI V" userId="ee9812899808fbb9" providerId="Windows Live" clId="Web-{0E805B0D-AD57-452C-919B-7302A26EFAF5}" dt="2022-12-09T11:13:02.645" v="3"/>
          <ac:spMkLst>
            <pc:docMk/>
            <pc:sldMk cId="2531108214" sldId="257"/>
            <ac:spMk id="12" creationId="{D68803C4-E159-4360-B7BB-74205C8F782D}"/>
          </ac:spMkLst>
        </pc:spChg>
        <pc:spChg chg="add">
          <ac:chgData name="HARINI V" userId="ee9812899808fbb9" providerId="Windows Live" clId="Web-{0E805B0D-AD57-452C-919B-7302A26EFAF5}" dt="2022-12-09T11:17:16.277" v="7"/>
          <ac:spMkLst>
            <pc:docMk/>
            <pc:sldMk cId="2531108214" sldId="257"/>
            <ac:spMk id="13" creationId="{04E48745-7512-4EC2-9E20-9092D12150CA}"/>
          </ac:spMkLst>
        </pc:spChg>
        <pc:spChg chg="add del">
          <ac:chgData name="HARINI V" userId="ee9812899808fbb9" providerId="Windows Live" clId="Web-{0E805B0D-AD57-452C-919B-7302A26EFAF5}" dt="2022-12-09T11:13:02.645" v="3"/>
          <ac:spMkLst>
            <pc:docMk/>
            <pc:sldMk cId="2531108214" sldId="257"/>
            <ac:spMk id="14" creationId="{504B0465-3B07-49BF-BEA7-D81476246293}"/>
          </ac:spMkLst>
        </pc:spChg>
        <pc:spChg chg="add del">
          <ac:chgData name="HARINI V" userId="ee9812899808fbb9" providerId="Windows Live" clId="Web-{0E805B0D-AD57-452C-919B-7302A26EFAF5}" dt="2022-12-09T11:13:02.645" v="3"/>
          <ac:spMkLst>
            <pc:docMk/>
            <pc:sldMk cId="2531108214" sldId="257"/>
            <ac:spMk id="16" creationId="{49B7FFA5-14CB-4A4F-9BCC-CA3AA5D9D276}"/>
          </ac:spMkLst>
        </pc:spChg>
        <pc:spChg chg="add del">
          <ac:chgData name="HARINI V" userId="ee9812899808fbb9" providerId="Windows Live" clId="Web-{0E805B0D-AD57-452C-919B-7302A26EFAF5}" dt="2022-12-09T11:13:02.645" v="3"/>
          <ac:spMkLst>
            <pc:docMk/>
            <pc:sldMk cId="2531108214" sldId="257"/>
            <ac:spMk id="18" creationId="{04E48745-7512-4EC2-9E20-9092D12150CA}"/>
          </ac:spMkLst>
        </pc:spChg>
      </pc:sldChg>
      <pc:sldChg chg="del">
        <pc:chgData name="HARINI V" userId="ee9812899808fbb9" providerId="Windows Live" clId="Web-{0E805B0D-AD57-452C-919B-7302A26EFAF5}" dt="2022-12-09T11:12:39.488" v="1"/>
        <pc:sldMkLst>
          <pc:docMk/>
          <pc:sldMk cId="1138115845" sldId="258"/>
        </pc:sldMkLst>
      </pc:sldChg>
      <pc:sldChg chg="modSp new">
        <pc:chgData name="HARINI V" userId="ee9812899808fbb9" providerId="Windows Live" clId="Web-{0E805B0D-AD57-452C-919B-7302A26EFAF5}" dt="2022-12-09T12:00:43.793" v="527" actId="20577"/>
        <pc:sldMkLst>
          <pc:docMk/>
          <pc:sldMk cId="1648992569" sldId="258"/>
        </pc:sldMkLst>
        <pc:spChg chg="mod">
          <ac:chgData name="HARINI V" userId="ee9812899808fbb9" providerId="Windows Live" clId="Web-{0E805B0D-AD57-452C-919B-7302A26EFAF5}" dt="2022-12-09T11:24:00.857" v="26" actId="20577"/>
          <ac:spMkLst>
            <pc:docMk/>
            <pc:sldMk cId="1648992569" sldId="258"/>
            <ac:spMk id="2" creationId="{001D9A84-9EB0-9B1F-C7DF-585B368E39BA}"/>
          </ac:spMkLst>
        </pc:spChg>
        <pc:spChg chg="mod">
          <ac:chgData name="HARINI V" userId="ee9812899808fbb9" providerId="Windows Live" clId="Web-{0E805B0D-AD57-452C-919B-7302A26EFAF5}" dt="2022-12-09T12:00:43.793" v="527" actId="20577"/>
          <ac:spMkLst>
            <pc:docMk/>
            <pc:sldMk cId="1648992569" sldId="258"/>
            <ac:spMk id="3" creationId="{73925DBF-0EC8-7910-0E67-BDA9851E2396}"/>
          </ac:spMkLst>
        </pc:spChg>
      </pc:sldChg>
      <pc:sldChg chg="modSp new">
        <pc:chgData name="HARINI V" userId="ee9812899808fbb9" providerId="Windows Live" clId="Web-{0E805B0D-AD57-452C-919B-7302A26EFAF5}" dt="2022-12-09T11:42:15.903" v="91" actId="20577"/>
        <pc:sldMkLst>
          <pc:docMk/>
          <pc:sldMk cId="578843895" sldId="259"/>
        </pc:sldMkLst>
        <pc:spChg chg="mod">
          <ac:chgData name="HARINI V" userId="ee9812899808fbb9" providerId="Windows Live" clId="Web-{0E805B0D-AD57-452C-919B-7302A26EFAF5}" dt="2022-12-09T11:41:01.917" v="63" actId="20577"/>
          <ac:spMkLst>
            <pc:docMk/>
            <pc:sldMk cId="578843895" sldId="259"/>
            <ac:spMk id="2" creationId="{81EB242F-A8E3-717E-B413-2D61B1113D32}"/>
          </ac:spMkLst>
        </pc:spChg>
        <pc:spChg chg="mod">
          <ac:chgData name="HARINI V" userId="ee9812899808fbb9" providerId="Windows Live" clId="Web-{0E805B0D-AD57-452C-919B-7302A26EFAF5}" dt="2022-12-09T11:42:15.903" v="91" actId="20577"/>
          <ac:spMkLst>
            <pc:docMk/>
            <pc:sldMk cId="578843895" sldId="259"/>
            <ac:spMk id="3" creationId="{3FB3C409-2A56-A70D-97FD-4C503F321E25}"/>
          </ac:spMkLst>
        </pc:spChg>
      </pc:sldChg>
      <pc:sldChg chg="addSp delSp modSp new">
        <pc:chgData name="HARINI V" userId="ee9812899808fbb9" providerId="Windows Live" clId="Web-{0E805B0D-AD57-452C-919B-7302A26EFAF5}" dt="2022-12-09T11:54:34.924" v="490"/>
        <pc:sldMkLst>
          <pc:docMk/>
          <pc:sldMk cId="3797495761" sldId="260"/>
        </pc:sldMkLst>
        <pc:spChg chg="mod">
          <ac:chgData name="HARINI V" userId="ee9812899808fbb9" providerId="Windows Live" clId="Web-{0E805B0D-AD57-452C-919B-7302A26EFAF5}" dt="2022-12-09T11:43:19.936" v="107" actId="20577"/>
          <ac:spMkLst>
            <pc:docMk/>
            <pc:sldMk cId="3797495761" sldId="260"/>
            <ac:spMk id="2" creationId="{5F06078F-473A-0E34-6CAF-2D9E8F4F27DF}"/>
          </ac:spMkLst>
        </pc:spChg>
        <pc:spChg chg="del">
          <ac:chgData name="HARINI V" userId="ee9812899808fbb9" providerId="Windows Live" clId="Web-{0E805B0D-AD57-452C-919B-7302A26EFAF5}" dt="2022-12-09T11:43:39.765" v="108"/>
          <ac:spMkLst>
            <pc:docMk/>
            <pc:sldMk cId="3797495761" sldId="260"/>
            <ac:spMk id="3" creationId="{937BD387-E971-13AE-E5FD-0266321F2471}"/>
          </ac:spMkLst>
        </pc:spChg>
        <pc:spChg chg="add del mod">
          <ac:chgData name="HARINI V" userId="ee9812899808fbb9" providerId="Windows Live" clId="Web-{0E805B0D-AD57-452C-919B-7302A26EFAF5}" dt="2022-12-09T11:44:41.657" v="112"/>
          <ac:spMkLst>
            <pc:docMk/>
            <pc:sldMk cId="3797495761" sldId="260"/>
            <ac:spMk id="6" creationId="{6F67E8B1-F363-5B4E-9BA2-CF6E7DAD0A32}"/>
          </ac:spMkLst>
        </pc:spChg>
        <pc:graphicFrameChg chg="add del mod ord modGraphic">
          <ac:chgData name="HARINI V" userId="ee9812899808fbb9" providerId="Windows Live" clId="Web-{0E805B0D-AD57-452C-919B-7302A26EFAF5}" dt="2022-12-09T11:44:13.203" v="111"/>
          <ac:graphicFrameMkLst>
            <pc:docMk/>
            <pc:sldMk cId="3797495761" sldId="260"/>
            <ac:graphicFrameMk id="4" creationId="{AAD9F21D-40E1-6E32-8CFD-5D4E214AC530}"/>
          </ac:graphicFrameMkLst>
        </pc:graphicFrameChg>
        <pc:graphicFrameChg chg="add mod ord modGraphic">
          <ac:chgData name="HARINI V" userId="ee9812899808fbb9" providerId="Windows Live" clId="Web-{0E805B0D-AD57-452C-919B-7302A26EFAF5}" dt="2022-12-09T11:54:34.924" v="490"/>
          <ac:graphicFrameMkLst>
            <pc:docMk/>
            <pc:sldMk cId="3797495761" sldId="260"/>
            <ac:graphicFrameMk id="7" creationId="{E055238A-2DF6-03B2-98A4-A7BDFA7E2D3F}"/>
          </ac:graphicFrameMkLst>
        </pc:graphicFrameChg>
      </pc:sldChg>
      <pc:sldChg chg="modSp new">
        <pc:chgData name="HARINI V" userId="ee9812899808fbb9" providerId="Windows Live" clId="Web-{0E805B0D-AD57-452C-919B-7302A26EFAF5}" dt="2022-12-09T11:59:53.276" v="503" actId="20577"/>
        <pc:sldMkLst>
          <pc:docMk/>
          <pc:sldMk cId="2843257454" sldId="261"/>
        </pc:sldMkLst>
        <pc:spChg chg="mod">
          <ac:chgData name="HARINI V" userId="ee9812899808fbb9" providerId="Windows Live" clId="Web-{0E805B0D-AD57-452C-919B-7302A26EFAF5}" dt="2022-12-09T11:55:19.519" v="500" actId="20577"/>
          <ac:spMkLst>
            <pc:docMk/>
            <pc:sldMk cId="2843257454" sldId="261"/>
            <ac:spMk id="2" creationId="{8121BAC0-FC33-A70D-6DD3-F12A5BE1EE8F}"/>
          </ac:spMkLst>
        </pc:spChg>
        <pc:spChg chg="mod">
          <ac:chgData name="HARINI V" userId="ee9812899808fbb9" providerId="Windows Live" clId="Web-{0E805B0D-AD57-452C-919B-7302A26EFAF5}" dt="2022-12-09T11:59:53.276" v="503" actId="20577"/>
          <ac:spMkLst>
            <pc:docMk/>
            <pc:sldMk cId="2843257454" sldId="261"/>
            <ac:spMk id="3" creationId="{4FBD53FF-B094-23A1-6464-391C4ED40FB0}"/>
          </ac:spMkLst>
        </pc:spChg>
      </pc:sldChg>
      <pc:sldChg chg="modSp new">
        <pc:chgData name="HARINI V" userId="ee9812899808fbb9" providerId="Windows Live" clId="Web-{0E805B0D-AD57-452C-919B-7302A26EFAF5}" dt="2022-12-09T12:09:29.964" v="631" actId="20577"/>
        <pc:sldMkLst>
          <pc:docMk/>
          <pc:sldMk cId="3298012991" sldId="262"/>
        </pc:sldMkLst>
        <pc:spChg chg="mod">
          <ac:chgData name="HARINI V" userId="ee9812899808fbb9" providerId="Windows Live" clId="Web-{0E805B0D-AD57-452C-919B-7302A26EFAF5}" dt="2022-12-09T12:03:56.721" v="542" actId="20577"/>
          <ac:spMkLst>
            <pc:docMk/>
            <pc:sldMk cId="3298012991" sldId="262"/>
            <ac:spMk id="2" creationId="{80CB351D-22F9-C185-56B9-F8DE3A38CD72}"/>
          </ac:spMkLst>
        </pc:spChg>
        <pc:spChg chg="mod">
          <ac:chgData name="HARINI V" userId="ee9812899808fbb9" providerId="Windows Live" clId="Web-{0E805B0D-AD57-452C-919B-7302A26EFAF5}" dt="2022-12-09T12:09:29.964" v="631" actId="20577"/>
          <ac:spMkLst>
            <pc:docMk/>
            <pc:sldMk cId="3298012991" sldId="262"/>
            <ac:spMk id="3" creationId="{6AD0E238-FDF8-E6CA-C638-5EA061FBFC73}"/>
          </ac:spMkLst>
        </pc:spChg>
      </pc:sldChg>
      <pc:sldChg chg="modSp new">
        <pc:chgData name="HARINI V" userId="ee9812899808fbb9" providerId="Windows Live" clId="Web-{0E805B0D-AD57-452C-919B-7302A26EFAF5}" dt="2022-12-09T12:11:41.968" v="677" actId="20577"/>
        <pc:sldMkLst>
          <pc:docMk/>
          <pc:sldMk cId="3847536692" sldId="263"/>
        </pc:sldMkLst>
        <pc:spChg chg="mod">
          <ac:chgData name="HARINI V" userId="ee9812899808fbb9" providerId="Windows Live" clId="Web-{0E805B0D-AD57-452C-919B-7302A26EFAF5}" dt="2022-12-09T12:09:45.074" v="638" actId="20577"/>
          <ac:spMkLst>
            <pc:docMk/>
            <pc:sldMk cId="3847536692" sldId="263"/>
            <ac:spMk id="2" creationId="{FCE8FA16-E4E3-D685-6902-BD68BD4DD513}"/>
          </ac:spMkLst>
        </pc:spChg>
        <pc:spChg chg="mod">
          <ac:chgData name="HARINI V" userId="ee9812899808fbb9" providerId="Windows Live" clId="Web-{0E805B0D-AD57-452C-919B-7302A26EFAF5}" dt="2022-12-09T12:11:41.968" v="677" actId="20577"/>
          <ac:spMkLst>
            <pc:docMk/>
            <pc:sldMk cId="3847536692" sldId="263"/>
            <ac:spMk id="3" creationId="{0FD390B4-78BC-028B-B6C5-6B41B3D8410C}"/>
          </ac:spMkLst>
        </pc:spChg>
      </pc:sldChg>
      <pc:sldChg chg="new">
        <pc:chgData name="HARINI V" userId="ee9812899808fbb9" providerId="Windows Live" clId="Web-{0E805B0D-AD57-452C-919B-7302A26EFAF5}" dt="2022-12-09T12:11:57.015" v="678"/>
        <pc:sldMkLst>
          <pc:docMk/>
          <pc:sldMk cId="1018311571" sldId="264"/>
        </pc:sldMkLst>
      </pc:sldChg>
      <pc:sldMasterChg chg="del delSldLayout">
        <pc:chgData name="HARINI V" userId="ee9812899808fbb9" providerId="Windows Live" clId="Web-{0E805B0D-AD57-452C-919B-7302A26EFAF5}" dt="2022-12-09T11:13:02.645" v="3"/>
        <pc:sldMasterMkLst>
          <pc:docMk/>
          <pc:sldMasterMk cId="2372565008" sldId="2147483726"/>
        </pc:sldMasterMkLst>
        <pc:sldLayoutChg chg="del">
          <pc:chgData name="HARINI V" userId="ee9812899808fbb9" providerId="Windows Live" clId="Web-{0E805B0D-AD57-452C-919B-7302A26EFAF5}" dt="2022-12-09T11:13:02.645" v="3"/>
          <pc:sldLayoutMkLst>
            <pc:docMk/>
            <pc:sldMasterMk cId="2372565008" sldId="2147483726"/>
            <pc:sldLayoutMk cId="697271913" sldId="2147483727"/>
          </pc:sldLayoutMkLst>
        </pc:sldLayoutChg>
        <pc:sldLayoutChg chg="del">
          <pc:chgData name="HARINI V" userId="ee9812899808fbb9" providerId="Windows Live" clId="Web-{0E805B0D-AD57-452C-919B-7302A26EFAF5}" dt="2022-12-09T11:13:02.645" v="3"/>
          <pc:sldLayoutMkLst>
            <pc:docMk/>
            <pc:sldMasterMk cId="2372565008" sldId="2147483726"/>
            <pc:sldLayoutMk cId="2287697597" sldId="2147483728"/>
          </pc:sldLayoutMkLst>
        </pc:sldLayoutChg>
        <pc:sldLayoutChg chg="del">
          <pc:chgData name="HARINI V" userId="ee9812899808fbb9" providerId="Windows Live" clId="Web-{0E805B0D-AD57-452C-919B-7302A26EFAF5}" dt="2022-12-09T11:13:02.645" v="3"/>
          <pc:sldLayoutMkLst>
            <pc:docMk/>
            <pc:sldMasterMk cId="2372565008" sldId="2147483726"/>
            <pc:sldLayoutMk cId="3129937537" sldId="2147483729"/>
          </pc:sldLayoutMkLst>
        </pc:sldLayoutChg>
        <pc:sldLayoutChg chg="del">
          <pc:chgData name="HARINI V" userId="ee9812899808fbb9" providerId="Windows Live" clId="Web-{0E805B0D-AD57-452C-919B-7302A26EFAF5}" dt="2022-12-09T11:13:02.645" v="3"/>
          <pc:sldLayoutMkLst>
            <pc:docMk/>
            <pc:sldMasterMk cId="2372565008" sldId="2147483726"/>
            <pc:sldLayoutMk cId="1324684983" sldId="2147483730"/>
          </pc:sldLayoutMkLst>
        </pc:sldLayoutChg>
        <pc:sldLayoutChg chg="del">
          <pc:chgData name="HARINI V" userId="ee9812899808fbb9" providerId="Windows Live" clId="Web-{0E805B0D-AD57-452C-919B-7302A26EFAF5}" dt="2022-12-09T11:13:02.645" v="3"/>
          <pc:sldLayoutMkLst>
            <pc:docMk/>
            <pc:sldMasterMk cId="2372565008" sldId="2147483726"/>
            <pc:sldLayoutMk cId="2423592052" sldId="2147483731"/>
          </pc:sldLayoutMkLst>
        </pc:sldLayoutChg>
        <pc:sldLayoutChg chg="del">
          <pc:chgData name="HARINI V" userId="ee9812899808fbb9" providerId="Windows Live" clId="Web-{0E805B0D-AD57-452C-919B-7302A26EFAF5}" dt="2022-12-09T11:13:02.645" v="3"/>
          <pc:sldLayoutMkLst>
            <pc:docMk/>
            <pc:sldMasterMk cId="2372565008" sldId="2147483726"/>
            <pc:sldLayoutMk cId="1652109960" sldId="2147483732"/>
          </pc:sldLayoutMkLst>
        </pc:sldLayoutChg>
        <pc:sldLayoutChg chg="del">
          <pc:chgData name="HARINI V" userId="ee9812899808fbb9" providerId="Windows Live" clId="Web-{0E805B0D-AD57-452C-919B-7302A26EFAF5}" dt="2022-12-09T11:13:02.645" v="3"/>
          <pc:sldLayoutMkLst>
            <pc:docMk/>
            <pc:sldMasterMk cId="2372565008" sldId="2147483726"/>
            <pc:sldLayoutMk cId="4127499623" sldId="2147483733"/>
          </pc:sldLayoutMkLst>
        </pc:sldLayoutChg>
        <pc:sldLayoutChg chg="del">
          <pc:chgData name="HARINI V" userId="ee9812899808fbb9" providerId="Windows Live" clId="Web-{0E805B0D-AD57-452C-919B-7302A26EFAF5}" dt="2022-12-09T11:13:02.645" v="3"/>
          <pc:sldLayoutMkLst>
            <pc:docMk/>
            <pc:sldMasterMk cId="2372565008" sldId="2147483726"/>
            <pc:sldLayoutMk cId="2602545642" sldId="2147483734"/>
          </pc:sldLayoutMkLst>
        </pc:sldLayoutChg>
        <pc:sldLayoutChg chg="del">
          <pc:chgData name="HARINI V" userId="ee9812899808fbb9" providerId="Windows Live" clId="Web-{0E805B0D-AD57-452C-919B-7302A26EFAF5}" dt="2022-12-09T11:13:02.645" v="3"/>
          <pc:sldLayoutMkLst>
            <pc:docMk/>
            <pc:sldMasterMk cId="2372565008" sldId="2147483726"/>
            <pc:sldLayoutMk cId="2720193339" sldId="2147483735"/>
          </pc:sldLayoutMkLst>
        </pc:sldLayoutChg>
        <pc:sldLayoutChg chg="del">
          <pc:chgData name="HARINI V" userId="ee9812899808fbb9" providerId="Windows Live" clId="Web-{0E805B0D-AD57-452C-919B-7302A26EFAF5}" dt="2022-12-09T11:13:02.645" v="3"/>
          <pc:sldLayoutMkLst>
            <pc:docMk/>
            <pc:sldMasterMk cId="2372565008" sldId="2147483726"/>
            <pc:sldLayoutMk cId="2876901380" sldId="2147483736"/>
          </pc:sldLayoutMkLst>
        </pc:sldLayoutChg>
        <pc:sldLayoutChg chg="del">
          <pc:chgData name="HARINI V" userId="ee9812899808fbb9" providerId="Windows Live" clId="Web-{0E805B0D-AD57-452C-919B-7302A26EFAF5}" dt="2022-12-09T11:13:02.645" v="3"/>
          <pc:sldLayoutMkLst>
            <pc:docMk/>
            <pc:sldMasterMk cId="2372565008" sldId="2147483726"/>
            <pc:sldLayoutMk cId="1384081141" sldId="2147483737"/>
          </pc:sldLayoutMkLst>
        </pc:sldLayoutChg>
      </pc:sldMasterChg>
      <pc:sldMasterChg chg="add del addSldLayout delSldLayout modSldLayout">
        <pc:chgData name="HARINI V" userId="ee9812899808fbb9" providerId="Windows Live" clId="Web-{0E805B0D-AD57-452C-919B-7302A26EFAF5}" dt="2022-12-09T11:13:06.505" v="4"/>
        <pc:sldMasterMkLst>
          <pc:docMk/>
          <pc:sldMasterMk cId="2335761051" sldId="2147483738"/>
        </pc:sldMasterMkLst>
        <pc:sldLayoutChg chg="add del mod replId">
          <pc:chgData name="HARINI V" userId="ee9812899808fbb9" providerId="Windows Live" clId="Web-{0E805B0D-AD57-452C-919B-7302A26EFAF5}" dt="2022-12-09T11:13:06.505" v="4"/>
          <pc:sldLayoutMkLst>
            <pc:docMk/>
            <pc:sldMasterMk cId="2335761051" sldId="2147483738"/>
            <pc:sldLayoutMk cId="152205165" sldId="2147483739"/>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314366161" sldId="2147483740"/>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308207143" sldId="2147483741"/>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797345661" sldId="2147483742"/>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322105815" sldId="2147483743"/>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188024758" sldId="2147483744"/>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633726657" sldId="2147483745"/>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839293001" sldId="2147483746"/>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2567657835" sldId="2147483747"/>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529795616" sldId="2147483748"/>
          </pc:sldLayoutMkLst>
        </pc:sldLayoutChg>
        <pc:sldLayoutChg chg="add del mod replId">
          <pc:chgData name="HARINI V" userId="ee9812899808fbb9" providerId="Windows Live" clId="Web-{0E805B0D-AD57-452C-919B-7302A26EFAF5}" dt="2022-12-09T11:13:06.505" v="4"/>
          <pc:sldLayoutMkLst>
            <pc:docMk/>
            <pc:sldMasterMk cId="2335761051" sldId="2147483738"/>
            <pc:sldLayoutMk cId="910448686" sldId="2147483749"/>
          </pc:sldLayoutMkLst>
        </pc:sldLayoutChg>
      </pc:sldMasterChg>
      <pc:sldMasterChg chg="add del addSldLayout delSldLayout modSldLayout">
        <pc:chgData name="HARINI V" userId="ee9812899808fbb9" providerId="Windows Live" clId="Web-{0E805B0D-AD57-452C-919B-7302A26EFAF5}" dt="2022-12-09T11:13:13.052" v="5"/>
        <pc:sldMasterMkLst>
          <pc:docMk/>
          <pc:sldMasterMk cId="1907046025" sldId="2147483750"/>
        </pc:sldMasterMkLst>
        <pc:sldLayoutChg chg="add del mod replId">
          <pc:chgData name="HARINI V" userId="ee9812899808fbb9" providerId="Windows Live" clId="Web-{0E805B0D-AD57-452C-919B-7302A26EFAF5}" dt="2022-12-09T11:13:13.052" v="5"/>
          <pc:sldLayoutMkLst>
            <pc:docMk/>
            <pc:sldMasterMk cId="1907046025" sldId="2147483750"/>
            <pc:sldLayoutMk cId="3403461522" sldId="2147483751"/>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1246575459" sldId="2147483752"/>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722519557" sldId="2147483753"/>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931283286" sldId="2147483754"/>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951565156" sldId="2147483755"/>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3435475817" sldId="2147483756"/>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764076310" sldId="2147483757"/>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2266736795" sldId="2147483758"/>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1336664167" sldId="2147483759"/>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3089405836" sldId="2147483760"/>
          </pc:sldLayoutMkLst>
        </pc:sldLayoutChg>
        <pc:sldLayoutChg chg="add del mod replId">
          <pc:chgData name="HARINI V" userId="ee9812899808fbb9" providerId="Windows Live" clId="Web-{0E805B0D-AD57-452C-919B-7302A26EFAF5}" dt="2022-12-09T11:13:13.052" v="5"/>
          <pc:sldLayoutMkLst>
            <pc:docMk/>
            <pc:sldMasterMk cId="1907046025" sldId="2147483750"/>
            <pc:sldLayoutMk cId="4124599402" sldId="2147483761"/>
          </pc:sldLayoutMkLst>
        </pc:sldLayoutChg>
      </pc:sldMasterChg>
      <pc:sldMasterChg chg="add addSldLayout modSldLayout">
        <pc:chgData name="HARINI V" userId="ee9812899808fbb9" providerId="Windows Live" clId="Web-{0E805B0D-AD57-452C-919B-7302A26EFAF5}" dt="2022-12-09T11:13:13.052" v="5"/>
        <pc:sldMasterMkLst>
          <pc:docMk/>
          <pc:sldMasterMk cId="2859979413" sldId="2147483762"/>
        </pc:sldMasterMkLst>
        <pc:sldLayoutChg chg="add mod replId">
          <pc:chgData name="HARINI V" userId="ee9812899808fbb9" providerId="Windows Live" clId="Web-{0E805B0D-AD57-452C-919B-7302A26EFAF5}" dt="2022-12-09T11:13:13.052" v="5"/>
          <pc:sldLayoutMkLst>
            <pc:docMk/>
            <pc:sldMasterMk cId="2859979413" sldId="2147483762"/>
            <pc:sldLayoutMk cId="2060142080" sldId="2147483763"/>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854893851" sldId="2147483764"/>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903989698" sldId="2147483765"/>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429992382" sldId="2147483766"/>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331246353" sldId="2147483767"/>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030197088" sldId="2147483768"/>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3140115155" sldId="2147483769"/>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055867900" sldId="2147483770"/>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801846687" sldId="2147483771"/>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158609416" sldId="2147483772"/>
          </pc:sldLayoutMkLst>
        </pc:sldLayoutChg>
        <pc:sldLayoutChg chg="add mod replId">
          <pc:chgData name="HARINI V" userId="ee9812899808fbb9" providerId="Windows Live" clId="Web-{0E805B0D-AD57-452C-919B-7302A26EFAF5}" dt="2022-12-09T11:13:13.052" v="5"/>
          <pc:sldLayoutMkLst>
            <pc:docMk/>
            <pc:sldMasterMk cId="2859979413" sldId="2147483762"/>
            <pc:sldLayoutMk cId="2147114803" sldId="2147483773"/>
          </pc:sldLayoutMkLst>
        </pc:sldLayoutChg>
      </pc:sldMasterChg>
    </pc:docChg>
  </pc:docChgLst>
  <pc:docChgLst>
    <pc:chgData name="HARINI V" userId="ee9812899808fbb9" providerId="Windows Live" clId="Web-{9636CBA6-B429-4AB2-B355-2BB57DBDE54F}"/>
    <pc:docChg chg="modSld">
      <pc:chgData name="HARINI V" userId="ee9812899808fbb9" providerId="Windows Live" clId="Web-{9636CBA6-B429-4AB2-B355-2BB57DBDE54F}" dt="2022-12-11T14:21:05.903" v="0" actId="1076"/>
      <pc:docMkLst>
        <pc:docMk/>
      </pc:docMkLst>
      <pc:sldChg chg="modSp">
        <pc:chgData name="HARINI V" userId="ee9812899808fbb9" providerId="Windows Live" clId="Web-{9636CBA6-B429-4AB2-B355-2BB57DBDE54F}" dt="2022-12-11T14:21:05.903" v="0" actId="1076"/>
        <pc:sldMkLst>
          <pc:docMk/>
          <pc:sldMk cId="1648992569" sldId="258"/>
        </pc:sldMkLst>
        <pc:picChg chg="mod">
          <ac:chgData name="HARINI V" userId="ee9812899808fbb9" providerId="Windows Live" clId="Web-{9636CBA6-B429-4AB2-B355-2BB57DBDE54F}" dt="2022-12-11T14:21:05.903" v="0" actId="1076"/>
          <ac:picMkLst>
            <pc:docMk/>
            <pc:sldMk cId="1648992569" sldId="258"/>
            <ac:picMk id="28" creationId="{0763B35E-8553-230C-F190-E9F233242D05}"/>
          </ac:picMkLst>
        </pc:picChg>
      </pc:sldChg>
    </pc:docChg>
  </pc:docChgLst>
  <pc:docChgLst>
    <pc:chgData name="HARINI V" userId="ee9812899808fbb9" providerId="Windows Live" clId="Web-{D883951A-7C6D-498E-A48F-8390C75B0CE9}"/>
    <pc:docChg chg="addSld modSld">
      <pc:chgData name="HARINI V" userId="ee9812899808fbb9" providerId="Windows Live" clId="Web-{D883951A-7C6D-498E-A48F-8390C75B0CE9}" dt="2022-12-09T12:48:15.602" v="222" actId="20577"/>
      <pc:docMkLst>
        <pc:docMk/>
      </pc:docMkLst>
      <pc:sldChg chg="modSp">
        <pc:chgData name="HARINI V" userId="ee9812899808fbb9" providerId="Windows Live" clId="Web-{D883951A-7C6D-498E-A48F-8390C75B0CE9}" dt="2022-12-09T12:48:15.602" v="222" actId="20577"/>
        <pc:sldMkLst>
          <pc:docMk/>
          <pc:sldMk cId="2843257454" sldId="261"/>
        </pc:sldMkLst>
        <pc:spChg chg="mod">
          <ac:chgData name="HARINI V" userId="ee9812899808fbb9" providerId="Windows Live" clId="Web-{D883951A-7C6D-498E-A48F-8390C75B0CE9}" dt="2022-12-09T12:48:15.602" v="222" actId="20577"/>
          <ac:spMkLst>
            <pc:docMk/>
            <pc:sldMk cId="2843257454" sldId="261"/>
            <ac:spMk id="3" creationId="{4FBD53FF-B094-23A1-6464-391C4ED40FB0}"/>
          </ac:spMkLst>
        </pc:spChg>
      </pc:sldChg>
      <pc:sldChg chg="modSp">
        <pc:chgData name="HARINI V" userId="ee9812899808fbb9" providerId="Windows Live" clId="Web-{D883951A-7C6D-498E-A48F-8390C75B0CE9}" dt="2022-12-09T12:38:59.652" v="164" actId="20577"/>
        <pc:sldMkLst>
          <pc:docMk/>
          <pc:sldMk cId="1018311571" sldId="264"/>
        </pc:sldMkLst>
        <pc:spChg chg="mod">
          <ac:chgData name="HARINI V" userId="ee9812899808fbb9" providerId="Windows Live" clId="Web-{D883951A-7C6D-498E-A48F-8390C75B0CE9}" dt="2022-12-09T12:31:03.563" v="9" actId="20577"/>
          <ac:spMkLst>
            <pc:docMk/>
            <pc:sldMk cId="1018311571" sldId="264"/>
            <ac:spMk id="2" creationId="{271EA6B5-2971-4093-02C4-4222D73906D4}"/>
          </ac:spMkLst>
        </pc:spChg>
        <pc:spChg chg="mod">
          <ac:chgData name="HARINI V" userId="ee9812899808fbb9" providerId="Windows Live" clId="Web-{D883951A-7C6D-498E-A48F-8390C75B0CE9}" dt="2022-12-09T12:38:59.652" v="164" actId="20577"/>
          <ac:spMkLst>
            <pc:docMk/>
            <pc:sldMk cId="1018311571" sldId="264"/>
            <ac:spMk id="3" creationId="{6B970C8E-45EC-2C5A-8075-D133DE74310A}"/>
          </ac:spMkLst>
        </pc:spChg>
      </pc:sldChg>
      <pc:sldChg chg="modSp new">
        <pc:chgData name="HARINI V" userId="ee9812899808fbb9" providerId="Windows Live" clId="Web-{D883951A-7C6D-498E-A48F-8390C75B0CE9}" dt="2022-12-09T12:40:46.905" v="216" actId="20577"/>
        <pc:sldMkLst>
          <pc:docMk/>
          <pc:sldMk cId="3628062915" sldId="265"/>
        </pc:sldMkLst>
        <pc:spChg chg="mod">
          <ac:chgData name="HARINI V" userId="ee9812899808fbb9" providerId="Windows Live" clId="Web-{D883951A-7C6D-498E-A48F-8390C75B0CE9}" dt="2022-12-09T12:39:10.059" v="176" actId="20577"/>
          <ac:spMkLst>
            <pc:docMk/>
            <pc:sldMk cId="3628062915" sldId="265"/>
            <ac:spMk id="2" creationId="{FB57B28A-8108-4007-C2EF-11B0257A08AC}"/>
          </ac:spMkLst>
        </pc:spChg>
        <pc:spChg chg="mod">
          <ac:chgData name="HARINI V" userId="ee9812899808fbb9" providerId="Windows Live" clId="Web-{D883951A-7C6D-498E-A48F-8390C75B0CE9}" dt="2022-12-09T12:40:46.905" v="216" actId="20577"/>
          <ac:spMkLst>
            <pc:docMk/>
            <pc:sldMk cId="3628062915" sldId="265"/>
            <ac:spMk id="3" creationId="{67F3B9D6-90DE-4393-3FF4-E9D1F3C85418}"/>
          </ac:spMkLst>
        </pc:spChg>
      </pc:sldChg>
      <pc:sldChg chg="new">
        <pc:chgData name="HARINI V" userId="ee9812899808fbb9" providerId="Windows Live" clId="Web-{D883951A-7C6D-498E-A48F-8390C75B0CE9}" dt="2022-12-09T12:46:38.897" v="217"/>
        <pc:sldMkLst>
          <pc:docMk/>
          <pc:sldMk cId="342618748" sldId="266"/>
        </pc:sldMkLst>
      </pc:sldChg>
    </pc:docChg>
  </pc:docChgLst>
  <pc:docChgLst>
    <pc:chgData name="HARINI V" userId="ee9812899808fbb9" providerId="Windows Live" clId="Web-{3A4F71A0-1185-4D77-8297-FE4C51EC3FF5}"/>
    <pc:docChg chg="addSld delSld modSld sldOrd">
      <pc:chgData name="HARINI V" userId="ee9812899808fbb9" providerId="Windows Live" clId="Web-{3A4F71A0-1185-4D77-8297-FE4C51EC3FF5}" dt="2022-12-10T08:16:14.596" v="55"/>
      <pc:docMkLst>
        <pc:docMk/>
      </pc:docMkLst>
      <pc:sldChg chg="addSp delSp modSp del mod setClrOvrMap">
        <pc:chgData name="HARINI V" userId="ee9812899808fbb9" providerId="Windows Live" clId="Web-{3A4F71A0-1185-4D77-8297-FE4C51EC3FF5}" dt="2022-12-10T08:12:50.620" v="36"/>
        <pc:sldMkLst>
          <pc:docMk/>
          <pc:sldMk cId="2531108214" sldId="257"/>
        </pc:sldMkLst>
        <pc:spChg chg="mod ord">
          <ac:chgData name="HARINI V" userId="ee9812899808fbb9" providerId="Windows Live" clId="Web-{3A4F71A0-1185-4D77-8297-FE4C51EC3FF5}" dt="2022-12-10T08:12:35.244" v="35"/>
          <ac:spMkLst>
            <pc:docMk/>
            <pc:sldMk cId="2531108214" sldId="257"/>
            <ac:spMk id="2" creationId="{77BDBBE2-419D-873F-A053-022B69C517EC}"/>
          </ac:spMkLst>
        </pc:spChg>
        <pc:spChg chg="add del mod">
          <ac:chgData name="HARINI V" userId="ee9812899808fbb9" providerId="Windows Live" clId="Web-{3A4F71A0-1185-4D77-8297-FE4C51EC3FF5}" dt="2022-12-10T08:12:28.666" v="31"/>
          <ac:spMkLst>
            <pc:docMk/>
            <pc:sldMk cId="2531108214" sldId="257"/>
            <ac:spMk id="6" creationId="{0FD59F57-7519-BE1C-5C61-B3DE92B3CA18}"/>
          </ac:spMkLst>
        </pc:spChg>
        <pc:spChg chg="add mod">
          <ac:chgData name="HARINI V" userId="ee9812899808fbb9" providerId="Windows Live" clId="Web-{3A4F71A0-1185-4D77-8297-FE4C51EC3FF5}" dt="2022-12-10T08:12:35.244" v="35"/>
          <ac:spMkLst>
            <pc:docMk/>
            <pc:sldMk cId="2531108214" sldId="257"/>
            <ac:spMk id="8" creationId="{4C839CEE-4D45-D56F-4531-7DFE139368EE}"/>
          </ac:spMkLst>
        </pc:spChg>
        <pc:spChg chg="del">
          <ac:chgData name="HARINI V" userId="ee9812899808fbb9" providerId="Windows Live" clId="Web-{3A4F71A0-1185-4D77-8297-FE4C51EC3FF5}" dt="2022-12-10T08:10:52.428" v="24"/>
          <ac:spMkLst>
            <pc:docMk/>
            <pc:sldMk cId="2531108214" sldId="257"/>
            <ac:spMk id="17" creationId="{DEE471AD-DAEE-8719-293F-CD9DFBAF3DB2}"/>
          </ac:spMkLst>
        </pc:spChg>
        <pc:spChg chg="add del">
          <ac:chgData name="HARINI V" userId="ee9812899808fbb9" providerId="Windows Live" clId="Web-{3A4F71A0-1185-4D77-8297-FE4C51EC3FF5}" dt="2022-12-10T08:11:50.086" v="30"/>
          <ac:spMkLst>
            <pc:docMk/>
            <pc:sldMk cId="2531108214" sldId="257"/>
            <ac:spMk id="20" creationId="{1D3E425D-A4E3-48BD-B155-B9C5C143ECD0}"/>
          </ac:spMkLst>
        </pc:spChg>
        <pc:spChg chg="add del">
          <ac:chgData name="HARINI V" userId="ee9812899808fbb9" providerId="Windows Live" clId="Web-{3A4F71A0-1185-4D77-8297-FE4C51EC3FF5}" dt="2022-12-10T08:11:50.086" v="30"/>
          <ac:spMkLst>
            <pc:docMk/>
            <pc:sldMk cId="2531108214" sldId="257"/>
            <ac:spMk id="22" creationId="{95ECB6E5-4A70-468B-AC3D-876AD4A6C42E}"/>
          </ac:spMkLst>
        </pc:spChg>
        <pc:spChg chg="add del">
          <ac:chgData name="HARINI V" userId="ee9812899808fbb9" providerId="Windows Live" clId="Web-{3A4F71A0-1185-4D77-8297-FE4C51EC3FF5}" dt="2022-12-10T08:12:35.244" v="35"/>
          <ac:spMkLst>
            <pc:docMk/>
            <pc:sldMk cId="2531108214" sldId="257"/>
            <ac:spMk id="28" creationId="{90F58B5B-6F6C-4B05-AABC-5C7E29D957C1}"/>
          </ac:spMkLst>
        </pc:spChg>
        <pc:spChg chg="add del">
          <ac:chgData name="HARINI V" userId="ee9812899808fbb9" providerId="Windows Live" clId="Web-{3A4F71A0-1185-4D77-8297-FE4C51EC3FF5}" dt="2022-12-10T08:12:35.244" v="35"/>
          <ac:spMkLst>
            <pc:docMk/>
            <pc:sldMk cId="2531108214" sldId="257"/>
            <ac:spMk id="29" creationId="{E8538EB5-2A77-4D3D-9CC0-45E4B3ECF57C}"/>
          </ac:spMkLst>
        </pc:spChg>
        <pc:spChg chg="add del">
          <ac:chgData name="HARINI V" userId="ee9812899808fbb9" providerId="Windows Live" clId="Web-{3A4F71A0-1185-4D77-8297-FE4C51EC3FF5}" dt="2022-12-10T08:11:39.633" v="27"/>
          <ac:spMkLst>
            <pc:docMk/>
            <pc:sldMk cId="2531108214" sldId="257"/>
            <ac:spMk id="31" creationId="{1D3E425D-A4E3-48BD-B155-B9C5C143ECD0}"/>
          </ac:spMkLst>
        </pc:spChg>
        <pc:spChg chg="add del">
          <ac:chgData name="HARINI V" userId="ee9812899808fbb9" providerId="Windows Live" clId="Web-{3A4F71A0-1185-4D77-8297-FE4C51EC3FF5}" dt="2022-12-10T08:11:39.633" v="27"/>
          <ac:spMkLst>
            <pc:docMk/>
            <pc:sldMk cId="2531108214" sldId="257"/>
            <ac:spMk id="33" creationId="{95ECB6E5-4A70-468B-AC3D-876AD4A6C42E}"/>
          </ac:spMkLst>
        </pc:spChg>
        <pc:spChg chg="add">
          <ac:chgData name="HARINI V" userId="ee9812899808fbb9" providerId="Windows Live" clId="Web-{3A4F71A0-1185-4D77-8297-FE4C51EC3FF5}" dt="2022-12-10T08:12:35.244" v="35"/>
          <ac:spMkLst>
            <pc:docMk/>
            <pc:sldMk cId="2531108214" sldId="257"/>
            <ac:spMk id="41" creationId="{54046D30-003E-0C6B-6988-C714B0991FDB}"/>
          </ac:spMkLst>
        </pc:spChg>
        <pc:spChg chg="add">
          <ac:chgData name="HARINI V" userId="ee9812899808fbb9" providerId="Windows Live" clId="Web-{3A4F71A0-1185-4D77-8297-FE4C51EC3FF5}" dt="2022-12-10T08:12:35.244" v="35"/>
          <ac:spMkLst>
            <pc:docMk/>
            <pc:sldMk cId="2531108214" sldId="257"/>
            <ac:spMk id="44" creationId="{4E89F469-B84C-4BF2-9E95-8B2609BC01BB}"/>
          </ac:spMkLst>
        </pc:spChg>
        <pc:spChg chg="add">
          <ac:chgData name="HARINI V" userId="ee9812899808fbb9" providerId="Windows Live" clId="Web-{3A4F71A0-1185-4D77-8297-FE4C51EC3FF5}" dt="2022-12-10T08:12:35.244" v="35"/>
          <ac:spMkLst>
            <pc:docMk/>
            <pc:sldMk cId="2531108214" sldId="257"/>
            <ac:spMk id="46" creationId="{B9EC8563-24BA-4F4E-8D8E-FE64E376271F}"/>
          </ac:spMkLst>
        </pc:spChg>
        <pc:spChg chg="add">
          <ac:chgData name="HARINI V" userId="ee9812899808fbb9" providerId="Windows Live" clId="Web-{3A4F71A0-1185-4D77-8297-FE4C51EC3FF5}" dt="2022-12-10T08:12:35.244" v="35"/>
          <ac:spMkLst>
            <pc:docMk/>
            <pc:sldMk cId="2531108214" sldId="257"/>
            <ac:spMk id="48" creationId="{16807CA3-2C39-4852-819B-FC2041DD92A9}"/>
          </ac:spMkLst>
        </pc:spChg>
        <pc:spChg chg="add">
          <ac:chgData name="HARINI V" userId="ee9812899808fbb9" providerId="Windows Live" clId="Web-{3A4F71A0-1185-4D77-8297-FE4C51EC3FF5}" dt="2022-12-10T08:12:35.244" v="35"/>
          <ac:spMkLst>
            <pc:docMk/>
            <pc:sldMk cId="2531108214" sldId="257"/>
            <ac:spMk id="50" creationId="{0752BA94-C9F6-469A-B676-011C1CB362B8}"/>
          </ac:spMkLst>
        </pc:spChg>
        <pc:grpChg chg="add del">
          <ac:chgData name="HARINI V" userId="ee9812899808fbb9" providerId="Windows Live" clId="Web-{3A4F71A0-1185-4D77-8297-FE4C51EC3FF5}" dt="2022-12-10T08:11:50.086" v="30"/>
          <ac:grpSpMkLst>
            <pc:docMk/>
            <pc:sldMk cId="2531108214" sldId="257"/>
            <ac:grpSpMk id="24" creationId="{AD4843F0-2C8A-4B82-B505-3F95B475EF45}"/>
          </ac:grpSpMkLst>
        </pc:grpChg>
        <pc:grpChg chg="add del">
          <ac:chgData name="HARINI V" userId="ee9812899808fbb9" providerId="Windows Live" clId="Web-{3A4F71A0-1185-4D77-8297-FE4C51EC3FF5}" dt="2022-12-10T08:12:35.244" v="35"/>
          <ac:grpSpMkLst>
            <pc:docMk/>
            <pc:sldMk cId="2531108214" sldId="257"/>
            <ac:grpSpMk id="30" creationId="{8C493DBA-707F-4792-B521-7C05233EF053}"/>
          </ac:grpSpMkLst>
        </pc:grpChg>
        <pc:grpChg chg="add del">
          <ac:chgData name="HARINI V" userId="ee9812899808fbb9" providerId="Windows Live" clId="Web-{3A4F71A0-1185-4D77-8297-FE4C51EC3FF5}" dt="2022-12-10T08:11:39.633" v="27"/>
          <ac:grpSpMkLst>
            <pc:docMk/>
            <pc:sldMk cId="2531108214" sldId="257"/>
            <ac:grpSpMk id="35" creationId="{AD4843F0-2C8A-4B82-B505-3F95B475EF45}"/>
          </ac:grpSpMkLst>
        </pc:grpChg>
        <pc:picChg chg="add del mod ord">
          <ac:chgData name="HARINI V" userId="ee9812899808fbb9" providerId="Windows Live" clId="Web-{3A4F71A0-1185-4D77-8297-FE4C51EC3FF5}" dt="2022-12-10T08:11:09.100" v="25"/>
          <ac:picMkLst>
            <pc:docMk/>
            <pc:sldMk cId="2531108214" sldId="257"/>
            <ac:picMk id="3" creationId="{64FBF0AC-7EF1-345A-BDAC-A7B9D6723D88}"/>
          </ac:picMkLst>
        </pc:picChg>
        <pc:picChg chg="mod ord">
          <ac:chgData name="HARINI V" userId="ee9812899808fbb9" providerId="Windows Live" clId="Web-{3A4F71A0-1185-4D77-8297-FE4C51EC3FF5}" dt="2022-12-10T08:12:35.244" v="35"/>
          <ac:picMkLst>
            <pc:docMk/>
            <pc:sldMk cId="2531108214" sldId="257"/>
            <ac:picMk id="4" creationId="{16F40474-D1A0-486A-A866-A32069285553}"/>
          </ac:picMkLst>
        </pc:picChg>
        <pc:picChg chg="add mod ord">
          <ac:chgData name="HARINI V" userId="ee9812899808fbb9" providerId="Windows Live" clId="Web-{3A4F71A0-1185-4D77-8297-FE4C51EC3FF5}" dt="2022-12-10T08:12:35.244" v="35"/>
          <ac:picMkLst>
            <pc:docMk/>
            <pc:sldMk cId="2531108214" sldId="257"/>
            <ac:picMk id="7" creationId="{6F4F24D4-3774-54CC-10AD-7A327146601B}"/>
          </ac:picMkLst>
        </pc:picChg>
      </pc:sldChg>
      <pc:sldChg chg="addSp delSp modSp">
        <pc:chgData name="HARINI V" userId="ee9812899808fbb9" providerId="Windows Live" clId="Web-{3A4F71A0-1185-4D77-8297-FE4C51EC3FF5}" dt="2022-12-10T08:09:25.690" v="22" actId="14100"/>
        <pc:sldMkLst>
          <pc:docMk/>
          <pc:sldMk cId="2843257454" sldId="261"/>
        </pc:sldMkLst>
        <pc:spChg chg="mod">
          <ac:chgData name="HARINI V" userId="ee9812899808fbb9" providerId="Windows Live" clId="Web-{3A4F71A0-1185-4D77-8297-FE4C51EC3FF5}" dt="2022-12-10T08:09:06.970" v="19"/>
          <ac:spMkLst>
            <pc:docMk/>
            <pc:sldMk cId="2843257454" sldId="261"/>
            <ac:spMk id="2" creationId="{8121BAC0-FC33-A70D-6DD3-F12A5BE1EE8F}"/>
          </ac:spMkLst>
        </pc:spChg>
        <pc:spChg chg="add del mod">
          <ac:chgData name="HARINI V" userId="ee9812899808fbb9" providerId="Windows Live" clId="Web-{3A4F71A0-1185-4D77-8297-FE4C51EC3FF5}" dt="2022-12-10T08:09:07.017" v="20"/>
          <ac:spMkLst>
            <pc:docMk/>
            <pc:sldMk cId="2843257454" sldId="261"/>
            <ac:spMk id="21" creationId="{4FBD53FF-B094-23A1-6464-391C4ED40FB0}"/>
          </ac:spMkLst>
        </pc:spChg>
        <pc:spChg chg="add del">
          <ac:chgData name="HARINI V" userId="ee9812899808fbb9" providerId="Windows Live" clId="Web-{3A4F71A0-1185-4D77-8297-FE4C51EC3FF5}" dt="2022-12-10T08:08:07.515" v="15"/>
          <ac:spMkLst>
            <pc:docMk/>
            <pc:sldMk cId="2843257454" sldId="261"/>
            <ac:spMk id="26" creationId="{E009DD9B-5EE2-4C0D-8B2B-351C8C102205}"/>
          </ac:spMkLst>
        </pc:spChg>
        <pc:spChg chg="del">
          <ac:chgData name="HARINI V" userId="ee9812899808fbb9" providerId="Windows Live" clId="Web-{3A4F71A0-1185-4D77-8297-FE4C51EC3FF5}" dt="2022-12-10T07:59:50.246" v="0"/>
          <ac:spMkLst>
            <pc:docMk/>
            <pc:sldMk cId="2843257454" sldId="261"/>
            <ac:spMk id="27" creationId="{F701E16E-5C8B-4AD6-A431-CFCCEA373F93}"/>
          </ac:spMkLst>
        </pc:spChg>
        <pc:spChg chg="add del">
          <ac:chgData name="HARINI V" userId="ee9812899808fbb9" providerId="Windows Live" clId="Web-{3A4F71A0-1185-4D77-8297-FE4C51EC3FF5}" dt="2022-12-10T08:08:07.515" v="15"/>
          <ac:spMkLst>
            <pc:docMk/>
            <pc:sldMk cId="2843257454" sldId="261"/>
            <ac:spMk id="28" creationId="{E720DB99-7745-4E75-9D96-AAB6D55C531E}"/>
          </ac:spMkLst>
        </pc:spChg>
        <pc:spChg chg="add del">
          <ac:chgData name="HARINI V" userId="ee9812899808fbb9" providerId="Windows Live" clId="Web-{3A4F71A0-1185-4D77-8297-FE4C51EC3FF5}" dt="2022-12-10T08:08:07.515" v="15"/>
          <ac:spMkLst>
            <pc:docMk/>
            <pc:sldMk cId="2843257454" sldId="261"/>
            <ac:spMk id="30" creationId="{D68803C4-E159-4360-B7BB-74205C8F782D}"/>
          </ac:spMkLst>
        </pc:spChg>
        <pc:spChg chg="add del">
          <ac:chgData name="HARINI V" userId="ee9812899808fbb9" providerId="Windows Live" clId="Web-{3A4F71A0-1185-4D77-8297-FE4C51EC3FF5}" dt="2022-12-10T08:08:07.515" v="15"/>
          <ac:spMkLst>
            <pc:docMk/>
            <pc:sldMk cId="2843257454" sldId="261"/>
            <ac:spMk id="32" creationId="{504B0465-3B07-49BF-BEA7-D81476246293}"/>
          </ac:spMkLst>
        </pc:spChg>
        <pc:spChg chg="add del">
          <ac:chgData name="HARINI V" userId="ee9812899808fbb9" providerId="Windows Live" clId="Web-{3A4F71A0-1185-4D77-8297-FE4C51EC3FF5}" dt="2022-12-10T08:08:07.515" v="15"/>
          <ac:spMkLst>
            <pc:docMk/>
            <pc:sldMk cId="2843257454" sldId="261"/>
            <ac:spMk id="34" creationId="{49B7FFA5-14CB-4A4F-9BCC-CA3AA5D9D276}"/>
          </ac:spMkLst>
        </pc:spChg>
        <pc:spChg chg="add del">
          <ac:chgData name="HARINI V" userId="ee9812899808fbb9" providerId="Windows Live" clId="Web-{3A4F71A0-1185-4D77-8297-FE4C51EC3FF5}" dt="2022-12-10T08:08:07.515" v="15"/>
          <ac:spMkLst>
            <pc:docMk/>
            <pc:sldMk cId="2843257454" sldId="261"/>
            <ac:spMk id="36" creationId="{04E48745-7512-4EC2-9E20-9092D12150CA}"/>
          </ac:spMkLst>
        </pc:spChg>
        <pc:spChg chg="add del">
          <ac:chgData name="HARINI V" userId="ee9812899808fbb9" providerId="Windows Live" clId="Web-{3A4F71A0-1185-4D77-8297-FE4C51EC3FF5}" dt="2022-12-10T08:09:06.970" v="19"/>
          <ac:spMkLst>
            <pc:docMk/>
            <pc:sldMk cId="2843257454" sldId="261"/>
            <ac:spMk id="40" creationId="{C9E61CF6-8F07-4962-9613-3E030E3AE360}"/>
          </ac:spMkLst>
        </pc:spChg>
        <pc:spChg chg="add">
          <ac:chgData name="HARINI V" userId="ee9812899808fbb9" providerId="Windows Live" clId="Web-{3A4F71A0-1185-4D77-8297-FE4C51EC3FF5}" dt="2022-12-10T08:09:07.017" v="20"/>
          <ac:spMkLst>
            <pc:docMk/>
            <pc:sldMk cId="2843257454" sldId="261"/>
            <ac:spMk id="45" creationId="{E009DD9B-5EE2-4C0D-8B2B-351C8C102205}"/>
          </ac:spMkLst>
        </pc:spChg>
        <pc:spChg chg="add">
          <ac:chgData name="HARINI V" userId="ee9812899808fbb9" providerId="Windows Live" clId="Web-{3A4F71A0-1185-4D77-8297-FE4C51EC3FF5}" dt="2022-12-10T08:09:07.017" v="20"/>
          <ac:spMkLst>
            <pc:docMk/>
            <pc:sldMk cId="2843257454" sldId="261"/>
            <ac:spMk id="46" creationId="{E720DB99-7745-4E75-9D96-AAB6D55C531E}"/>
          </ac:spMkLst>
        </pc:spChg>
        <pc:spChg chg="add">
          <ac:chgData name="HARINI V" userId="ee9812899808fbb9" providerId="Windows Live" clId="Web-{3A4F71A0-1185-4D77-8297-FE4C51EC3FF5}" dt="2022-12-10T08:09:07.017" v="20"/>
          <ac:spMkLst>
            <pc:docMk/>
            <pc:sldMk cId="2843257454" sldId="261"/>
            <ac:spMk id="47" creationId="{D68803C4-E159-4360-B7BB-74205C8F782D}"/>
          </ac:spMkLst>
        </pc:spChg>
        <pc:spChg chg="add">
          <ac:chgData name="HARINI V" userId="ee9812899808fbb9" providerId="Windows Live" clId="Web-{3A4F71A0-1185-4D77-8297-FE4C51EC3FF5}" dt="2022-12-10T08:09:07.017" v="20"/>
          <ac:spMkLst>
            <pc:docMk/>
            <pc:sldMk cId="2843257454" sldId="261"/>
            <ac:spMk id="48" creationId="{504B0465-3B07-49BF-BEA7-D81476246293}"/>
          </ac:spMkLst>
        </pc:spChg>
        <pc:spChg chg="add mod">
          <ac:chgData name="HARINI V" userId="ee9812899808fbb9" providerId="Windows Live" clId="Web-{3A4F71A0-1185-4D77-8297-FE4C51EC3FF5}" dt="2022-12-10T08:09:25.690" v="22" actId="14100"/>
          <ac:spMkLst>
            <pc:docMk/>
            <pc:sldMk cId="2843257454" sldId="261"/>
            <ac:spMk id="49" creationId="{4FBD53FF-B094-23A1-6464-391C4ED40FB0}"/>
          </ac:spMkLst>
        </pc:spChg>
        <pc:spChg chg="add">
          <ac:chgData name="HARINI V" userId="ee9812899808fbb9" providerId="Windows Live" clId="Web-{3A4F71A0-1185-4D77-8297-FE4C51EC3FF5}" dt="2022-12-10T08:09:07.017" v="20"/>
          <ac:spMkLst>
            <pc:docMk/>
            <pc:sldMk cId="2843257454" sldId="261"/>
            <ac:spMk id="50" creationId="{49B7FFA5-14CB-4A4F-9BCC-CA3AA5D9D276}"/>
          </ac:spMkLst>
        </pc:spChg>
        <pc:spChg chg="add">
          <ac:chgData name="HARINI V" userId="ee9812899808fbb9" providerId="Windows Live" clId="Web-{3A4F71A0-1185-4D77-8297-FE4C51EC3FF5}" dt="2022-12-10T08:09:07.017" v="20"/>
          <ac:spMkLst>
            <pc:docMk/>
            <pc:sldMk cId="2843257454" sldId="261"/>
            <ac:spMk id="51" creationId="{04E48745-7512-4EC2-9E20-9092D12150CA}"/>
          </ac:spMkLst>
        </pc:spChg>
        <pc:grpChg chg="del">
          <ac:chgData name="HARINI V" userId="ee9812899808fbb9" providerId="Windows Live" clId="Web-{3A4F71A0-1185-4D77-8297-FE4C51EC3FF5}" dt="2022-12-10T07:59:50.246" v="0"/>
          <ac:grpSpMkLst>
            <pc:docMk/>
            <pc:sldMk cId="2843257454" sldId="261"/>
            <ac:grpSpMk id="29" creationId="{762BB214-7D96-4929-9919-F629AD8AAA0A}"/>
          </ac:grpSpMkLst>
        </pc:grpChg>
        <pc:grpChg chg="add del">
          <ac:chgData name="HARINI V" userId="ee9812899808fbb9" providerId="Windows Live" clId="Web-{3A4F71A0-1185-4D77-8297-FE4C51EC3FF5}" dt="2022-12-10T08:09:06.970" v="19"/>
          <ac:grpSpMkLst>
            <pc:docMk/>
            <pc:sldMk cId="2843257454" sldId="261"/>
            <ac:grpSpMk id="41" creationId="{693D30EF-116A-4B76-BB80-8E43340D4952}"/>
          </ac:grpSpMkLst>
        </pc:grpChg>
        <pc:graphicFrameChg chg="add del">
          <ac:chgData name="HARINI V" userId="ee9812899808fbb9" providerId="Windows Live" clId="Web-{3A4F71A0-1185-4D77-8297-FE4C51EC3FF5}" dt="2022-12-10T08:08:47.673" v="17"/>
          <ac:graphicFrameMkLst>
            <pc:docMk/>
            <pc:sldMk cId="2843257454" sldId="261"/>
            <ac:graphicFrameMk id="38" creationId="{F200BCFE-57A0-23B2-52E5-62767C56CA1E}"/>
          </ac:graphicFrameMkLst>
        </pc:graphicFrameChg>
        <pc:graphicFrameChg chg="add del">
          <ac:chgData name="HARINI V" userId="ee9812899808fbb9" providerId="Windows Live" clId="Web-{3A4F71A0-1185-4D77-8297-FE4C51EC3FF5}" dt="2022-12-10T08:09:06.970" v="19"/>
          <ac:graphicFrameMkLst>
            <pc:docMk/>
            <pc:sldMk cId="2843257454" sldId="261"/>
            <ac:graphicFrameMk id="43" creationId="{C72FD11A-801C-15F0-1119-9CAF2D0D5C87}"/>
          </ac:graphicFrameMkLst>
        </pc:graphicFrameChg>
        <pc:picChg chg="del mod ord">
          <ac:chgData name="HARINI V" userId="ee9812899808fbb9" providerId="Windows Live" clId="Web-{3A4F71A0-1185-4D77-8297-FE4C51EC3FF5}" dt="2022-12-10T08:07:21.076" v="10"/>
          <ac:picMkLst>
            <pc:docMk/>
            <pc:sldMk cId="2843257454" sldId="261"/>
            <ac:picMk id="23" creationId="{FDC8BA4F-05D2-777E-17F5-7B1138F138A2}"/>
          </ac:picMkLst>
        </pc:picChg>
      </pc:sldChg>
      <pc:sldChg chg="addSp modSp mod setBg">
        <pc:chgData name="HARINI V" userId="ee9812899808fbb9" providerId="Windows Live" clId="Web-{3A4F71A0-1185-4D77-8297-FE4C51EC3FF5}" dt="2022-12-10T08:09:55.629" v="23"/>
        <pc:sldMkLst>
          <pc:docMk/>
          <pc:sldMk cId="1018311571" sldId="264"/>
        </pc:sldMkLst>
        <pc:spChg chg="mod">
          <ac:chgData name="HARINI V" userId="ee9812899808fbb9" providerId="Windows Live" clId="Web-{3A4F71A0-1185-4D77-8297-FE4C51EC3FF5}" dt="2022-12-10T08:09:55.629" v="23"/>
          <ac:spMkLst>
            <pc:docMk/>
            <pc:sldMk cId="1018311571" sldId="264"/>
            <ac:spMk id="2" creationId="{271EA6B5-2971-4093-02C4-4222D73906D4}"/>
          </ac:spMkLst>
        </pc:spChg>
        <pc:spChg chg="add">
          <ac:chgData name="HARINI V" userId="ee9812899808fbb9" providerId="Windows Live" clId="Web-{3A4F71A0-1185-4D77-8297-FE4C51EC3FF5}" dt="2022-12-10T08:09:55.629" v="23"/>
          <ac:spMkLst>
            <pc:docMk/>
            <pc:sldMk cId="1018311571" sldId="264"/>
            <ac:spMk id="38" creationId="{3FD711E9-7F79-40A9-8D9E-4AE293C154A5}"/>
          </ac:spMkLst>
        </pc:spChg>
        <pc:graphicFrameChg chg="mod modGraphic">
          <ac:chgData name="HARINI V" userId="ee9812899808fbb9" providerId="Windows Live" clId="Web-{3A4F71A0-1185-4D77-8297-FE4C51EC3FF5}" dt="2022-12-10T08:09:55.629" v="23"/>
          <ac:graphicFrameMkLst>
            <pc:docMk/>
            <pc:sldMk cId="1018311571" sldId="264"/>
            <ac:graphicFrameMk id="33" creationId="{7D2E561B-B6F4-5349-E7CD-EA16BDF3EC1D}"/>
          </ac:graphicFrameMkLst>
        </pc:graphicFrameChg>
      </pc:sldChg>
      <pc:sldChg chg="addSp delSp modSp new ord">
        <pc:chgData name="HARINI V" userId="ee9812899808fbb9" providerId="Windows Live" clId="Web-{3A4F71A0-1185-4D77-8297-FE4C51EC3FF5}" dt="2022-12-10T08:16:14.596" v="55"/>
        <pc:sldMkLst>
          <pc:docMk/>
          <pc:sldMk cId="3438567456" sldId="268"/>
        </pc:sldMkLst>
        <pc:spChg chg="del">
          <ac:chgData name="HARINI V" userId="ee9812899808fbb9" providerId="Windows Live" clId="Web-{3A4F71A0-1185-4D77-8297-FE4C51EC3FF5}" dt="2022-12-10T08:14:21.873" v="39"/>
          <ac:spMkLst>
            <pc:docMk/>
            <pc:sldMk cId="3438567456" sldId="268"/>
            <ac:spMk id="3" creationId="{61937368-1B20-2D8B-5CCB-436B33C0ED45}"/>
          </ac:spMkLst>
        </pc:spChg>
        <pc:spChg chg="add del mod">
          <ac:chgData name="HARINI V" userId="ee9812899808fbb9" providerId="Windows Live" clId="Web-{3A4F71A0-1185-4D77-8297-FE4C51EC3FF5}" dt="2022-12-10T08:16:03.690" v="53"/>
          <ac:spMkLst>
            <pc:docMk/>
            <pc:sldMk cId="3438567456" sldId="268"/>
            <ac:spMk id="6" creationId="{02DE3509-95B6-15CA-A8FC-92807F144BE7}"/>
          </ac:spMkLst>
        </pc:spChg>
        <pc:spChg chg="add mod">
          <ac:chgData name="HARINI V" userId="ee9812899808fbb9" providerId="Windows Live" clId="Web-{3A4F71A0-1185-4D77-8297-FE4C51EC3FF5}" dt="2022-12-10T08:16:14.596" v="55"/>
          <ac:spMkLst>
            <pc:docMk/>
            <pc:sldMk cId="3438567456" sldId="268"/>
            <ac:spMk id="9" creationId="{CAE1E5FB-3163-549E-9B23-15A8027622B6}"/>
          </ac:spMkLst>
        </pc:spChg>
        <pc:picChg chg="add del mod ord">
          <ac:chgData name="HARINI V" userId="ee9812899808fbb9" providerId="Windows Live" clId="Web-{3A4F71A0-1185-4D77-8297-FE4C51EC3FF5}" dt="2022-12-10T08:15:48.189" v="52"/>
          <ac:picMkLst>
            <pc:docMk/>
            <pc:sldMk cId="3438567456" sldId="268"/>
            <ac:picMk id="4" creationId="{B46F0FC0-9865-5869-CBAD-EEAFABECC321}"/>
          </ac:picMkLst>
        </pc:picChg>
        <pc:picChg chg="add del mod ord">
          <ac:chgData name="HARINI V" userId="ee9812899808fbb9" providerId="Windows Live" clId="Web-{3A4F71A0-1185-4D77-8297-FE4C51EC3FF5}" dt="2022-12-10T08:16:14.596" v="55"/>
          <ac:picMkLst>
            <pc:docMk/>
            <pc:sldMk cId="3438567456" sldId="268"/>
            <ac:picMk id="7" creationId="{C80E805F-E976-3376-370F-2920720B253B}"/>
          </ac:picMkLst>
        </pc:picChg>
      </pc:sldChg>
    </pc:docChg>
  </pc:docChgLst>
  <pc:docChgLst>
    <pc:chgData name="HARINI V" userId="ee9812899808fbb9" providerId="Windows Live" clId="Web-{72A49606-5D39-41C8-B4BA-187E532BF00D}"/>
    <pc:docChg chg="addSld modSld sldOrd">
      <pc:chgData name="HARINI V" userId="ee9812899808fbb9" providerId="Windows Live" clId="Web-{72A49606-5D39-41C8-B4BA-187E532BF00D}" dt="2022-12-12T14:24:42.781" v="677"/>
      <pc:docMkLst>
        <pc:docMk/>
      </pc:docMkLst>
      <pc:sldChg chg="modSp">
        <pc:chgData name="HARINI V" userId="ee9812899808fbb9" providerId="Windows Live" clId="Web-{72A49606-5D39-41C8-B4BA-187E532BF00D}" dt="2022-12-12T13:59:16.231" v="28" actId="20577"/>
        <pc:sldMkLst>
          <pc:docMk/>
          <pc:sldMk cId="1648992569" sldId="258"/>
        </pc:sldMkLst>
        <pc:spChg chg="mod">
          <ac:chgData name="HARINI V" userId="ee9812899808fbb9" providerId="Windows Live" clId="Web-{72A49606-5D39-41C8-B4BA-187E532BF00D}" dt="2022-12-12T13:59:16.231" v="28" actId="20577"/>
          <ac:spMkLst>
            <pc:docMk/>
            <pc:sldMk cId="1648992569" sldId="258"/>
            <ac:spMk id="3" creationId="{73925DBF-0EC8-7910-0E67-BDA9851E2396}"/>
          </ac:spMkLst>
        </pc:spChg>
      </pc:sldChg>
      <pc:sldChg chg="addSp delSp modSp mod setClrOvrMap">
        <pc:chgData name="HARINI V" userId="ee9812899808fbb9" providerId="Windows Live" clId="Web-{72A49606-5D39-41C8-B4BA-187E532BF00D}" dt="2022-12-12T13:59:02.512" v="26"/>
        <pc:sldMkLst>
          <pc:docMk/>
          <pc:sldMk cId="1018311571" sldId="264"/>
        </pc:sldMkLst>
        <pc:spChg chg="mod">
          <ac:chgData name="HARINI V" userId="ee9812899808fbb9" providerId="Windows Live" clId="Web-{72A49606-5D39-41C8-B4BA-187E532BF00D}" dt="2022-12-12T13:58:06.542" v="16"/>
          <ac:spMkLst>
            <pc:docMk/>
            <pc:sldMk cId="1018311571" sldId="264"/>
            <ac:spMk id="2" creationId="{271EA6B5-2971-4093-02C4-4222D73906D4}"/>
          </ac:spMkLst>
        </pc:spChg>
        <pc:spChg chg="add del">
          <ac:chgData name="HARINI V" userId="ee9812899808fbb9" providerId="Windows Live" clId="Web-{72A49606-5D39-41C8-B4BA-187E532BF00D}" dt="2022-12-12T13:59:02.512" v="26"/>
          <ac:spMkLst>
            <pc:docMk/>
            <pc:sldMk cId="1018311571" sldId="264"/>
            <ac:spMk id="38" creationId="{3FD711E9-7F79-40A9-8D9E-4AE293C154A5}"/>
          </ac:spMkLst>
        </pc:spChg>
        <pc:spChg chg="add del">
          <ac:chgData name="HARINI V" userId="ee9812899808fbb9" providerId="Windows Live" clId="Web-{72A49606-5D39-41C8-B4BA-187E532BF00D}" dt="2022-12-12T13:58:06.542" v="16"/>
          <ac:spMkLst>
            <pc:docMk/>
            <pc:sldMk cId="1018311571" sldId="264"/>
            <ac:spMk id="43" creationId="{F79FF99C-BAA9-404F-9C96-6DD456B4F795}"/>
          </ac:spMkLst>
        </pc:spChg>
        <pc:spChg chg="add del">
          <ac:chgData name="HARINI V" userId="ee9812899808fbb9" providerId="Windows Live" clId="Web-{72A49606-5D39-41C8-B4BA-187E532BF00D}" dt="2022-12-12T13:58:06.542" v="16"/>
          <ac:spMkLst>
            <pc:docMk/>
            <pc:sldMk cId="1018311571" sldId="264"/>
            <ac:spMk id="45" creationId="{49C44AFD-C72D-4D9C-84C6-73E615CED884}"/>
          </ac:spMkLst>
        </pc:spChg>
        <pc:spChg chg="add del">
          <ac:chgData name="HARINI V" userId="ee9812899808fbb9" providerId="Windows Live" clId="Web-{72A49606-5D39-41C8-B4BA-187E532BF00D}" dt="2022-12-12T13:58:11.636" v="18"/>
          <ac:spMkLst>
            <pc:docMk/>
            <pc:sldMk cId="1018311571" sldId="264"/>
            <ac:spMk id="51" creationId="{3FD711E9-7F79-40A9-8D9E-4AE293C154A5}"/>
          </ac:spMkLst>
        </pc:spChg>
        <pc:spChg chg="add del">
          <ac:chgData name="HARINI V" userId="ee9812899808fbb9" providerId="Windows Live" clId="Web-{72A49606-5D39-41C8-B4BA-187E532BF00D}" dt="2022-12-12T13:58:27.199" v="20"/>
          <ac:spMkLst>
            <pc:docMk/>
            <pc:sldMk cId="1018311571" sldId="264"/>
            <ac:spMk id="53" creationId="{3FD711E9-7F79-40A9-8D9E-4AE293C154A5}"/>
          </ac:spMkLst>
        </pc:spChg>
        <pc:spChg chg="add del">
          <ac:chgData name="HARINI V" userId="ee9812899808fbb9" providerId="Windows Live" clId="Web-{72A49606-5D39-41C8-B4BA-187E532BF00D}" dt="2022-12-12T13:58:29.855" v="22"/>
          <ac:spMkLst>
            <pc:docMk/>
            <pc:sldMk cId="1018311571" sldId="264"/>
            <ac:spMk id="55" creationId="{3FD711E9-7F79-40A9-8D9E-4AE293C154A5}"/>
          </ac:spMkLst>
        </pc:spChg>
        <pc:spChg chg="add del">
          <ac:chgData name="HARINI V" userId="ee9812899808fbb9" providerId="Windows Live" clId="Web-{72A49606-5D39-41C8-B4BA-187E532BF00D}" dt="2022-12-12T13:58:31.261" v="24"/>
          <ac:spMkLst>
            <pc:docMk/>
            <pc:sldMk cId="1018311571" sldId="264"/>
            <ac:spMk id="57" creationId="{3FD711E9-7F79-40A9-8D9E-4AE293C154A5}"/>
          </ac:spMkLst>
        </pc:spChg>
        <pc:spChg chg="add del">
          <ac:chgData name="HARINI V" userId="ee9812899808fbb9" providerId="Windows Live" clId="Web-{72A49606-5D39-41C8-B4BA-187E532BF00D}" dt="2022-12-12T13:59:02.512" v="26"/>
          <ac:spMkLst>
            <pc:docMk/>
            <pc:sldMk cId="1018311571" sldId="264"/>
            <ac:spMk id="59" creationId="{3FD711E9-7F79-40A9-8D9E-4AE293C154A5}"/>
          </ac:spMkLst>
        </pc:spChg>
        <pc:grpChg chg="add del">
          <ac:chgData name="HARINI V" userId="ee9812899808fbb9" providerId="Windows Live" clId="Web-{72A49606-5D39-41C8-B4BA-187E532BF00D}" dt="2022-12-12T13:58:06.542" v="16"/>
          <ac:grpSpMkLst>
            <pc:docMk/>
            <pc:sldMk cId="1018311571" sldId="264"/>
            <ac:grpSpMk id="47" creationId="{1D25B14F-36E0-41E8-956F-CABEF1ADD65F}"/>
          </ac:grpSpMkLst>
        </pc:grpChg>
        <pc:graphicFrameChg chg="mod ord modGraphic">
          <ac:chgData name="HARINI V" userId="ee9812899808fbb9" providerId="Windows Live" clId="Web-{72A49606-5D39-41C8-B4BA-187E532BF00D}" dt="2022-12-12T13:59:02.512" v="26"/>
          <ac:graphicFrameMkLst>
            <pc:docMk/>
            <pc:sldMk cId="1018311571" sldId="264"/>
            <ac:graphicFrameMk id="33" creationId="{7D2E561B-B6F4-5349-E7CD-EA16BDF3EC1D}"/>
          </ac:graphicFrameMkLst>
        </pc:graphicFrameChg>
        <pc:picChg chg="mod">
          <ac:chgData name="HARINI V" userId="ee9812899808fbb9" providerId="Windows Live" clId="Web-{72A49606-5D39-41C8-B4BA-187E532BF00D}" dt="2022-12-12T13:58:06.542" v="16"/>
          <ac:picMkLst>
            <pc:docMk/>
            <pc:sldMk cId="1018311571" sldId="264"/>
            <ac:picMk id="29" creationId="{AF5EBE32-60B9-980C-F8C5-C81DB286B1DE}"/>
          </ac:picMkLst>
        </pc:picChg>
      </pc:sldChg>
      <pc:sldChg chg="modSp">
        <pc:chgData name="HARINI V" userId="ee9812899808fbb9" providerId="Windows Live" clId="Web-{72A49606-5D39-41C8-B4BA-187E532BF00D}" dt="2022-12-12T14:20:56.479" v="673" actId="1076"/>
        <pc:sldMkLst>
          <pc:docMk/>
          <pc:sldMk cId="342618748" sldId="266"/>
        </pc:sldMkLst>
        <pc:spChg chg="mod">
          <ac:chgData name="HARINI V" userId="ee9812899808fbb9" providerId="Windows Live" clId="Web-{72A49606-5D39-41C8-B4BA-187E532BF00D}" dt="2022-12-12T14:20:53.354" v="672" actId="1076"/>
          <ac:spMkLst>
            <pc:docMk/>
            <pc:sldMk cId="342618748" sldId="266"/>
            <ac:spMk id="2" creationId="{B28331DE-A867-D870-48F9-60AF31DE79D6}"/>
          </ac:spMkLst>
        </pc:spChg>
        <pc:spChg chg="mod">
          <ac:chgData name="HARINI V" userId="ee9812899808fbb9" providerId="Windows Live" clId="Web-{72A49606-5D39-41C8-B4BA-187E532BF00D}" dt="2022-12-12T14:20:56.479" v="673" actId="1076"/>
          <ac:spMkLst>
            <pc:docMk/>
            <pc:sldMk cId="342618748" sldId="266"/>
            <ac:spMk id="3" creationId="{4525E922-D47A-EA14-B031-5EBFA69CB41D}"/>
          </ac:spMkLst>
        </pc:spChg>
      </pc:sldChg>
      <pc:sldChg chg="modSp">
        <pc:chgData name="HARINI V" userId="ee9812899808fbb9" providerId="Windows Live" clId="Web-{72A49606-5D39-41C8-B4BA-187E532BF00D}" dt="2022-12-12T13:54:30.475" v="1" actId="20577"/>
        <pc:sldMkLst>
          <pc:docMk/>
          <pc:sldMk cId="4277253542" sldId="268"/>
        </pc:sldMkLst>
        <pc:spChg chg="mod">
          <ac:chgData name="HARINI V" userId="ee9812899808fbb9" providerId="Windows Live" clId="Web-{72A49606-5D39-41C8-B4BA-187E532BF00D}" dt="2022-12-12T13:54:30.475" v="1" actId="20577"/>
          <ac:spMkLst>
            <pc:docMk/>
            <pc:sldMk cId="4277253542" sldId="268"/>
            <ac:spMk id="6" creationId="{AC52BF3B-7E78-CA0C-F059-EA23D2C116EA}"/>
          </ac:spMkLst>
        </pc:spChg>
      </pc:sldChg>
      <pc:sldChg chg="delSp modSp ord">
        <pc:chgData name="HARINI V" userId="ee9812899808fbb9" providerId="Windows Live" clId="Web-{72A49606-5D39-41C8-B4BA-187E532BF00D}" dt="2022-12-12T14:20:30.166" v="669" actId="20577"/>
        <pc:sldMkLst>
          <pc:docMk/>
          <pc:sldMk cId="2699935040" sldId="276"/>
        </pc:sldMkLst>
        <pc:spChg chg="del">
          <ac:chgData name="HARINI V" userId="ee9812899808fbb9" providerId="Windows Live" clId="Web-{72A49606-5D39-41C8-B4BA-187E532BF00D}" dt="2022-12-12T14:20:02.806" v="664"/>
          <ac:spMkLst>
            <pc:docMk/>
            <pc:sldMk cId="2699935040" sldId="276"/>
            <ac:spMk id="2" creationId="{3F484C46-8BB5-8953-494A-9577ADDDB2F0}"/>
          </ac:spMkLst>
        </pc:spChg>
        <pc:spChg chg="mod">
          <ac:chgData name="HARINI V" userId="ee9812899808fbb9" providerId="Windows Live" clId="Web-{72A49606-5D39-41C8-B4BA-187E532BF00D}" dt="2022-12-12T14:20:30.166" v="669" actId="20577"/>
          <ac:spMkLst>
            <pc:docMk/>
            <pc:sldMk cId="2699935040" sldId="276"/>
            <ac:spMk id="3" creationId="{7120703B-80B4-AC50-2558-B31139C2FA7F}"/>
          </ac:spMkLst>
        </pc:spChg>
      </pc:sldChg>
      <pc:sldChg chg="modSp new">
        <pc:chgData name="HARINI V" userId="ee9812899808fbb9" providerId="Windows Live" clId="Web-{72A49606-5D39-41C8-B4BA-187E532BF00D}" dt="2022-12-12T14:24:34.124" v="676" actId="20577"/>
        <pc:sldMkLst>
          <pc:docMk/>
          <pc:sldMk cId="617441973" sldId="277"/>
        </pc:sldMkLst>
        <pc:spChg chg="mod">
          <ac:chgData name="HARINI V" userId="ee9812899808fbb9" providerId="Windows Live" clId="Web-{72A49606-5D39-41C8-B4BA-187E532BF00D}" dt="2022-12-12T14:24:34.124" v="676" actId="20577"/>
          <ac:spMkLst>
            <pc:docMk/>
            <pc:sldMk cId="617441973" sldId="277"/>
            <ac:spMk id="2" creationId="{E0FC6B99-6472-3476-93FF-768696734361}"/>
          </ac:spMkLst>
        </pc:spChg>
      </pc:sldChg>
      <pc:sldChg chg="new">
        <pc:chgData name="HARINI V" userId="ee9812899808fbb9" providerId="Windows Live" clId="Web-{72A49606-5D39-41C8-B4BA-187E532BF00D}" dt="2022-12-12T14:24:42.781" v="677"/>
        <pc:sldMkLst>
          <pc:docMk/>
          <pc:sldMk cId="2934929963" sldId="278"/>
        </pc:sldMkLst>
      </pc:sldChg>
    </pc:docChg>
  </pc:docChgLst>
  <pc:docChgLst>
    <pc:chgData clId="Web-{4D1D4BE1-355F-4CCE-94EC-5B2D44F8E7A4}"/>
    <pc:docChg chg="addSld delSld modSld sldOrd">
      <pc:chgData name="" userId="" providerId="" clId="Web-{4D1D4BE1-355F-4CCE-94EC-5B2D44F8E7A4}" dt="2022-12-12T12:10:11.959" v="601" actId="20577"/>
      <pc:docMkLst>
        <pc:docMk/>
      </pc:docMkLst>
      <pc:sldChg chg="addSp delSp modSp">
        <pc:chgData name="" userId="" providerId="" clId="Web-{4D1D4BE1-355F-4CCE-94EC-5B2D44F8E7A4}" dt="2022-12-12T10:57:43.579" v="33" actId="1076"/>
        <pc:sldMkLst>
          <pc:docMk/>
          <pc:sldMk cId="1648992569" sldId="258"/>
        </pc:sldMkLst>
        <pc:spChg chg="del">
          <ac:chgData name="" userId="" providerId="" clId="Web-{4D1D4BE1-355F-4CCE-94EC-5B2D44F8E7A4}" dt="2022-12-12T10:56:20.076" v="25"/>
          <ac:spMkLst>
            <pc:docMk/>
            <pc:sldMk cId="1648992569" sldId="258"/>
            <ac:spMk id="2" creationId="{001D9A84-9EB0-9B1F-C7DF-585B368E39BA}"/>
          </ac:spMkLst>
        </pc:spChg>
        <pc:spChg chg="add del mod">
          <ac:chgData name="" userId="" providerId="" clId="Web-{4D1D4BE1-355F-4CCE-94EC-5B2D44F8E7A4}" dt="2022-12-12T10:56:29.842" v="26"/>
          <ac:spMkLst>
            <pc:docMk/>
            <pc:sldMk cId="1648992569" sldId="258"/>
            <ac:spMk id="6" creationId="{631F4932-793A-5C6F-D96E-FF90BBA1AA9F}"/>
          </ac:spMkLst>
        </pc:spChg>
        <pc:spChg chg="add mod">
          <ac:chgData name="" userId="" providerId="" clId="Web-{4D1D4BE1-355F-4CCE-94EC-5B2D44F8E7A4}" dt="2022-12-12T10:57:37.500" v="32" actId="20577"/>
          <ac:spMkLst>
            <pc:docMk/>
            <pc:sldMk cId="1648992569" sldId="258"/>
            <ac:spMk id="7" creationId="{E2FC4A40-2C4F-F403-7E82-625CAA51F075}"/>
          </ac:spMkLst>
        </pc:spChg>
        <pc:picChg chg="add mod ord">
          <ac:chgData name="" userId="" providerId="" clId="Web-{4D1D4BE1-355F-4CCE-94EC-5B2D44F8E7A4}" dt="2022-12-12T10:56:48.983" v="28" actId="1076"/>
          <ac:picMkLst>
            <pc:docMk/>
            <pc:sldMk cId="1648992569" sldId="258"/>
            <ac:picMk id="4" creationId="{128EBCB9-FBC0-4B5D-C4D8-3FC2E0378988}"/>
          </ac:picMkLst>
        </pc:picChg>
        <pc:picChg chg="mod">
          <ac:chgData name="" userId="" providerId="" clId="Web-{4D1D4BE1-355F-4CCE-94EC-5B2D44F8E7A4}" dt="2022-12-12T10:57:43.579" v="33" actId="1076"/>
          <ac:picMkLst>
            <pc:docMk/>
            <pc:sldMk cId="1648992569" sldId="258"/>
            <ac:picMk id="28" creationId="{0763B35E-8553-230C-F190-E9F233242D05}"/>
          </ac:picMkLst>
        </pc:picChg>
      </pc:sldChg>
      <pc:sldChg chg="addSp delSp modSp">
        <pc:chgData name="" userId="" providerId="" clId="Web-{4D1D4BE1-355F-4CCE-94EC-5B2D44F8E7A4}" dt="2022-12-12T11:09:55.994" v="99" actId="20577"/>
        <pc:sldMkLst>
          <pc:docMk/>
          <pc:sldMk cId="578843895" sldId="259"/>
        </pc:sldMkLst>
        <pc:spChg chg="mod">
          <ac:chgData name="" userId="" providerId="" clId="Web-{4D1D4BE1-355F-4CCE-94EC-5B2D44F8E7A4}" dt="2022-12-12T11:09:55.994" v="99" actId="20577"/>
          <ac:spMkLst>
            <pc:docMk/>
            <pc:sldMk cId="578843895" sldId="259"/>
            <ac:spMk id="2" creationId="{81EB242F-A8E3-717E-B413-2D61B1113D32}"/>
          </ac:spMkLst>
        </pc:spChg>
        <pc:spChg chg="add del mod">
          <ac:chgData name="" userId="" providerId="" clId="Web-{4D1D4BE1-355F-4CCE-94EC-5B2D44F8E7A4}" dt="2022-12-12T10:49:16.280" v="8"/>
          <ac:spMkLst>
            <pc:docMk/>
            <pc:sldMk cId="578843895" sldId="259"/>
            <ac:spMk id="49" creationId="{B56F20E0-7312-045D-4584-63763644F305}"/>
          </ac:spMkLst>
        </pc:spChg>
        <pc:graphicFrameChg chg="add del mod">
          <ac:chgData name="" userId="" providerId="" clId="Web-{4D1D4BE1-355F-4CCE-94EC-5B2D44F8E7A4}" dt="2022-12-12T10:49:18.124" v="9" actId="14100"/>
          <ac:graphicFrameMkLst>
            <pc:docMk/>
            <pc:sldMk cId="578843895" sldId="259"/>
            <ac:graphicFrameMk id="58" creationId="{C509E1DE-397D-024B-2E83-510DAAB15E39}"/>
          </ac:graphicFrameMkLst>
        </pc:graphicFrameChg>
        <pc:picChg chg="add mod ord">
          <ac:chgData name="" userId="" providerId="" clId="Web-{4D1D4BE1-355F-4CCE-94EC-5B2D44F8E7A4}" dt="2022-12-12T11:09:27.665" v="97" actId="1076"/>
          <ac:picMkLst>
            <pc:docMk/>
            <pc:sldMk cId="578843895" sldId="259"/>
            <ac:picMk id="97" creationId="{82BD1639-0DAA-11A0-3586-75BD83ED8980}"/>
          </ac:picMkLst>
        </pc:picChg>
      </pc:sldChg>
      <pc:sldChg chg="modSp del">
        <pc:chgData name="" userId="" providerId="" clId="Web-{4D1D4BE1-355F-4CCE-94EC-5B2D44F8E7A4}" dt="2022-12-12T11:04:37.389" v="74"/>
        <pc:sldMkLst>
          <pc:docMk/>
          <pc:sldMk cId="3797495761" sldId="260"/>
        </pc:sldMkLst>
        <pc:spChg chg="mod">
          <ac:chgData name="" userId="" providerId="" clId="Web-{4D1D4BE1-355F-4CCE-94EC-5B2D44F8E7A4}" dt="2022-12-12T10:46:01.993" v="2" actId="20577"/>
          <ac:spMkLst>
            <pc:docMk/>
            <pc:sldMk cId="3797495761" sldId="260"/>
            <ac:spMk id="2" creationId="{5F06078F-473A-0E34-6CAF-2D9E8F4F27DF}"/>
          </ac:spMkLst>
        </pc:spChg>
      </pc:sldChg>
      <pc:sldChg chg="addSp delSp modSp del">
        <pc:chgData name="" userId="" providerId="" clId="Web-{4D1D4BE1-355F-4CCE-94EC-5B2D44F8E7A4}" dt="2022-12-12T11:26:27.027" v="210"/>
        <pc:sldMkLst>
          <pc:docMk/>
          <pc:sldMk cId="2843257454" sldId="261"/>
        </pc:sldMkLst>
        <pc:spChg chg="del mod">
          <ac:chgData name="" userId="" providerId="" clId="Web-{4D1D4BE1-355F-4CCE-94EC-5B2D44F8E7A4}" dt="2022-12-12T11:20:01.061" v="149"/>
          <ac:spMkLst>
            <pc:docMk/>
            <pc:sldMk cId="2843257454" sldId="261"/>
            <ac:spMk id="2" creationId="{8121BAC0-FC33-A70D-6DD3-F12A5BE1EE8F}"/>
          </ac:spMkLst>
        </pc:spChg>
        <pc:spChg chg="mod">
          <ac:chgData name="" userId="" providerId="" clId="Web-{4D1D4BE1-355F-4CCE-94EC-5B2D44F8E7A4}" dt="2022-12-12T11:23:16.974" v="179" actId="20577"/>
          <ac:spMkLst>
            <pc:docMk/>
            <pc:sldMk cId="2843257454" sldId="261"/>
            <ac:spMk id="49" creationId="{4FBD53FF-B094-23A1-6464-391C4ED40FB0}"/>
          </ac:spMkLst>
        </pc:spChg>
        <pc:spChg chg="ord">
          <ac:chgData name="" userId="" providerId="" clId="Web-{4D1D4BE1-355F-4CCE-94EC-5B2D44F8E7A4}" dt="2022-12-12T11:13:49.971" v="114"/>
          <ac:spMkLst>
            <pc:docMk/>
            <pc:sldMk cId="2843257454" sldId="261"/>
            <ac:spMk id="51" creationId="{04E48745-7512-4EC2-9E20-9092D12150CA}"/>
          </ac:spMkLst>
        </pc:spChg>
        <pc:picChg chg="add del mod ord">
          <ac:chgData name="" userId="" providerId="" clId="Web-{4D1D4BE1-355F-4CCE-94EC-5B2D44F8E7A4}" dt="2022-12-12T11:20:03.999" v="150"/>
          <ac:picMkLst>
            <pc:docMk/>
            <pc:sldMk cId="2843257454" sldId="261"/>
            <ac:picMk id="3" creationId="{9B3477CC-6499-042A-E191-A83617725377}"/>
          </ac:picMkLst>
        </pc:picChg>
        <pc:picChg chg="add mod ord">
          <ac:chgData name="" userId="" providerId="" clId="Web-{4D1D4BE1-355F-4CCE-94EC-5B2D44F8E7A4}" dt="2022-12-12T11:15:13.552" v="125"/>
          <ac:picMkLst>
            <pc:docMk/>
            <pc:sldMk cId="2843257454" sldId="261"/>
            <ac:picMk id="4" creationId="{39E7FE59-2230-B5C3-D126-099B8594E0CF}"/>
          </ac:picMkLst>
        </pc:picChg>
        <pc:picChg chg="add mod ord">
          <ac:chgData name="" userId="" providerId="" clId="Web-{4D1D4BE1-355F-4CCE-94EC-5B2D44F8E7A4}" dt="2022-12-12T11:19:42.232" v="147"/>
          <ac:picMkLst>
            <pc:docMk/>
            <pc:sldMk cId="2843257454" sldId="261"/>
            <ac:picMk id="5" creationId="{63DCFB3D-C646-A0D8-A551-5DCDBAB9F7D9}"/>
          </ac:picMkLst>
        </pc:picChg>
      </pc:sldChg>
      <pc:sldChg chg="addSp modSp">
        <pc:chgData name="" userId="" providerId="" clId="Web-{4D1D4BE1-355F-4CCE-94EC-5B2D44F8E7A4}" dt="2022-12-12T11:18:33.121" v="140" actId="1076"/>
        <pc:sldMkLst>
          <pc:docMk/>
          <pc:sldMk cId="3298012991" sldId="262"/>
        </pc:sldMkLst>
        <pc:spChg chg="mod">
          <ac:chgData name="" userId="" providerId="" clId="Web-{4D1D4BE1-355F-4CCE-94EC-5B2D44F8E7A4}" dt="2022-12-12T11:18:25.699" v="139" actId="20577"/>
          <ac:spMkLst>
            <pc:docMk/>
            <pc:sldMk cId="3298012991" sldId="262"/>
            <ac:spMk id="2" creationId="{80CB351D-22F9-C185-56B9-F8DE3A38CD72}"/>
          </ac:spMkLst>
        </pc:spChg>
        <pc:graphicFrameChg chg="mod ord">
          <ac:chgData name="" userId="" providerId="" clId="Web-{4D1D4BE1-355F-4CCE-94EC-5B2D44F8E7A4}" dt="2022-12-12T11:18:33.121" v="140" actId="1076"/>
          <ac:graphicFrameMkLst>
            <pc:docMk/>
            <pc:sldMk cId="3298012991" sldId="262"/>
            <ac:graphicFrameMk id="15" creationId="{C2AA67BD-CACE-C824-B020-804BDD1D9BBC}"/>
          </ac:graphicFrameMkLst>
        </pc:graphicFrameChg>
        <pc:picChg chg="add mod ord">
          <ac:chgData name="" userId="" providerId="" clId="Web-{4D1D4BE1-355F-4CCE-94EC-5B2D44F8E7A4}" dt="2022-12-12T11:17:04.758" v="133"/>
          <ac:picMkLst>
            <pc:docMk/>
            <pc:sldMk cId="3298012991" sldId="262"/>
            <ac:picMk id="17" creationId="{B7BF7473-D7C2-8CC8-8278-5DBCF3EA1F1D}"/>
          </ac:picMkLst>
        </pc:picChg>
      </pc:sldChg>
      <pc:sldChg chg="addSp modSp ord">
        <pc:chgData name="" userId="" providerId="" clId="Web-{4D1D4BE1-355F-4CCE-94EC-5B2D44F8E7A4}" dt="2022-12-12T11:51:06.921" v="382" actId="20577"/>
        <pc:sldMkLst>
          <pc:docMk/>
          <pc:sldMk cId="3847536692" sldId="263"/>
        </pc:sldMkLst>
        <pc:spChg chg="mod">
          <ac:chgData name="" userId="" providerId="" clId="Web-{4D1D4BE1-355F-4CCE-94EC-5B2D44F8E7A4}" dt="2022-12-12T11:51:06.921" v="382" actId="20577"/>
          <ac:spMkLst>
            <pc:docMk/>
            <pc:sldMk cId="3847536692" sldId="263"/>
            <ac:spMk id="2" creationId="{FCE8FA16-E4E3-D685-6902-BD68BD4DD513}"/>
          </ac:spMkLst>
        </pc:spChg>
        <pc:picChg chg="add mod ord">
          <ac:chgData name="" userId="" providerId="" clId="Web-{4D1D4BE1-355F-4CCE-94EC-5B2D44F8E7A4}" dt="2022-12-12T11:50:51.327" v="379"/>
          <ac:picMkLst>
            <pc:docMk/>
            <pc:sldMk cId="3847536692" sldId="263"/>
            <ac:picMk id="21" creationId="{8440C5DB-2116-BC47-25A5-2D3BF270E580}"/>
          </ac:picMkLst>
        </pc:picChg>
      </pc:sldChg>
      <pc:sldChg chg="addSp delSp modSp add del ord">
        <pc:chgData name="" userId="" providerId="" clId="Web-{4D1D4BE1-355F-4CCE-94EC-5B2D44F8E7A4}" dt="2022-12-12T11:39:35.804" v="303" actId="20577"/>
        <pc:sldMkLst>
          <pc:docMk/>
          <pc:sldMk cId="1018311571" sldId="264"/>
        </pc:sldMkLst>
        <pc:spChg chg="mod">
          <ac:chgData name="" userId="" providerId="" clId="Web-{4D1D4BE1-355F-4CCE-94EC-5B2D44F8E7A4}" dt="2022-12-12T11:37:57.238" v="293" actId="1076"/>
          <ac:spMkLst>
            <pc:docMk/>
            <pc:sldMk cId="1018311571" sldId="264"/>
            <ac:spMk id="2" creationId="{271EA6B5-2971-4093-02C4-4222D73906D4}"/>
          </ac:spMkLst>
        </pc:spChg>
        <pc:graphicFrameChg chg="ord modGraphic">
          <ac:chgData name="" userId="" providerId="" clId="Web-{4D1D4BE1-355F-4CCE-94EC-5B2D44F8E7A4}" dt="2022-12-12T11:39:35.804" v="303" actId="20577"/>
          <ac:graphicFrameMkLst>
            <pc:docMk/>
            <pc:sldMk cId="1018311571" sldId="264"/>
            <ac:graphicFrameMk id="33" creationId="{7D2E561B-B6F4-5349-E7CD-EA16BDF3EC1D}"/>
          </ac:graphicFrameMkLst>
        </pc:graphicFrameChg>
        <pc:picChg chg="add del mod ord">
          <ac:chgData name="" userId="" providerId="" clId="Web-{4D1D4BE1-355F-4CCE-94EC-5B2D44F8E7A4}" dt="2022-12-12T11:38:12.364" v="297"/>
          <ac:picMkLst>
            <pc:docMk/>
            <pc:sldMk cId="1018311571" sldId="264"/>
            <ac:picMk id="29" creationId="{AF5EBE32-60B9-980C-F8C5-C81DB286B1DE}"/>
          </ac:picMkLst>
        </pc:picChg>
      </pc:sldChg>
      <pc:sldChg chg="addSp delSp modSp del ord">
        <pc:chgData name="" userId="" providerId="" clId="Web-{4D1D4BE1-355F-4CCE-94EC-5B2D44F8E7A4}" dt="2022-12-12T11:45:02.065" v="341"/>
        <pc:sldMkLst>
          <pc:docMk/>
          <pc:sldMk cId="3628062915" sldId="265"/>
        </pc:sldMkLst>
        <pc:spChg chg="del mod">
          <ac:chgData name="" userId="" providerId="" clId="Web-{4D1D4BE1-355F-4CCE-94EC-5B2D44F8E7A4}" dt="2022-12-12T11:42:00.153" v="313"/>
          <ac:spMkLst>
            <pc:docMk/>
            <pc:sldMk cId="3628062915" sldId="265"/>
            <ac:spMk id="2" creationId="{FB57B28A-8108-4007-C2EF-11B0257A08AC}"/>
          </ac:spMkLst>
        </pc:spChg>
        <pc:picChg chg="add del mod ord">
          <ac:chgData name="" userId="" providerId="" clId="Web-{4D1D4BE1-355F-4CCE-94EC-5B2D44F8E7A4}" dt="2022-12-12T11:42:02.481" v="314"/>
          <ac:picMkLst>
            <pc:docMk/>
            <pc:sldMk cId="3628062915" sldId="265"/>
            <ac:picMk id="3" creationId="{7A4C1F7A-ABE0-D223-71A7-04923BEC55C8}"/>
          </ac:picMkLst>
        </pc:picChg>
      </pc:sldChg>
      <pc:sldChg chg="addSp modSp">
        <pc:chgData name="" userId="" providerId="" clId="Web-{4D1D4BE1-355F-4CCE-94EC-5B2D44F8E7A4}" dt="2022-12-12T11:49:04.370" v="372" actId="1076"/>
        <pc:sldMkLst>
          <pc:docMk/>
          <pc:sldMk cId="243495239" sldId="267"/>
        </pc:sldMkLst>
        <pc:spChg chg="mod">
          <ac:chgData name="" userId="" providerId="" clId="Web-{4D1D4BE1-355F-4CCE-94EC-5B2D44F8E7A4}" dt="2022-12-12T11:48:24.900" v="369" actId="20577"/>
          <ac:spMkLst>
            <pc:docMk/>
            <pc:sldMk cId="243495239" sldId="267"/>
            <ac:spMk id="2" creationId="{84C9121D-90B7-8A96-66C1-487F8C79A807}"/>
          </ac:spMkLst>
        </pc:spChg>
        <pc:picChg chg="add mod ord">
          <ac:chgData name="" userId="" providerId="" clId="Web-{4D1D4BE1-355F-4CCE-94EC-5B2D44F8E7A4}" dt="2022-12-12T11:47:48.930" v="364"/>
          <ac:picMkLst>
            <pc:docMk/>
            <pc:sldMk cId="243495239" sldId="267"/>
            <ac:picMk id="3" creationId="{42882C94-7E33-155F-A0B6-F4C650A97A38}"/>
          </ac:picMkLst>
        </pc:picChg>
        <pc:picChg chg="mod">
          <ac:chgData name="" userId="" providerId="" clId="Web-{4D1D4BE1-355F-4CCE-94EC-5B2D44F8E7A4}" dt="2022-12-12T11:49:04.370" v="372" actId="1076"/>
          <ac:picMkLst>
            <pc:docMk/>
            <pc:sldMk cId="243495239" sldId="267"/>
            <ac:picMk id="10" creationId="{2A936BF5-662B-04DE-2D6C-539836C77A94}"/>
          </ac:picMkLst>
        </pc:picChg>
      </pc:sldChg>
      <pc:sldChg chg="del">
        <pc:chgData name="" userId="" providerId="" clId="Web-{4D1D4BE1-355F-4CCE-94EC-5B2D44F8E7A4}" dt="2022-12-12T10:54:49.010" v="15"/>
        <pc:sldMkLst>
          <pc:docMk/>
          <pc:sldMk cId="3438567456" sldId="268"/>
        </pc:sldMkLst>
      </pc:sldChg>
      <pc:sldChg chg="addSp delSp modSp new ord">
        <pc:chgData name="" userId="" providerId="" clId="Web-{4D1D4BE1-355F-4CCE-94EC-5B2D44F8E7A4}" dt="2022-12-12T11:01:55.322" v="58" actId="1076"/>
        <pc:sldMkLst>
          <pc:docMk/>
          <pc:sldMk cId="4277253542" sldId="268"/>
        </pc:sldMkLst>
        <pc:spChg chg="del">
          <ac:chgData name="" userId="" providerId="" clId="Web-{4D1D4BE1-355F-4CCE-94EC-5B2D44F8E7A4}" dt="2022-12-12T10:59:13.941" v="44"/>
          <ac:spMkLst>
            <pc:docMk/>
            <pc:sldMk cId="4277253542" sldId="268"/>
            <ac:spMk id="2" creationId="{2829E94D-8950-FA12-BACE-A45933F6D485}"/>
          </ac:spMkLst>
        </pc:spChg>
        <pc:spChg chg="del">
          <ac:chgData name="" userId="" providerId="" clId="Web-{4D1D4BE1-355F-4CCE-94EC-5B2D44F8E7A4}" dt="2022-12-12T10:58:35.190" v="36"/>
          <ac:spMkLst>
            <pc:docMk/>
            <pc:sldMk cId="4277253542" sldId="268"/>
            <ac:spMk id="3" creationId="{0028BED3-61A1-3D7B-1EA4-51CF1537A678}"/>
          </ac:spMkLst>
        </pc:spChg>
        <pc:spChg chg="add mod">
          <ac:chgData name="" userId="" providerId="" clId="Web-{4D1D4BE1-355F-4CCE-94EC-5B2D44F8E7A4}" dt="2022-12-12T10:59:53.380" v="48" actId="1076"/>
          <ac:spMkLst>
            <pc:docMk/>
            <pc:sldMk cId="4277253542" sldId="268"/>
            <ac:spMk id="5" creationId="{0515C5E1-E7D4-C90A-A845-4EDBE6CB7D92}"/>
          </ac:spMkLst>
        </pc:spChg>
        <pc:spChg chg="add mod">
          <ac:chgData name="" userId="" providerId="" clId="Web-{4D1D4BE1-355F-4CCE-94EC-5B2D44F8E7A4}" dt="2022-12-12T11:00:53.507" v="52" actId="1076"/>
          <ac:spMkLst>
            <pc:docMk/>
            <pc:sldMk cId="4277253542" sldId="268"/>
            <ac:spMk id="6" creationId="{AC52BF3B-7E78-CA0C-F059-EA23D2C116EA}"/>
          </ac:spMkLst>
        </pc:spChg>
        <pc:spChg chg="add mod">
          <ac:chgData name="" userId="" providerId="" clId="Web-{4D1D4BE1-355F-4CCE-94EC-5B2D44F8E7A4}" dt="2022-12-12T11:01:55.322" v="58" actId="1076"/>
          <ac:spMkLst>
            <pc:docMk/>
            <pc:sldMk cId="4277253542" sldId="268"/>
            <ac:spMk id="7" creationId="{DBDC72E4-51E7-6836-4812-0265A05525CF}"/>
          </ac:spMkLst>
        </pc:spChg>
        <pc:spChg chg="add mod">
          <ac:chgData name="" userId="" providerId="" clId="Web-{4D1D4BE1-355F-4CCE-94EC-5B2D44F8E7A4}" dt="2022-12-12T11:01:44.759" v="57" actId="1076"/>
          <ac:spMkLst>
            <pc:docMk/>
            <pc:sldMk cId="4277253542" sldId="268"/>
            <ac:spMk id="8" creationId="{4C209A5F-37EA-BF60-0875-25282FAE7C5E}"/>
          </ac:spMkLst>
        </pc:spChg>
        <pc:picChg chg="add mod ord">
          <ac:chgData name="" userId="" providerId="" clId="Web-{4D1D4BE1-355F-4CCE-94EC-5B2D44F8E7A4}" dt="2022-12-12T10:59:07.113" v="43"/>
          <ac:picMkLst>
            <pc:docMk/>
            <pc:sldMk cId="4277253542" sldId="268"/>
            <ac:picMk id="4" creationId="{41FDA4E2-4DE9-550D-C331-D9B38D6DA9B7}"/>
          </ac:picMkLst>
        </pc:picChg>
      </pc:sldChg>
      <pc:sldChg chg="addSp delSp modSp new ord">
        <pc:chgData name="" userId="" providerId="" clId="Web-{4D1D4BE1-355F-4CCE-94EC-5B2D44F8E7A4}" dt="2022-12-12T11:06:27.190" v="83"/>
        <pc:sldMkLst>
          <pc:docMk/>
          <pc:sldMk cId="3651464068" sldId="269"/>
        </pc:sldMkLst>
        <pc:spChg chg="del">
          <ac:chgData name="" userId="" providerId="" clId="Web-{4D1D4BE1-355F-4CCE-94EC-5B2D44F8E7A4}" dt="2022-12-12T11:03:04.058" v="61"/>
          <ac:spMkLst>
            <pc:docMk/>
            <pc:sldMk cId="3651464068" sldId="269"/>
            <ac:spMk id="2" creationId="{89E22B8E-4507-EFE9-8B48-9213630C44E7}"/>
          </ac:spMkLst>
        </pc:spChg>
        <pc:spChg chg="del">
          <ac:chgData name="" userId="" providerId="" clId="Web-{4D1D4BE1-355F-4CCE-94EC-5B2D44F8E7A4}" dt="2022-12-12T11:03:08.152" v="62"/>
          <ac:spMkLst>
            <pc:docMk/>
            <pc:sldMk cId="3651464068" sldId="269"/>
            <ac:spMk id="3" creationId="{5DEA43B5-AA20-8819-4993-E65EDFA57AD5}"/>
          </ac:spMkLst>
        </pc:spChg>
        <pc:spChg chg="add mod">
          <ac:chgData name="" userId="" providerId="" clId="Web-{4D1D4BE1-355F-4CCE-94EC-5B2D44F8E7A4}" dt="2022-12-12T11:04:15.420" v="73" actId="1076"/>
          <ac:spMkLst>
            <pc:docMk/>
            <pc:sldMk cId="3651464068" sldId="269"/>
            <ac:spMk id="5" creationId="{B48A8B4D-F88F-1F3E-5413-620C6A575150}"/>
          </ac:spMkLst>
        </pc:spChg>
        <pc:graphicFrameChg chg="add mod modGraphic">
          <ac:chgData name="" userId="" providerId="" clId="Web-{4D1D4BE1-355F-4CCE-94EC-5B2D44F8E7A4}" dt="2022-12-12T11:06:27.190" v="83"/>
          <ac:graphicFrameMkLst>
            <pc:docMk/>
            <pc:sldMk cId="3651464068" sldId="269"/>
            <ac:graphicFrameMk id="7" creationId="{53DB8BF7-F12B-90B7-F7C2-DA21E1ACFE04}"/>
          </ac:graphicFrameMkLst>
        </pc:graphicFrameChg>
        <pc:picChg chg="add mod">
          <ac:chgData name="" userId="" providerId="" clId="Web-{4D1D4BE1-355F-4CCE-94EC-5B2D44F8E7A4}" dt="2022-12-12T11:05:09.187" v="76" actId="1076"/>
          <ac:picMkLst>
            <pc:docMk/>
            <pc:sldMk cId="3651464068" sldId="269"/>
            <ac:picMk id="4" creationId="{360BEB9E-9AEC-7471-279F-BA5FDFA4485C}"/>
          </ac:picMkLst>
        </pc:picChg>
      </pc:sldChg>
      <pc:sldChg chg="addSp delSp modSp new">
        <pc:chgData name="" userId="" providerId="" clId="Web-{4D1D4BE1-355F-4CCE-94EC-5B2D44F8E7A4}" dt="2022-12-12T11:26:18.215" v="209" actId="20577"/>
        <pc:sldMkLst>
          <pc:docMk/>
          <pc:sldMk cId="819959060" sldId="270"/>
        </pc:sldMkLst>
        <pc:spChg chg="del">
          <ac:chgData name="" userId="" providerId="" clId="Web-{4D1D4BE1-355F-4CCE-94EC-5B2D44F8E7A4}" dt="2022-12-12T11:21:15.329" v="159"/>
          <ac:spMkLst>
            <pc:docMk/>
            <pc:sldMk cId="819959060" sldId="270"/>
            <ac:spMk id="2" creationId="{938470C6-7C4D-7343-AA96-B60AB3A7A6A5}"/>
          </ac:spMkLst>
        </pc:spChg>
        <pc:spChg chg="del">
          <ac:chgData name="" userId="" providerId="" clId="Web-{4D1D4BE1-355F-4CCE-94EC-5B2D44F8E7A4}" dt="2022-12-12T11:20:42.453" v="152"/>
          <ac:spMkLst>
            <pc:docMk/>
            <pc:sldMk cId="819959060" sldId="270"/>
            <ac:spMk id="3" creationId="{C6319AA8-A8C1-046B-2880-DDF1FB9BE5A5}"/>
          </ac:spMkLst>
        </pc:spChg>
        <pc:spChg chg="add mod">
          <ac:chgData name="" userId="" providerId="" clId="Web-{4D1D4BE1-355F-4CCE-94EC-5B2D44F8E7A4}" dt="2022-12-12T11:26:18.215" v="209" actId="20577"/>
          <ac:spMkLst>
            <pc:docMk/>
            <pc:sldMk cId="819959060" sldId="270"/>
            <ac:spMk id="5" creationId="{351EA71A-4876-5E99-7E28-A9A940378586}"/>
          </ac:spMkLst>
        </pc:spChg>
        <pc:spChg chg="add del mod">
          <ac:chgData name="" userId="" providerId="" clId="Web-{4D1D4BE1-355F-4CCE-94EC-5B2D44F8E7A4}" dt="2022-12-12T11:23:15.490" v="178"/>
          <ac:spMkLst>
            <pc:docMk/>
            <pc:sldMk cId="819959060" sldId="270"/>
            <ac:spMk id="6" creationId="{933C1495-C650-986D-6AA5-0BED7B17263E}"/>
          </ac:spMkLst>
        </pc:spChg>
        <pc:spChg chg="add mod">
          <ac:chgData name="" userId="" providerId="" clId="Web-{4D1D4BE1-355F-4CCE-94EC-5B2D44F8E7A4}" dt="2022-12-12T11:26:12.230" v="208" actId="1076"/>
          <ac:spMkLst>
            <pc:docMk/>
            <pc:sldMk cId="819959060" sldId="270"/>
            <ac:spMk id="7" creationId="{A1FC48A5-61E5-1C6A-A97C-488920D591E4}"/>
          </ac:spMkLst>
        </pc:spChg>
        <pc:picChg chg="add mod ord">
          <ac:chgData name="" userId="" providerId="" clId="Web-{4D1D4BE1-355F-4CCE-94EC-5B2D44F8E7A4}" dt="2022-12-12T11:21:12.048" v="158"/>
          <ac:picMkLst>
            <pc:docMk/>
            <pc:sldMk cId="819959060" sldId="270"/>
            <ac:picMk id="4" creationId="{8AE0BF72-18BE-281D-BF5A-AD6AFF191D52}"/>
          </ac:picMkLst>
        </pc:picChg>
      </pc:sldChg>
      <pc:sldChg chg="addSp delSp modSp new">
        <pc:chgData name="" userId="" providerId="" clId="Web-{4D1D4BE1-355F-4CCE-94EC-5B2D44F8E7A4}" dt="2022-12-12T11:46:42.334" v="358" actId="20577"/>
        <pc:sldMkLst>
          <pc:docMk/>
          <pc:sldMk cId="1288638030" sldId="271"/>
        </pc:sldMkLst>
        <pc:spChg chg="del">
          <ac:chgData name="" userId="" providerId="" clId="Web-{4D1D4BE1-355F-4CCE-94EC-5B2D44F8E7A4}" dt="2022-12-12T11:27:26.842" v="212"/>
          <ac:spMkLst>
            <pc:docMk/>
            <pc:sldMk cId="1288638030" sldId="271"/>
            <ac:spMk id="2" creationId="{983EC946-C901-9ED3-0A30-6E25F7D02040}"/>
          </ac:spMkLst>
        </pc:spChg>
        <pc:spChg chg="del">
          <ac:chgData name="" userId="" providerId="" clId="Web-{4D1D4BE1-355F-4CCE-94EC-5B2D44F8E7A4}" dt="2022-12-12T11:27:29.889" v="213"/>
          <ac:spMkLst>
            <pc:docMk/>
            <pc:sldMk cId="1288638030" sldId="271"/>
            <ac:spMk id="3" creationId="{93777DDB-5B76-AC95-7B92-B32EDFE56BBF}"/>
          </ac:spMkLst>
        </pc:spChg>
        <pc:spChg chg="add del mod">
          <ac:chgData name="" userId="" providerId="" clId="Web-{4D1D4BE1-355F-4CCE-94EC-5B2D44F8E7A4}" dt="2022-12-12T11:30:22.035" v="223"/>
          <ac:spMkLst>
            <pc:docMk/>
            <pc:sldMk cId="1288638030" sldId="271"/>
            <ac:spMk id="5" creationId="{4A3ADF46-1FC6-5A83-2549-E4D9C78CF0D7}"/>
          </ac:spMkLst>
        </pc:spChg>
        <pc:spChg chg="add mod">
          <ac:chgData name="" userId="" providerId="" clId="Web-{4D1D4BE1-355F-4CCE-94EC-5B2D44F8E7A4}" dt="2022-12-12T11:32:14.164" v="255" actId="1076"/>
          <ac:spMkLst>
            <pc:docMk/>
            <pc:sldMk cId="1288638030" sldId="271"/>
            <ac:spMk id="6" creationId="{786817DB-290A-D48A-DB48-76CA8165FA8D}"/>
          </ac:spMkLst>
        </pc:spChg>
        <pc:spChg chg="add mod">
          <ac:chgData name="" userId="" providerId="" clId="Web-{4D1D4BE1-355F-4CCE-94EC-5B2D44F8E7A4}" dt="2022-12-12T11:46:42.334" v="358" actId="20577"/>
          <ac:spMkLst>
            <pc:docMk/>
            <pc:sldMk cId="1288638030" sldId="271"/>
            <ac:spMk id="7" creationId="{2EC7671F-9136-6C95-C579-0270281A213F}"/>
          </ac:spMkLst>
        </pc:spChg>
        <pc:spChg chg="add mod">
          <ac:chgData name="" userId="" providerId="" clId="Web-{4D1D4BE1-355F-4CCE-94EC-5B2D44F8E7A4}" dt="2022-12-12T11:46:35.131" v="357" actId="1076"/>
          <ac:spMkLst>
            <pc:docMk/>
            <pc:sldMk cId="1288638030" sldId="271"/>
            <ac:spMk id="8" creationId="{13E9A352-E786-0C07-E27C-7277B199C321}"/>
          </ac:spMkLst>
        </pc:spChg>
        <pc:picChg chg="add mod">
          <ac:chgData name="" userId="" providerId="" clId="Web-{4D1D4BE1-355F-4CCE-94EC-5B2D44F8E7A4}" dt="2022-12-12T11:28:31.750" v="220" actId="1076"/>
          <ac:picMkLst>
            <pc:docMk/>
            <pc:sldMk cId="1288638030" sldId="271"/>
            <ac:picMk id="4" creationId="{7E366410-0EFC-1096-7365-EB355DE58A5B}"/>
          </ac:picMkLst>
        </pc:picChg>
      </pc:sldChg>
      <pc:sldChg chg="addSp delSp modSp new">
        <pc:chgData name="" userId="" providerId="" clId="Web-{4D1D4BE1-355F-4CCE-94EC-5B2D44F8E7A4}" dt="2022-12-12T11:44:54.377" v="340" actId="14100"/>
        <pc:sldMkLst>
          <pc:docMk/>
          <pc:sldMk cId="143397022" sldId="272"/>
        </pc:sldMkLst>
        <pc:spChg chg="mod">
          <ac:chgData name="" userId="" providerId="" clId="Web-{4D1D4BE1-355F-4CCE-94EC-5B2D44F8E7A4}" dt="2022-12-12T11:43:36.765" v="328" actId="20577"/>
          <ac:spMkLst>
            <pc:docMk/>
            <pc:sldMk cId="143397022" sldId="272"/>
            <ac:spMk id="2" creationId="{87A2C684-B398-9971-3C29-10C7722697FA}"/>
          </ac:spMkLst>
        </pc:spChg>
        <pc:spChg chg="del">
          <ac:chgData name="" userId="" providerId="" clId="Web-{4D1D4BE1-355F-4CCE-94EC-5B2D44F8E7A4}" dt="2022-12-12T11:42:34.794" v="316"/>
          <ac:spMkLst>
            <pc:docMk/>
            <pc:sldMk cId="143397022" sldId="272"/>
            <ac:spMk id="3" creationId="{FDB96D52-A202-99FA-AFF3-94A0D7068E8A}"/>
          </ac:spMkLst>
        </pc:spChg>
        <pc:spChg chg="add mod">
          <ac:chgData name="" userId="" providerId="" clId="Web-{4D1D4BE1-355F-4CCE-94EC-5B2D44F8E7A4}" dt="2022-12-12T11:44:54.377" v="340" actId="14100"/>
          <ac:spMkLst>
            <pc:docMk/>
            <pc:sldMk cId="143397022" sldId="272"/>
            <ac:spMk id="5" creationId="{C945FA16-C539-1091-50B8-B5F45EE5C3B7}"/>
          </ac:spMkLst>
        </pc:spChg>
        <pc:picChg chg="add mod ord">
          <ac:chgData name="" userId="" providerId="" clId="Web-{4D1D4BE1-355F-4CCE-94EC-5B2D44F8E7A4}" dt="2022-12-12T11:43:03.483" v="321"/>
          <ac:picMkLst>
            <pc:docMk/>
            <pc:sldMk cId="143397022" sldId="272"/>
            <ac:picMk id="4" creationId="{940F4194-8130-2C0A-D7F8-B2D71D07F0F4}"/>
          </ac:picMkLst>
        </pc:picChg>
      </pc:sldChg>
      <pc:sldChg chg="addSp delSp modSp new">
        <pc:chgData name="" userId="" providerId="" clId="Web-{4D1D4BE1-355F-4CCE-94EC-5B2D44F8E7A4}" dt="2022-12-12T11:53:42.895" v="428" actId="1076"/>
        <pc:sldMkLst>
          <pc:docMk/>
          <pc:sldMk cId="207999822" sldId="273"/>
        </pc:sldMkLst>
        <pc:spChg chg="del">
          <ac:chgData name="" userId="" providerId="" clId="Web-{4D1D4BE1-355F-4CCE-94EC-5B2D44F8E7A4}" dt="2022-12-12T11:51:39.360" v="385"/>
          <ac:spMkLst>
            <pc:docMk/>
            <pc:sldMk cId="207999822" sldId="273"/>
            <ac:spMk id="2" creationId="{C5508437-7970-CBF9-CEC9-CE044ED835C4}"/>
          </ac:spMkLst>
        </pc:spChg>
        <pc:spChg chg="del">
          <ac:chgData name="" userId="" providerId="" clId="Web-{4D1D4BE1-355F-4CCE-94EC-5B2D44F8E7A4}" dt="2022-12-12T11:51:44.750" v="386"/>
          <ac:spMkLst>
            <pc:docMk/>
            <pc:sldMk cId="207999822" sldId="273"/>
            <ac:spMk id="3" creationId="{D95672E9-0854-11D3-2A78-3B173C989A48}"/>
          </ac:spMkLst>
        </pc:spChg>
        <pc:spChg chg="add mod">
          <ac:chgData name="" userId="" providerId="" clId="Web-{4D1D4BE1-355F-4CCE-94EC-5B2D44F8E7A4}" dt="2022-12-12T11:53:42.895" v="428" actId="1076"/>
          <ac:spMkLst>
            <pc:docMk/>
            <pc:sldMk cId="207999822" sldId="273"/>
            <ac:spMk id="5" creationId="{DA1F0091-BE0D-C359-C6A9-51F5E75F8AEA}"/>
          </ac:spMkLst>
        </pc:spChg>
        <pc:picChg chg="add mod">
          <ac:chgData name="" userId="" providerId="" clId="Web-{4D1D4BE1-355F-4CCE-94EC-5B2D44F8E7A4}" dt="2022-12-12T11:52:19.158" v="391" actId="14100"/>
          <ac:picMkLst>
            <pc:docMk/>
            <pc:sldMk cId="207999822" sldId="273"/>
            <ac:picMk id="4" creationId="{A5741C87-423A-6F2B-24CF-CB008A765869}"/>
          </ac:picMkLst>
        </pc:picChg>
      </pc:sldChg>
      <pc:sldChg chg="addSp modSp new">
        <pc:chgData name="" userId="" providerId="" clId="Web-{4D1D4BE1-355F-4CCE-94EC-5B2D44F8E7A4}" dt="2022-12-12T12:02:15.225" v="511" actId="14100"/>
        <pc:sldMkLst>
          <pc:docMk/>
          <pc:sldMk cId="3437639772" sldId="274"/>
        </pc:sldMkLst>
        <pc:spChg chg="mod">
          <ac:chgData name="" userId="" providerId="" clId="Web-{4D1D4BE1-355F-4CCE-94EC-5B2D44F8E7A4}" dt="2022-12-12T12:02:02.177" v="509" actId="20577"/>
          <ac:spMkLst>
            <pc:docMk/>
            <pc:sldMk cId="3437639772" sldId="274"/>
            <ac:spMk id="2" creationId="{36F9D125-DB52-F4F4-9CB2-CE7C0E23BA91}"/>
          </ac:spMkLst>
        </pc:spChg>
        <pc:spChg chg="mod">
          <ac:chgData name="" userId="" providerId="" clId="Web-{4D1D4BE1-355F-4CCE-94EC-5B2D44F8E7A4}" dt="2022-12-12T12:02:15.225" v="511" actId="14100"/>
          <ac:spMkLst>
            <pc:docMk/>
            <pc:sldMk cId="3437639772" sldId="274"/>
            <ac:spMk id="3" creationId="{A9208335-409C-455E-CBB7-893FE026D688}"/>
          </ac:spMkLst>
        </pc:spChg>
        <pc:picChg chg="add mod ord">
          <ac:chgData name="" userId="" providerId="" clId="Web-{4D1D4BE1-355F-4CCE-94EC-5B2D44F8E7A4}" dt="2022-12-12T12:01:43.708" v="506"/>
          <ac:picMkLst>
            <pc:docMk/>
            <pc:sldMk cId="3437639772" sldId="274"/>
            <ac:picMk id="4" creationId="{4C87D965-0519-B66D-E9C3-06540956D619}"/>
          </ac:picMkLst>
        </pc:picChg>
      </pc:sldChg>
      <pc:sldChg chg="addSp delSp modSp new">
        <pc:chgData name="" userId="" providerId="" clId="Web-{4D1D4BE1-355F-4CCE-94EC-5B2D44F8E7A4}" dt="2022-12-12T12:10:11.959" v="601" actId="20577"/>
        <pc:sldMkLst>
          <pc:docMk/>
          <pc:sldMk cId="527137644" sldId="275"/>
        </pc:sldMkLst>
        <pc:spChg chg="del">
          <ac:chgData name="" userId="" providerId="" clId="Web-{4D1D4BE1-355F-4CCE-94EC-5B2D44F8E7A4}" dt="2022-12-12T12:00:39.034" v="499"/>
          <ac:spMkLst>
            <pc:docMk/>
            <pc:sldMk cId="527137644" sldId="275"/>
            <ac:spMk id="2" creationId="{54EC7AA6-620F-EEA8-36F3-2F3EB109B2CD}"/>
          </ac:spMkLst>
        </pc:spChg>
        <pc:spChg chg="mod">
          <ac:chgData name="" userId="" providerId="" clId="Web-{4D1D4BE1-355F-4CCE-94EC-5B2D44F8E7A4}" dt="2022-12-12T12:09:32.818" v="595" actId="20577"/>
          <ac:spMkLst>
            <pc:docMk/>
            <pc:sldMk cId="527137644" sldId="275"/>
            <ac:spMk id="3" creationId="{19804E59-7BDA-67E0-ACD8-9E2C3C5887A9}"/>
          </ac:spMkLst>
        </pc:spChg>
        <pc:spChg chg="add mod">
          <ac:chgData name="" userId="" providerId="" clId="Web-{4D1D4BE1-355F-4CCE-94EC-5B2D44F8E7A4}" dt="2022-12-12T12:10:11.959" v="601" actId="20577"/>
          <ac:spMkLst>
            <pc:docMk/>
            <pc:sldMk cId="527137644" sldId="275"/>
            <ac:spMk id="5" creationId="{6D9187FF-C3BB-BAC8-D7C4-E8DB99C19792}"/>
          </ac:spMkLst>
        </pc:spChg>
        <pc:picChg chg="add mod ord">
          <ac:chgData name="" userId="" providerId="" clId="Web-{4D1D4BE1-355F-4CCE-94EC-5B2D44F8E7A4}" dt="2022-12-12T12:03:11.789" v="517"/>
          <ac:picMkLst>
            <pc:docMk/>
            <pc:sldMk cId="527137644" sldId="275"/>
            <ac:picMk id="4" creationId="{25686D6F-9C70-5E06-3265-A5440654E5DC}"/>
          </ac:picMkLst>
        </pc:picChg>
      </pc:sldChg>
      <pc:sldChg chg="new">
        <pc:chgData name="" userId="" providerId="" clId="Web-{4D1D4BE1-355F-4CCE-94EC-5B2D44F8E7A4}" dt="2022-12-12T11:57:48.106" v="470"/>
        <pc:sldMkLst>
          <pc:docMk/>
          <pc:sldMk cId="2699935040" sldId="276"/>
        </pc:sldMkLst>
      </pc:sldChg>
    </pc:docChg>
  </pc:docChgLst>
  <pc:docChgLst>
    <pc:chgData name="HARINI V" userId="ee9812899808fbb9" providerId="Windows Live" clId="Web-{18F59A9B-60B9-48A2-98D8-B7E74D2424EC}"/>
    <pc:docChg chg="modSld">
      <pc:chgData name="HARINI V" userId="ee9812899808fbb9" providerId="Windows Live" clId="Web-{18F59A9B-60B9-48A2-98D8-B7E74D2424EC}" dt="2022-12-13T11:01:51.628" v="23" actId="20577"/>
      <pc:docMkLst>
        <pc:docMk/>
      </pc:docMkLst>
      <pc:sldChg chg="modSp">
        <pc:chgData name="HARINI V" userId="ee9812899808fbb9" providerId="Windows Live" clId="Web-{18F59A9B-60B9-48A2-98D8-B7E74D2424EC}" dt="2022-12-13T11:01:51.628" v="23" actId="20577"/>
        <pc:sldMkLst>
          <pc:docMk/>
          <pc:sldMk cId="342618748" sldId="266"/>
        </pc:sldMkLst>
        <pc:spChg chg="mod">
          <ac:chgData name="HARINI V" userId="ee9812899808fbb9" providerId="Windows Live" clId="Web-{18F59A9B-60B9-48A2-98D8-B7E74D2424EC}" dt="2022-12-13T11:01:51.628" v="23" actId="20577"/>
          <ac:spMkLst>
            <pc:docMk/>
            <pc:sldMk cId="342618748" sldId="266"/>
            <ac:spMk id="3" creationId="{4525E922-D47A-EA14-B031-5EBFA69CB41D}"/>
          </ac:spMkLst>
        </pc:spChg>
      </pc:sldChg>
      <pc:sldChg chg="modSp">
        <pc:chgData name="HARINI V" userId="ee9812899808fbb9" providerId="Windows Live" clId="Web-{18F59A9B-60B9-48A2-98D8-B7E74D2424EC}" dt="2022-12-13T10:55:18.055" v="8" actId="20577"/>
        <pc:sldMkLst>
          <pc:docMk/>
          <pc:sldMk cId="2699935040" sldId="276"/>
        </pc:sldMkLst>
        <pc:spChg chg="mod">
          <ac:chgData name="HARINI V" userId="ee9812899808fbb9" providerId="Windows Live" clId="Web-{18F59A9B-60B9-48A2-98D8-B7E74D2424EC}" dt="2022-12-13T10:55:18.055" v="8" actId="20577"/>
          <ac:spMkLst>
            <pc:docMk/>
            <pc:sldMk cId="2699935040" sldId="276"/>
            <ac:spMk id="3" creationId="{7120703B-80B4-AC50-2558-B31139C2FA7F}"/>
          </ac:spMkLst>
        </pc:spChg>
      </pc:sldChg>
      <pc:sldChg chg="modSp">
        <pc:chgData name="HARINI V" userId="ee9812899808fbb9" providerId="Windows Live" clId="Web-{18F59A9B-60B9-48A2-98D8-B7E74D2424EC}" dt="2022-12-13T11:00:53.486" v="18" actId="20577"/>
        <pc:sldMkLst>
          <pc:docMk/>
          <pc:sldMk cId="1027168025" sldId="283"/>
        </pc:sldMkLst>
        <pc:spChg chg="mod">
          <ac:chgData name="HARINI V" userId="ee9812899808fbb9" providerId="Windows Live" clId="Web-{18F59A9B-60B9-48A2-98D8-B7E74D2424EC}" dt="2022-12-13T11:00:53.486" v="18" actId="20577"/>
          <ac:spMkLst>
            <pc:docMk/>
            <pc:sldMk cId="1027168025" sldId="283"/>
            <ac:spMk id="3" creationId="{C5EDD3D0-CABB-23EC-7623-32ECB1819E9A}"/>
          </ac:spMkLst>
        </pc:spChg>
      </pc:sldChg>
      <pc:sldChg chg="modSp">
        <pc:chgData name="HARINI V" userId="ee9812899808fbb9" providerId="Windows Live" clId="Web-{18F59A9B-60B9-48A2-98D8-B7E74D2424EC}" dt="2022-12-13T11:01:29.190" v="19" actId="20577"/>
        <pc:sldMkLst>
          <pc:docMk/>
          <pc:sldMk cId="3176294696" sldId="285"/>
        </pc:sldMkLst>
        <pc:spChg chg="mod">
          <ac:chgData name="HARINI V" userId="ee9812899808fbb9" providerId="Windows Live" clId="Web-{18F59A9B-60B9-48A2-98D8-B7E74D2424EC}" dt="2022-12-13T11:01:29.190" v="19" actId="20577"/>
          <ac:spMkLst>
            <pc:docMk/>
            <pc:sldMk cId="3176294696" sldId="285"/>
            <ac:spMk id="3" creationId="{484C0B15-DB9D-539F-4EAF-BB715DA2C55A}"/>
          </ac:spMkLst>
        </pc:spChg>
      </pc:sldChg>
      <pc:sldChg chg="modSp">
        <pc:chgData name="HARINI V" userId="ee9812899808fbb9" providerId="Windows Live" clId="Web-{18F59A9B-60B9-48A2-98D8-B7E74D2424EC}" dt="2022-12-13T11:00:43.095" v="15" actId="20577"/>
        <pc:sldMkLst>
          <pc:docMk/>
          <pc:sldMk cId="653673280" sldId="287"/>
        </pc:sldMkLst>
        <pc:spChg chg="mod">
          <ac:chgData name="HARINI V" userId="ee9812899808fbb9" providerId="Windows Live" clId="Web-{18F59A9B-60B9-48A2-98D8-B7E74D2424EC}" dt="2022-12-13T11:00:43.095" v="15" actId="20577"/>
          <ac:spMkLst>
            <pc:docMk/>
            <pc:sldMk cId="653673280" sldId="287"/>
            <ac:spMk id="3" creationId="{2E450E8A-1C79-FF62-82A0-30EDA6B78FE0}"/>
          </ac:spMkLst>
        </pc:spChg>
        <pc:spChg chg="mod">
          <ac:chgData name="HARINI V" userId="ee9812899808fbb9" providerId="Windows Live" clId="Web-{18F59A9B-60B9-48A2-98D8-B7E74D2424EC}" dt="2022-12-13T11:00:38.345" v="14" actId="20577"/>
          <ac:spMkLst>
            <pc:docMk/>
            <pc:sldMk cId="653673280" sldId="287"/>
            <ac:spMk id="5" creationId="{36B9DB2D-AC30-A0D7-8310-1413F88B12DA}"/>
          </ac:spMkLst>
        </pc:spChg>
        <pc:picChg chg="mod">
          <ac:chgData name="HARINI V" userId="ee9812899808fbb9" providerId="Windows Live" clId="Web-{18F59A9B-60B9-48A2-98D8-B7E74D2424EC}" dt="2022-12-13T11:00:33.907" v="13" actId="1076"/>
          <ac:picMkLst>
            <pc:docMk/>
            <pc:sldMk cId="653673280" sldId="287"/>
            <ac:picMk id="30" creationId="{75A75F04-C7EE-888D-750A-614B2C07745A}"/>
          </ac:picMkLst>
        </pc:picChg>
      </pc:sldChg>
    </pc:docChg>
  </pc:docChgLst>
  <pc:docChgLst>
    <pc:chgData clId="Web-{1D77A09A-1B72-4C84-BFD5-8EAFC9A31FD7}"/>
    <pc:docChg chg="modSld">
      <pc:chgData name="" userId="" providerId="" clId="Web-{1D77A09A-1B72-4C84-BFD5-8EAFC9A31FD7}" dt="2022-12-13T05:07:00.123" v="1" actId="1076"/>
      <pc:docMkLst>
        <pc:docMk/>
      </pc:docMkLst>
      <pc:sldChg chg="modSp">
        <pc:chgData name="" userId="" providerId="" clId="Web-{1D77A09A-1B72-4C84-BFD5-8EAFC9A31FD7}" dt="2022-12-13T05:07:00.123" v="1" actId="1076"/>
        <pc:sldMkLst>
          <pc:docMk/>
          <pc:sldMk cId="4277253542" sldId="268"/>
        </pc:sldMkLst>
        <pc:picChg chg="mod">
          <ac:chgData name="" userId="" providerId="" clId="Web-{1D77A09A-1B72-4C84-BFD5-8EAFC9A31FD7}" dt="2022-12-13T05:07:00.123" v="1" actId="1076"/>
          <ac:picMkLst>
            <pc:docMk/>
            <pc:sldMk cId="4277253542" sldId="268"/>
            <ac:picMk id="4" creationId="{41FDA4E2-4DE9-550D-C331-D9B38D6DA9B7}"/>
          </ac:picMkLst>
        </pc:picChg>
      </pc:sldChg>
    </pc:docChg>
  </pc:docChgLst>
  <pc:docChgLst>
    <pc:chgData name="Guest User" providerId="Windows Live" clId="Web-{DAC27A31-AECB-4155-B002-2173EAB70665}"/>
    <pc:docChg chg="modSld">
      <pc:chgData name="Guest User" userId="" providerId="Windows Live" clId="Web-{DAC27A31-AECB-4155-B002-2173EAB70665}" dt="2022-12-13T16:42:59.425" v="10" actId="1076"/>
      <pc:docMkLst>
        <pc:docMk/>
      </pc:docMkLst>
      <pc:sldChg chg="modSp">
        <pc:chgData name="Guest User" userId="" providerId="Windows Live" clId="Web-{DAC27A31-AECB-4155-B002-2173EAB70665}" dt="2022-12-13T16:40:04.122" v="9" actId="1076"/>
        <pc:sldMkLst>
          <pc:docMk/>
          <pc:sldMk cId="342618748" sldId="266"/>
        </pc:sldMkLst>
        <pc:picChg chg="mod">
          <ac:chgData name="Guest User" userId="" providerId="Windows Live" clId="Web-{DAC27A31-AECB-4155-B002-2173EAB70665}" dt="2022-12-13T16:40:04.122" v="9" actId="1076"/>
          <ac:picMkLst>
            <pc:docMk/>
            <pc:sldMk cId="342618748" sldId="266"/>
            <ac:picMk id="5" creationId="{772CCA52-8C6D-6FC4-8CF8-CE12A0A31672}"/>
          </ac:picMkLst>
        </pc:picChg>
      </pc:sldChg>
      <pc:sldChg chg="modSp">
        <pc:chgData name="Guest User" userId="" providerId="Windows Live" clId="Web-{DAC27A31-AECB-4155-B002-2173EAB70665}" dt="2022-12-13T16:34:18.830" v="1" actId="1076"/>
        <pc:sldMkLst>
          <pc:docMk/>
          <pc:sldMk cId="4277253542" sldId="268"/>
        </pc:sldMkLst>
        <pc:spChg chg="mod">
          <ac:chgData name="Guest User" userId="" providerId="Windows Live" clId="Web-{DAC27A31-AECB-4155-B002-2173EAB70665}" dt="2022-12-13T16:34:18.830" v="1" actId="1076"/>
          <ac:spMkLst>
            <pc:docMk/>
            <pc:sldMk cId="4277253542" sldId="268"/>
            <ac:spMk id="3" creationId="{D8648059-BA84-3E21-568D-315E64A3A260}"/>
          </ac:spMkLst>
        </pc:spChg>
      </pc:sldChg>
      <pc:sldChg chg="modSp">
        <pc:chgData name="Guest User" userId="" providerId="Windows Live" clId="Web-{DAC27A31-AECB-4155-B002-2173EAB70665}" dt="2022-12-13T16:34:55.956" v="2" actId="1076"/>
        <pc:sldMkLst>
          <pc:docMk/>
          <pc:sldMk cId="3651464068" sldId="269"/>
        </pc:sldMkLst>
        <pc:picChg chg="mod">
          <ac:chgData name="Guest User" userId="" providerId="Windows Live" clId="Web-{DAC27A31-AECB-4155-B002-2173EAB70665}" dt="2022-12-13T16:34:55.956" v="2" actId="1076"/>
          <ac:picMkLst>
            <pc:docMk/>
            <pc:sldMk cId="3651464068" sldId="269"/>
            <ac:picMk id="3" creationId="{51FC8872-691C-EFDD-3064-1498BB58FB1B}"/>
          </ac:picMkLst>
        </pc:picChg>
      </pc:sldChg>
      <pc:sldChg chg="modSp">
        <pc:chgData name="Guest User" userId="" providerId="Windows Live" clId="Web-{DAC27A31-AECB-4155-B002-2173EAB70665}" dt="2022-12-13T16:42:59.425" v="10" actId="1076"/>
        <pc:sldMkLst>
          <pc:docMk/>
          <pc:sldMk cId="3994578137" sldId="291"/>
        </pc:sldMkLst>
        <pc:picChg chg="mod">
          <ac:chgData name="Guest User" userId="" providerId="Windows Live" clId="Web-{DAC27A31-AECB-4155-B002-2173EAB70665}" dt="2022-12-13T16:42:59.425" v="10" actId="1076"/>
          <ac:picMkLst>
            <pc:docMk/>
            <pc:sldMk cId="3994578137" sldId="291"/>
            <ac:picMk id="6" creationId="{741E2E71-F050-F99A-8F59-35EAE74881D1}"/>
          </ac:picMkLst>
        </pc:picChg>
      </pc:sldChg>
      <pc:sldChg chg="modSp">
        <pc:chgData name="Guest User" userId="" providerId="Windows Live" clId="Web-{DAC27A31-AECB-4155-B002-2173EAB70665}" dt="2022-12-13T16:38:44.620" v="6" actId="20577"/>
        <pc:sldMkLst>
          <pc:docMk/>
          <pc:sldMk cId="4035915658" sldId="293"/>
        </pc:sldMkLst>
        <pc:spChg chg="mod">
          <ac:chgData name="Guest User" userId="" providerId="Windows Live" clId="Web-{DAC27A31-AECB-4155-B002-2173EAB70665}" dt="2022-12-13T16:38:44.620" v="6" actId="20577"/>
          <ac:spMkLst>
            <pc:docMk/>
            <pc:sldMk cId="4035915658" sldId="293"/>
            <ac:spMk id="3" creationId="{75C8DAC2-E231-60AF-3317-F1CABE61E853}"/>
          </ac:spMkLst>
        </pc:spChg>
      </pc:sldChg>
    </pc:docChg>
  </pc:docChgLst>
  <pc:docChgLst>
    <pc:chgData name="HARINI V" userId="ee9812899808fbb9" providerId="Windows Live" clId="Web-{E184B4D9-A001-4705-BC90-A1B4CAE82998}"/>
    <pc:docChg chg="modSld">
      <pc:chgData name="HARINI V" userId="ee9812899808fbb9" providerId="Windows Live" clId="Web-{E184B4D9-A001-4705-BC90-A1B4CAE82998}" dt="2022-12-10T07:40:20.736" v="16" actId="20577"/>
      <pc:docMkLst>
        <pc:docMk/>
      </pc:docMkLst>
      <pc:sldChg chg="modSp">
        <pc:chgData name="HARINI V" userId="ee9812899808fbb9" providerId="Windows Live" clId="Web-{E184B4D9-A001-4705-BC90-A1B4CAE82998}" dt="2022-12-10T07:40:20.736" v="16" actId="20577"/>
        <pc:sldMkLst>
          <pc:docMk/>
          <pc:sldMk cId="342618748" sldId="266"/>
        </pc:sldMkLst>
        <pc:spChg chg="mod">
          <ac:chgData name="HARINI V" userId="ee9812899808fbb9" providerId="Windows Live" clId="Web-{E184B4D9-A001-4705-BC90-A1B4CAE82998}" dt="2022-12-10T07:40:20.736" v="16" actId="20577"/>
          <ac:spMkLst>
            <pc:docMk/>
            <pc:sldMk cId="342618748" sldId="266"/>
            <ac:spMk id="2" creationId="{B28331DE-A867-D870-48F9-60AF31DE79D6}"/>
          </ac:spMkLst>
        </pc:spChg>
      </pc:sldChg>
    </pc:docChg>
  </pc:docChgLst>
  <pc:docChgLst>
    <pc:chgData name="Guest User" providerId="Windows Live" clId="Web-{6D34627A-91D1-4BEF-8D2C-B43F88A0559F}"/>
    <pc:docChg chg="addSld modSld sldOrd">
      <pc:chgData name="Guest User" userId="" providerId="Windows Live" clId="Web-{6D34627A-91D1-4BEF-8D2C-B43F88A0559F}" dt="2022-12-12T14:56:07.049" v="79" actId="20577"/>
      <pc:docMkLst>
        <pc:docMk/>
      </pc:docMkLst>
      <pc:sldChg chg="addSp delSp modSp">
        <pc:chgData name="Guest User" userId="" providerId="Windows Live" clId="Web-{6D34627A-91D1-4BEF-8D2C-B43F88A0559F}" dt="2022-12-12T14:46:40.099" v="9"/>
        <pc:sldMkLst>
          <pc:docMk/>
          <pc:sldMk cId="342618748" sldId="266"/>
        </pc:sldMkLst>
        <pc:picChg chg="add del mod">
          <ac:chgData name="Guest User" userId="" providerId="Windows Live" clId="Web-{6D34627A-91D1-4BEF-8D2C-B43F88A0559F}" dt="2022-12-12T14:45:38.348" v="1"/>
          <ac:picMkLst>
            <pc:docMk/>
            <pc:sldMk cId="342618748" sldId="266"/>
            <ac:picMk id="4" creationId="{4464E3AC-2C7C-72B3-4F1C-19554DD220BB}"/>
          </ac:picMkLst>
        </pc:picChg>
        <pc:picChg chg="add mod ord">
          <ac:chgData name="Guest User" userId="" providerId="Windows Live" clId="Web-{6D34627A-91D1-4BEF-8D2C-B43F88A0559F}" dt="2022-12-12T14:46:40.099" v="9"/>
          <ac:picMkLst>
            <pc:docMk/>
            <pc:sldMk cId="342618748" sldId="266"/>
            <ac:picMk id="5" creationId="{375B2223-0046-A107-8AA8-D024F1C5AD8A}"/>
          </ac:picMkLst>
        </pc:picChg>
      </pc:sldChg>
      <pc:sldChg chg="addSp modSp ord">
        <pc:chgData name="Guest User" userId="" providerId="Windows Live" clId="Web-{6D34627A-91D1-4BEF-8D2C-B43F88A0559F}" dt="2022-12-12T14:56:07.049" v="79" actId="20577"/>
        <pc:sldMkLst>
          <pc:docMk/>
          <pc:sldMk cId="207999822" sldId="273"/>
        </pc:sldMkLst>
        <pc:spChg chg="add mod">
          <ac:chgData name="Guest User" userId="" providerId="Windows Live" clId="Web-{6D34627A-91D1-4BEF-8D2C-B43F88A0559F}" dt="2022-12-12T14:56:07.049" v="79" actId="20577"/>
          <ac:spMkLst>
            <pc:docMk/>
            <pc:sldMk cId="207999822" sldId="273"/>
            <ac:spMk id="2" creationId="{125F1F2D-029D-2946-B493-00D1ADECC8F6}"/>
          </ac:spMkLst>
        </pc:spChg>
      </pc:sldChg>
      <pc:sldChg chg="ord">
        <pc:chgData name="Guest User" userId="" providerId="Windows Live" clId="Web-{6D34627A-91D1-4BEF-8D2C-B43F88A0559F}" dt="2022-12-12T14:48:57.102" v="23"/>
        <pc:sldMkLst>
          <pc:docMk/>
          <pc:sldMk cId="3437639772" sldId="274"/>
        </pc:sldMkLst>
      </pc:sldChg>
      <pc:sldChg chg="ord">
        <pc:chgData name="Guest User" userId="" providerId="Windows Live" clId="Web-{6D34627A-91D1-4BEF-8D2C-B43F88A0559F}" dt="2022-12-12T14:49:06.024" v="24"/>
        <pc:sldMkLst>
          <pc:docMk/>
          <pc:sldMk cId="527137644" sldId="275"/>
        </pc:sldMkLst>
      </pc:sldChg>
      <pc:sldChg chg="addSp delSp modSp mod setBg setClrOvrMap">
        <pc:chgData name="Guest User" userId="" providerId="Windows Live" clId="Web-{6D34627A-91D1-4BEF-8D2C-B43F88A0559F}" dt="2022-12-12T14:48:39.055" v="21"/>
        <pc:sldMkLst>
          <pc:docMk/>
          <pc:sldMk cId="2699935040" sldId="276"/>
        </pc:sldMkLst>
        <pc:spChg chg="mod ord">
          <ac:chgData name="Guest User" userId="" providerId="Windows Live" clId="Web-{6D34627A-91D1-4BEF-8D2C-B43F88A0559F}" dt="2022-12-12T14:48:15.054" v="16"/>
          <ac:spMkLst>
            <pc:docMk/>
            <pc:sldMk cId="2699935040" sldId="276"/>
            <ac:spMk id="3" creationId="{7120703B-80B4-AC50-2558-B31139C2FA7F}"/>
          </ac:spMkLst>
        </pc:spChg>
        <pc:spChg chg="add del">
          <ac:chgData name="Guest User" userId="" providerId="Windows Live" clId="Web-{6D34627A-91D1-4BEF-8D2C-B43F88A0559F}" dt="2022-12-12T14:47:31.944" v="12"/>
          <ac:spMkLst>
            <pc:docMk/>
            <pc:sldMk cId="2699935040" sldId="276"/>
            <ac:spMk id="8" creationId="{1D3E425D-A4E3-48BD-B155-B9C5C143ECD0}"/>
          </ac:spMkLst>
        </pc:spChg>
        <pc:spChg chg="add del">
          <ac:chgData name="Guest User" userId="" providerId="Windows Live" clId="Web-{6D34627A-91D1-4BEF-8D2C-B43F88A0559F}" dt="2022-12-12T14:47:31.944" v="12"/>
          <ac:spMkLst>
            <pc:docMk/>
            <pc:sldMk cId="2699935040" sldId="276"/>
            <ac:spMk id="10" creationId="{95ECB6E5-4A70-468B-AC3D-876AD4A6C42E}"/>
          </ac:spMkLst>
        </pc:spChg>
        <pc:spChg chg="add del">
          <ac:chgData name="Guest User" userId="" providerId="Windows Live" clId="Web-{6D34627A-91D1-4BEF-8D2C-B43F88A0559F}" dt="2022-12-12T14:47:56.117" v="14"/>
          <ac:spMkLst>
            <pc:docMk/>
            <pc:sldMk cId="2699935040" sldId="276"/>
            <ac:spMk id="16" creationId="{E53A7DF6-5C56-401F-B89F-7DE792C737A0}"/>
          </ac:spMkLst>
        </pc:spChg>
        <pc:spChg chg="add del">
          <ac:chgData name="Guest User" userId="" providerId="Windows Live" clId="Web-{6D34627A-91D1-4BEF-8D2C-B43F88A0559F}" dt="2022-12-12T14:48:15.054" v="16"/>
          <ac:spMkLst>
            <pc:docMk/>
            <pc:sldMk cId="2699935040" sldId="276"/>
            <ac:spMk id="20" creationId="{1D3E425D-A4E3-48BD-B155-B9C5C143ECD0}"/>
          </ac:spMkLst>
        </pc:spChg>
        <pc:spChg chg="add del">
          <ac:chgData name="Guest User" userId="" providerId="Windows Live" clId="Web-{6D34627A-91D1-4BEF-8D2C-B43F88A0559F}" dt="2022-12-12T14:48:15.054" v="16"/>
          <ac:spMkLst>
            <pc:docMk/>
            <pc:sldMk cId="2699935040" sldId="276"/>
            <ac:spMk id="21" creationId="{95ECB6E5-4A70-468B-AC3D-876AD4A6C42E}"/>
          </ac:spMkLst>
        </pc:spChg>
        <pc:grpChg chg="add del">
          <ac:chgData name="Guest User" userId="" providerId="Windows Live" clId="Web-{6D34627A-91D1-4BEF-8D2C-B43F88A0559F}" dt="2022-12-12T14:47:31.944" v="12"/>
          <ac:grpSpMkLst>
            <pc:docMk/>
            <pc:sldMk cId="2699935040" sldId="276"/>
            <ac:grpSpMk id="12" creationId="{AD4843F0-2C8A-4B82-B505-3F95B475EF45}"/>
          </ac:grpSpMkLst>
        </pc:grpChg>
        <pc:grpChg chg="add del">
          <ac:chgData name="Guest User" userId="" providerId="Windows Live" clId="Web-{6D34627A-91D1-4BEF-8D2C-B43F88A0559F}" dt="2022-12-12T14:47:56.117" v="14"/>
          <ac:grpSpMkLst>
            <pc:docMk/>
            <pc:sldMk cId="2699935040" sldId="276"/>
            <ac:grpSpMk id="17" creationId="{0B369065-5B4F-4793-95A5-86951A1A25A1}"/>
          </ac:grpSpMkLst>
        </pc:grpChg>
        <pc:grpChg chg="add del">
          <ac:chgData name="Guest User" userId="" providerId="Windows Live" clId="Web-{6D34627A-91D1-4BEF-8D2C-B43F88A0559F}" dt="2022-12-12T14:48:15.054" v="16"/>
          <ac:grpSpMkLst>
            <pc:docMk/>
            <pc:sldMk cId="2699935040" sldId="276"/>
            <ac:grpSpMk id="22" creationId="{AD4843F0-2C8A-4B82-B505-3F95B475EF45}"/>
          </ac:grpSpMkLst>
        </pc:grpChg>
        <pc:picChg chg="add mod ord">
          <ac:chgData name="Guest User" userId="" providerId="Windows Live" clId="Web-{6D34627A-91D1-4BEF-8D2C-B43F88A0559F}" dt="2022-12-12T14:48:39.055" v="21"/>
          <ac:picMkLst>
            <pc:docMk/>
            <pc:sldMk cId="2699935040" sldId="276"/>
            <ac:picMk id="2" creationId="{BC4D46A5-529C-80CA-1328-1E080DB04B31}"/>
          </ac:picMkLst>
        </pc:picChg>
      </pc:sldChg>
      <pc:sldChg chg="addSp delSp modSp">
        <pc:chgData name="Guest User" userId="" providerId="Windows Live" clId="Web-{6D34627A-91D1-4BEF-8D2C-B43F88A0559F}" dt="2022-12-12T14:55:26.579" v="74"/>
        <pc:sldMkLst>
          <pc:docMk/>
          <pc:sldMk cId="617441973" sldId="277"/>
        </pc:sldMkLst>
        <pc:spChg chg="del mod">
          <ac:chgData name="Guest User" userId="" providerId="Windows Live" clId="Web-{6D34627A-91D1-4BEF-8D2C-B43F88A0559F}" dt="2022-12-12T14:55:26.579" v="74"/>
          <ac:spMkLst>
            <pc:docMk/>
            <pc:sldMk cId="617441973" sldId="277"/>
            <ac:spMk id="2" creationId="{E0FC6B99-6472-3476-93FF-768696734361}"/>
          </ac:spMkLst>
        </pc:spChg>
        <pc:spChg chg="del">
          <ac:chgData name="Guest User" userId="" providerId="Windows Live" clId="Web-{6D34627A-91D1-4BEF-8D2C-B43F88A0559F}" dt="2022-12-12T14:49:25.134" v="25"/>
          <ac:spMkLst>
            <pc:docMk/>
            <pc:sldMk cId="617441973" sldId="277"/>
            <ac:spMk id="3" creationId="{72EDFD9A-0C36-7A48-FAEC-F1D93A68201E}"/>
          </ac:spMkLst>
        </pc:spChg>
        <pc:spChg chg="add mod">
          <ac:chgData name="Guest User" userId="" providerId="Windows Live" clId="Web-{6D34627A-91D1-4BEF-8D2C-B43F88A0559F}" dt="2022-12-12T14:55:26.579" v="74"/>
          <ac:spMkLst>
            <pc:docMk/>
            <pc:sldMk cId="617441973" sldId="277"/>
            <ac:spMk id="6" creationId="{C58B8658-E796-BFE5-1905-905C064ED242}"/>
          </ac:spMkLst>
        </pc:spChg>
        <pc:picChg chg="add mod ord">
          <ac:chgData name="Guest User" userId="" providerId="Windows Live" clId="Web-{6D34627A-91D1-4BEF-8D2C-B43F88A0559F}" dt="2022-12-12T14:50:05.525" v="31"/>
          <ac:picMkLst>
            <pc:docMk/>
            <pc:sldMk cId="617441973" sldId="277"/>
            <ac:picMk id="4" creationId="{50EB77B1-F8BE-2111-3109-EEF70F9B2829}"/>
          </ac:picMkLst>
        </pc:picChg>
      </pc:sldChg>
      <pc:sldChg chg="addSp delSp modSp">
        <pc:chgData name="Guest User" userId="" providerId="Windows Live" clId="Web-{6D34627A-91D1-4BEF-8D2C-B43F88A0559F}" dt="2022-12-12T14:50:45.917" v="37" actId="14100"/>
        <pc:sldMkLst>
          <pc:docMk/>
          <pc:sldMk cId="2934929963" sldId="278"/>
        </pc:sldMkLst>
        <pc:spChg chg="del">
          <ac:chgData name="Guest User" userId="" providerId="Windows Live" clId="Web-{6D34627A-91D1-4BEF-8D2C-B43F88A0559F}" dt="2022-12-12T14:50:24.979" v="33"/>
          <ac:spMkLst>
            <pc:docMk/>
            <pc:sldMk cId="2934929963" sldId="278"/>
            <ac:spMk id="3" creationId="{FF7DDBD2-CF38-18DE-F9DF-992485A65113}"/>
          </ac:spMkLst>
        </pc:spChg>
        <pc:picChg chg="add mod ord">
          <ac:chgData name="Guest User" userId="" providerId="Windows Live" clId="Web-{6D34627A-91D1-4BEF-8D2C-B43F88A0559F}" dt="2022-12-12T14:50:45.917" v="37" actId="14100"/>
          <ac:picMkLst>
            <pc:docMk/>
            <pc:sldMk cId="2934929963" sldId="278"/>
            <ac:picMk id="4" creationId="{4CD8BCD5-890A-7535-03B7-A1535CBA3EB7}"/>
          </ac:picMkLst>
        </pc:picChg>
      </pc:sldChg>
      <pc:sldChg chg="addSp delSp modSp new">
        <pc:chgData name="Guest User" userId="" providerId="Windows Live" clId="Web-{6D34627A-91D1-4BEF-8D2C-B43F88A0559F}" dt="2022-12-12T14:52:07.919" v="50"/>
        <pc:sldMkLst>
          <pc:docMk/>
          <pc:sldMk cId="4169116786" sldId="279"/>
        </pc:sldMkLst>
        <pc:spChg chg="del mod">
          <ac:chgData name="Guest User" userId="" providerId="Windows Live" clId="Web-{6D34627A-91D1-4BEF-8D2C-B43F88A0559F}" dt="2022-12-12T14:52:07.919" v="50"/>
          <ac:spMkLst>
            <pc:docMk/>
            <pc:sldMk cId="4169116786" sldId="279"/>
            <ac:spMk id="2" creationId="{70FF90FA-C499-0DAD-1FE1-CE37E22EF565}"/>
          </ac:spMkLst>
        </pc:spChg>
        <pc:spChg chg="del">
          <ac:chgData name="Guest User" userId="" providerId="Windows Live" clId="Web-{6D34627A-91D1-4BEF-8D2C-B43F88A0559F}" dt="2022-12-12T14:51:14.683" v="41"/>
          <ac:spMkLst>
            <pc:docMk/>
            <pc:sldMk cId="4169116786" sldId="279"/>
            <ac:spMk id="3" creationId="{9911D20A-F35D-C9A7-2830-E9EE613E0249}"/>
          </ac:spMkLst>
        </pc:spChg>
        <pc:spChg chg="add del mod">
          <ac:chgData name="Guest User" userId="" providerId="Windows Live" clId="Web-{6D34627A-91D1-4BEF-8D2C-B43F88A0559F}" dt="2022-12-12T14:51:54.543" v="48"/>
          <ac:spMkLst>
            <pc:docMk/>
            <pc:sldMk cId="4169116786" sldId="279"/>
            <ac:spMk id="6" creationId="{D7828A6D-8527-97C6-62DF-E30BAB8197DD}"/>
          </ac:spMkLst>
        </pc:spChg>
        <pc:picChg chg="add del mod ord">
          <ac:chgData name="Guest User" userId="" providerId="Windows Live" clId="Web-{6D34627A-91D1-4BEF-8D2C-B43F88A0559F}" dt="2022-12-12T14:51:54.543" v="48"/>
          <ac:picMkLst>
            <pc:docMk/>
            <pc:sldMk cId="4169116786" sldId="279"/>
            <ac:picMk id="4" creationId="{12743F36-BD8A-B321-8A57-EF7C6FEF4BFA}"/>
          </ac:picMkLst>
        </pc:picChg>
      </pc:sldChg>
      <pc:sldChg chg="addSp delSp modSp new">
        <pc:chgData name="Guest User" userId="" providerId="Windows Live" clId="Web-{6D34627A-91D1-4BEF-8D2C-B43F88A0559F}" dt="2022-12-12T14:54:10.843" v="66"/>
        <pc:sldMkLst>
          <pc:docMk/>
          <pc:sldMk cId="2787157735" sldId="280"/>
        </pc:sldMkLst>
        <pc:spChg chg="del">
          <ac:chgData name="Guest User" userId="" providerId="Windows Live" clId="Web-{6D34627A-91D1-4BEF-8D2C-B43F88A0559F}" dt="2022-12-12T14:54:10.843" v="66"/>
          <ac:spMkLst>
            <pc:docMk/>
            <pc:sldMk cId="2787157735" sldId="280"/>
            <ac:spMk id="2" creationId="{1F7A87C9-E857-C970-C694-8A02DCEDFB2E}"/>
          </ac:spMkLst>
        </pc:spChg>
        <pc:spChg chg="del">
          <ac:chgData name="Guest User" userId="" providerId="Windows Live" clId="Web-{6D34627A-91D1-4BEF-8D2C-B43F88A0559F}" dt="2022-12-12T14:53:34.874" v="59"/>
          <ac:spMkLst>
            <pc:docMk/>
            <pc:sldMk cId="2787157735" sldId="280"/>
            <ac:spMk id="3" creationId="{85EBEA17-9454-D4F4-87AE-AAD4ABCAF98D}"/>
          </ac:spMkLst>
        </pc:spChg>
        <pc:picChg chg="add mod ord">
          <ac:chgData name="Guest User" userId="" providerId="Windows Live" clId="Web-{6D34627A-91D1-4BEF-8D2C-B43F88A0559F}" dt="2022-12-12T14:54:06.124" v="65"/>
          <ac:picMkLst>
            <pc:docMk/>
            <pc:sldMk cId="2787157735" sldId="280"/>
            <ac:picMk id="4" creationId="{98E9AC16-9D32-08AA-09F2-89210A6FBFE1}"/>
          </ac:picMkLst>
        </pc:picChg>
      </pc:sldChg>
      <pc:sldChg chg="addSp delSp modSp new">
        <pc:chgData name="Guest User" userId="" providerId="Windows Live" clId="Web-{6D34627A-91D1-4BEF-8D2C-B43F88A0559F}" dt="2022-12-12T14:55:06.829" v="73"/>
        <pc:sldMkLst>
          <pc:docMk/>
          <pc:sldMk cId="2523824126" sldId="281"/>
        </pc:sldMkLst>
        <pc:spChg chg="del">
          <ac:chgData name="Guest User" userId="" providerId="Windows Live" clId="Web-{6D34627A-91D1-4BEF-8D2C-B43F88A0559F}" dt="2022-12-12T14:55:06.829" v="73"/>
          <ac:spMkLst>
            <pc:docMk/>
            <pc:sldMk cId="2523824126" sldId="281"/>
            <ac:spMk id="2" creationId="{05540121-EB5A-4F3C-F110-8521B77242F9}"/>
          </ac:spMkLst>
        </pc:spChg>
        <pc:spChg chg="del">
          <ac:chgData name="Guest User" userId="" providerId="Windows Live" clId="Web-{6D34627A-91D1-4BEF-8D2C-B43F88A0559F}" dt="2022-12-12T14:54:28.672" v="67"/>
          <ac:spMkLst>
            <pc:docMk/>
            <pc:sldMk cId="2523824126" sldId="281"/>
            <ac:spMk id="3" creationId="{620EBC54-1AED-0B18-83C2-80FE7C3607C9}"/>
          </ac:spMkLst>
        </pc:spChg>
        <pc:picChg chg="add mod ord">
          <ac:chgData name="Guest User" userId="" providerId="Windows Live" clId="Web-{6D34627A-91D1-4BEF-8D2C-B43F88A0559F}" dt="2022-12-12T14:54:56.438" v="72"/>
          <ac:picMkLst>
            <pc:docMk/>
            <pc:sldMk cId="2523824126" sldId="281"/>
            <ac:picMk id="4" creationId="{40284908-4BD2-1FE6-1E7D-F21E355170B2}"/>
          </ac:picMkLst>
        </pc:picChg>
      </pc:sldChg>
      <pc:sldChg chg="addSp delSp modSp new">
        <pc:chgData name="Guest User" userId="" providerId="Windows Live" clId="Web-{6D34627A-91D1-4BEF-8D2C-B43F88A0559F}" dt="2022-12-12T14:53:19.795" v="58"/>
        <pc:sldMkLst>
          <pc:docMk/>
          <pc:sldMk cId="195371999" sldId="282"/>
        </pc:sldMkLst>
        <pc:spChg chg="del">
          <ac:chgData name="Guest User" userId="" providerId="Windows Live" clId="Web-{6D34627A-91D1-4BEF-8D2C-B43F88A0559F}" dt="2022-12-12T14:53:19.795" v="58"/>
          <ac:spMkLst>
            <pc:docMk/>
            <pc:sldMk cId="195371999" sldId="282"/>
            <ac:spMk id="2" creationId="{8D289D4E-DFAA-C1BE-1100-1EEA33D2641A}"/>
          </ac:spMkLst>
        </pc:spChg>
        <pc:spChg chg="del">
          <ac:chgData name="Guest User" userId="" providerId="Windows Live" clId="Web-{6D34627A-91D1-4BEF-8D2C-B43F88A0559F}" dt="2022-12-12T14:52:34.841" v="52"/>
          <ac:spMkLst>
            <pc:docMk/>
            <pc:sldMk cId="195371999" sldId="282"/>
            <ac:spMk id="3" creationId="{326D7C73-80EB-5EBD-C39E-864CD3C53385}"/>
          </ac:spMkLst>
        </pc:spChg>
        <pc:picChg chg="add mod ord">
          <ac:chgData name="Guest User" userId="" providerId="Windows Live" clId="Web-{6D34627A-91D1-4BEF-8D2C-B43F88A0559F}" dt="2022-12-12T14:53:08.311" v="57"/>
          <ac:picMkLst>
            <pc:docMk/>
            <pc:sldMk cId="195371999" sldId="282"/>
            <ac:picMk id="4" creationId="{42D4BB85-3911-A05C-560E-23BFAF9DC823}"/>
          </ac:picMkLst>
        </pc:picChg>
      </pc:sldChg>
    </pc:docChg>
  </pc:docChgLst>
  <pc:docChgLst>
    <pc:chgData clId="Web-{215E60E3-968B-4CC9-BC6D-1A248964EFB4}"/>
    <pc:docChg chg="modSld">
      <pc:chgData name="" userId="" providerId="" clId="Web-{215E60E3-968B-4CC9-BC6D-1A248964EFB4}" dt="2022-12-13T06:21:27.841" v="4" actId="1076"/>
      <pc:docMkLst>
        <pc:docMk/>
      </pc:docMkLst>
      <pc:sldChg chg="modSp">
        <pc:chgData name="" userId="" providerId="" clId="Web-{215E60E3-968B-4CC9-BC6D-1A248964EFB4}" dt="2022-12-13T06:21:27.841" v="4" actId="1076"/>
        <pc:sldMkLst>
          <pc:docMk/>
          <pc:sldMk cId="4277253542" sldId="268"/>
        </pc:sldMkLst>
        <pc:picChg chg="mod">
          <ac:chgData name="" userId="" providerId="" clId="Web-{215E60E3-968B-4CC9-BC6D-1A248964EFB4}" dt="2022-12-13T06:21:27.841" v="4" actId="1076"/>
          <ac:picMkLst>
            <pc:docMk/>
            <pc:sldMk cId="4277253542" sldId="268"/>
            <ac:picMk id="4" creationId="{41FDA4E2-4DE9-550D-C331-D9B38D6DA9B7}"/>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3807F-3EC4-4D81-B42F-BEE02D2BED3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246BD41F-34C5-4EB0-A798-2D1211EA11DB}">
      <dgm:prSet/>
      <dgm:spPr/>
      <dgm:t>
        <a:bodyPr/>
        <a:lstStyle/>
        <a:p>
          <a:r>
            <a:rPr lang="en-US">
              <a:latin typeface="Times New Roman"/>
              <a:cs typeface="Times New Roman"/>
            </a:rPr>
            <a:t>Spring boot</a:t>
          </a:r>
        </a:p>
      </dgm:t>
    </dgm:pt>
    <dgm:pt modelId="{2ACBF538-8FBD-4A61-9C7D-185B42B6B816}" type="parTrans" cxnId="{A22A8A35-DCFA-40E8-B617-47933E82EC9B}">
      <dgm:prSet/>
      <dgm:spPr/>
      <dgm:t>
        <a:bodyPr/>
        <a:lstStyle/>
        <a:p>
          <a:endParaRPr lang="en-US"/>
        </a:p>
      </dgm:t>
    </dgm:pt>
    <dgm:pt modelId="{1315833F-E1AC-485F-8193-1721BE75B5ED}" type="sibTrans" cxnId="{A22A8A35-DCFA-40E8-B617-47933E82EC9B}">
      <dgm:prSet/>
      <dgm:spPr/>
      <dgm:t>
        <a:bodyPr/>
        <a:lstStyle/>
        <a:p>
          <a:endParaRPr lang="en-US"/>
        </a:p>
      </dgm:t>
    </dgm:pt>
    <dgm:pt modelId="{92F01E2A-C123-40BC-8307-D3373FAE4730}">
      <dgm:prSet/>
      <dgm:spPr/>
      <dgm:t>
        <a:bodyPr/>
        <a:lstStyle/>
        <a:p>
          <a:r>
            <a:rPr lang="en-US">
              <a:latin typeface="Times New Roman"/>
              <a:cs typeface="Times New Roman"/>
            </a:rPr>
            <a:t>Postman</a:t>
          </a:r>
        </a:p>
      </dgm:t>
    </dgm:pt>
    <dgm:pt modelId="{E55765D8-3ED7-4AB3-9F82-B54C000E608B}" type="parTrans" cxnId="{648D191C-397C-4BD4-A01A-A5F1E12BC1A7}">
      <dgm:prSet/>
      <dgm:spPr/>
      <dgm:t>
        <a:bodyPr/>
        <a:lstStyle/>
        <a:p>
          <a:endParaRPr lang="en-US"/>
        </a:p>
      </dgm:t>
    </dgm:pt>
    <dgm:pt modelId="{92CB02FD-508E-4EE5-8B24-2C6045ACA71C}" type="sibTrans" cxnId="{648D191C-397C-4BD4-A01A-A5F1E12BC1A7}">
      <dgm:prSet/>
      <dgm:spPr/>
      <dgm:t>
        <a:bodyPr/>
        <a:lstStyle/>
        <a:p>
          <a:endParaRPr lang="en-US"/>
        </a:p>
      </dgm:t>
    </dgm:pt>
    <dgm:pt modelId="{EDE3E015-DA73-4214-A326-4B6F7B7487A1}">
      <dgm:prSet/>
      <dgm:spPr/>
      <dgm:t>
        <a:bodyPr/>
        <a:lstStyle/>
        <a:p>
          <a:r>
            <a:rPr lang="en-US">
              <a:latin typeface="Times New Roman"/>
              <a:cs typeface="Times New Roman"/>
            </a:rPr>
            <a:t>MySQL</a:t>
          </a:r>
        </a:p>
      </dgm:t>
    </dgm:pt>
    <dgm:pt modelId="{A02BC886-66F5-4559-8D2F-ACBC19D36C86}" type="parTrans" cxnId="{0D07CAAC-0A7C-4DD6-AA38-23EB4B60F06E}">
      <dgm:prSet/>
      <dgm:spPr/>
      <dgm:t>
        <a:bodyPr/>
        <a:lstStyle/>
        <a:p>
          <a:endParaRPr lang="en-US"/>
        </a:p>
      </dgm:t>
    </dgm:pt>
    <dgm:pt modelId="{C2BE7D73-4774-4602-833B-662BA7DB5A49}" type="sibTrans" cxnId="{0D07CAAC-0A7C-4DD6-AA38-23EB4B60F06E}">
      <dgm:prSet/>
      <dgm:spPr/>
      <dgm:t>
        <a:bodyPr/>
        <a:lstStyle/>
        <a:p>
          <a:endParaRPr lang="en-US"/>
        </a:p>
      </dgm:t>
    </dgm:pt>
    <dgm:pt modelId="{851CB6E6-7BE8-410A-9B1D-F1887C146B38}">
      <dgm:prSet/>
      <dgm:spPr/>
      <dgm:t>
        <a:bodyPr/>
        <a:lstStyle/>
        <a:p>
          <a:r>
            <a:rPr lang="en-US">
              <a:latin typeface="Times New Roman"/>
              <a:cs typeface="Times New Roman"/>
            </a:rPr>
            <a:t>Angular</a:t>
          </a:r>
        </a:p>
      </dgm:t>
    </dgm:pt>
    <dgm:pt modelId="{DBBEC434-4AA0-4A16-AB61-C5BAF1820DCF}" type="parTrans" cxnId="{4E0AB50E-51C3-4460-BC50-E51C81A292B0}">
      <dgm:prSet/>
      <dgm:spPr/>
      <dgm:t>
        <a:bodyPr/>
        <a:lstStyle/>
        <a:p>
          <a:endParaRPr lang="en-US"/>
        </a:p>
      </dgm:t>
    </dgm:pt>
    <dgm:pt modelId="{C84BDF80-3B30-47F2-9C96-C8BEB567556E}" type="sibTrans" cxnId="{4E0AB50E-51C3-4460-BC50-E51C81A292B0}">
      <dgm:prSet/>
      <dgm:spPr/>
      <dgm:t>
        <a:bodyPr/>
        <a:lstStyle/>
        <a:p>
          <a:endParaRPr lang="en-US"/>
        </a:p>
      </dgm:t>
    </dgm:pt>
    <dgm:pt modelId="{9C0B5502-2D81-4655-9E14-AC34E7B5FC55}" type="pres">
      <dgm:prSet presAssocID="{8283807F-3EC4-4D81-B42F-BEE02D2BED35}" presName="linear" presStyleCnt="0">
        <dgm:presLayoutVars>
          <dgm:dir/>
          <dgm:animLvl val="lvl"/>
          <dgm:resizeHandles val="exact"/>
        </dgm:presLayoutVars>
      </dgm:prSet>
      <dgm:spPr/>
    </dgm:pt>
    <dgm:pt modelId="{B9F718A2-E43D-4101-893E-A9057D384BB4}" type="pres">
      <dgm:prSet presAssocID="{246BD41F-34C5-4EB0-A798-2D1211EA11DB}" presName="parentLin" presStyleCnt="0"/>
      <dgm:spPr/>
    </dgm:pt>
    <dgm:pt modelId="{7B21A8FF-538B-4CFD-9EE0-04C4C4537BB3}" type="pres">
      <dgm:prSet presAssocID="{246BD41F-34C5-4EB0-A798-2D1211EA11DB}" presName="parentLeftMargin" presStyleLbl="node1" presStyleIdx="0" presStyleCnt="4"/>
      <dgm:spPr/>
    </dgm:pt>
    <dgm:pt modelId="{5FF13500-C053-4C70-960C-8C6A522C311C}" type="pres">
      <dgm:prSet presAssocID="{246BD41F-34C5-4EB0-A798-2D1211EA11DB}" presName="parentText" presStyleLbl="node1" presStyleIdx="0" presStyleCnt="4">
        <dgm:presLayoutVars>
          <dgm:chMax val="0"/>
          <dgm:bulletEnabled val="1"/>
        </dgm:presLayoutVars>
      </dgm:prSet>
      <dgm:spPr/>
    </dgm:pt>
    <dgm:pt modelId="{F575CFA4-A0CE-4585-83B2-21F42F347056}" type="pres">
      <dgm:prSet presAssocID="{246BD41F-34C5-4EB0-A798-2D1211EA11DB}" presName="negativeSpace" presStyleCnt="0"/>
      <dgm:spPr/>
    </dgm:pt>
    <dgm:pt modelId="{3E96053E-5285-41B1-B034-143E082F4845}" type="pres">
      <dgm:prSet presAssocID="{246BD41F-34C5-4EB0-A798-2D1211EA11DB}" presName="childText" presStyleLbl="conFgAcc1" presStyleIdx="0" presStyleCnt="4">
        <dgm:presLayoutVars>
          <dgm:bulletEnabled val="1"/>
        </dgm:presLayoutVars>
      </dgm:prSet>
      <dgm:spPr/>
    </dgm:pt>
    <dgm:pt modelId="{9DAE859E-EB90-456D-8DF5-B8DA4DA39F5B}" type="pres">
      <dgm:prSet presAssocID="{1315833F-E1AC-485F-8193-1721BE75B5ED}" presName="spaceBetweenRectangles" presStyleCnt="0"/>
      <dgm:spPr/>
    </dgm:pt>
    <dgm:pt modelId="{D8048F95-9558-413E-94B7-62DF65B95E8F}" type="pres">
      <dgm:prSet presAssocID="{92F01E2A-C123-40BC-8307-D3373FAE4730}" presName="parentLin" presStyleCnt="0"/>
      <dgm:spPr/>
    </dgm:pt>
    <dgm:pt modelId="{3597DCCB-A4AA-4652-B1AF-0D8A0D3506EE}" type="pres">
      <dgm:prSet presAssocID="{92F01E2A-C123-40BC-8307-D3373FAE4730}" presName="parentLeftMargin" presStyleLbl="node1" presStyleIdx="0" presStyleCnt="4"/>
      <dgm:spPr/>
    </dgm:pt>
    <dgm:pt modelId="{A346023F-04FA-4830-B738-3F868682D96F}" type="pres">
      <dgm:prSet presAssocID="{92F01E2A-C123-40BC-8307-D3373FAE4730}" presName="parentText" presStyleLbl="node1" presStyleIdx="1" presStyleCnt="4">
        <dgm:presLayoutVars>
          <dgm:chMax val="0"/>
          <dgm:bulletEnabled val="1"/>
        </dgm:presLayoutVars>
      </dgm:prSet>
      <dgm:spPr/>
    </dgm:pt>
    <dgm:pt modelId="{6AFA520D-C11A-48D9-ADAE-16F3D930A5D4}" type="pres">
      <dgm:prSet presAssocID="{92F01E2A-C123-40BC-8307-D3373FAE4730}" presName="negativeSpace" presStyleCnt="0"/>
      <dgm:spPr/>
    </dgm:pt>
    <dgm:pt modelId="{E24ABEBA-6795-42BB-8B33-AD954B169892}" type="pres">
      <dgm:prSet presAssocID="{92F01E2A-C123-40BC-8307-D3373FAE4730}" presName="childText" presStyleLbl="conFgAcc1" presStyleIdx="1" presStyleCnt="4">
        <dgm:presLayoutVars>
          <dgm:bulletEnabled val="1"/>
        </dgm:presLayoutVars>
      </dgm:prSet>
      <dgm:spPr/>
    </dgm:pt>
    <dgm:pt modelId="{329A8763-512F-43B3-9411-EAD6E0EE1110}" type="pres">
      <dgm:prSet presAssocID="{92CB02FD-508E-4EE5-8B24-2C6045ACA71C}" presName="spaceBetweenRectangles" presStyleCnt="0"/>
      <dgm:spPr/>
    </dgm:pt>
    <dgm:pt modelId="{64B3EF76-8C68-4D03-AB85-0B522BB95DDA}" type="pres">
      <dgm:prSet presAssocID="{EDE3E015-DA73-4214-A326-4B6F7B7487A1}" presName="parentLin" presStyleCnt="0"/>
      <dgm:spPr/>
    </dgm:pt>
    <dgm:pt modelId="{AAB5DA30-6A30-4BAA-B4B8-C1F236531DB4}" type="pres">
      <dgm:prSet presAssocID="{EDE3E015-DA73-4214-A326-4B6F7B7487A1}" presName="parentLeftMargin" presStyleLbl="node1" presStyleIdx="1" presStyleCnt="4"/>
      <dgm:spPr/>
    </dgm:pt>
    <dgm:pt modelId="{59FDF7EF-9A86-4642-AF1E-5D0FB7023C2A}" type="pres">
      <dgm:prSet presAssocID="{EDE3E015-DA73-4214-A326-4B6F7B7487A1}" presName="parentText" presStyleLbl="node1" presStyleIdx="2" presStyleCnt="4">
        <dgm:presLayoutVars>
          <dgm:chMax val="0"/>
          <dgm:bulletEnabled val="1"/>
        </dgm:presLayoutVars>
      </dgm:prSet>
      <dgm:spPr/>
    </dgm:pt>
    <dgm:pt modelId="{D126F684-7B80-419A-BB9D-93A68D19E108}" type="pres">
      <dgm:prSet presAssocID="{EDE3E015-DA73-4214-A326-4B6F7B7487A1}" presName="negativeSpace" presStyleCnt="0"/>
      <dgm:spPr/>
    </dgm:pt>
    <dgm:pt modelId="{1AF53B56-0357-49DF-BC97-A6B5CF5B733C}" type="pres">
      <dgm:prSet presAssocID="{EDE3E015-DA73-4214-A326-4B6F7B7487A1}" presName="childText" presStyleLbl="conFgAcc1" presStyleIdx="2" presStyleCnt="4">
        <dgm:presLayoutVars>
          <dgm:bulletEnabled val="1"/>
        </dgm:presLayoutVars>
      </dgm:prSet>
      <dgm:spPr/>
    </dgm:pt>
    <dgm:pt modelId="{B55E129C-319E-4D7D-9B03-CFD030520FFB}" type="pres">
      <dgm:prSet presAssocID="{C2BE7D73-4774-4602-833B-662BA7DB5A49}" presName="spaceBetweenRectangles" presStyleCnt="0"/>
      <dgm:spPr/>
    </dgm:pt>
    <dgm:pt modelId="{BCC62297-59C9-4A00-AC2E-1B062D78445A}" type="pres">
      <dgm:prSet presAssocID="{851CB6E6-7BE8-410A-9B1D-F1887C146B38}" presName="parentLin" presStyleCnt="0"/>
      <dgm:spPr/>
    </dgm:pt>
    <dgm:pt modelId="{17449947-81ED-4BB8-A207-321169A6F3B7}" type="pres">
      <dgm:prSet presAssocID="{851CB6E6-7BE8-410A-9B1D-F1887C146B38}" presName="parentLeftMargin" presStyleLbl="node1" presStyleIdx="2" presStyleCnt="4"/>
      <dgm:spPr/>
    </dgm:pt>
    <dgm:pt modelId="{23D0417F-A81E-479B-B2E5-BF16DDA2510D}" type="pres">
      <dgm:prSet presAssocID="{851CB6E6-7BE8-410A-9B1D-F1887C146B38}" presName="parentText" presStyleLbl="node1" presStyleIdx="3" presStyleCnt="4">
        <dgm:presLayoutVars>
          <dgm:chMax val="0"/>
          <dgm:bulletEnabled val="1"/>
        </dgm:presLayoutVars>
      </dgm:prSet>
      <dgm:spPr/>
    </dgm:pt>
    <dgm:pt modelId="{6C6D84A5-B67A-40DB-BC8A-7A35283209F6}" type="pres">
      <dgm:prSet presAssocID="{851CB6E6-7BE8-410A-9B1D-F1887C146B38}" presName="negativeSpace" presStyleCnt="0"/>
      <dgm:spPr/>
    </dgm:pt>
    <dgm:pt modelId="{A3706F01-4F0C-45D5-A910-24A04EEA9EFE}" type="pres">
      <dgm:prSet presAssocID="{851CB6E6-7BE8-410A-9B1D-F1887C146B38}" presName="childText" presStyleLbl="conFgAcc1" presStyleIdx="3" presStyleCnt="4">
        <dgm:presLayoutVars>
          <dgm:bulletEnabled val="1"/>
        </dgm:presLayoutVars>
      </dgm:prSet>
      <dgm:spPr/>
    </dgm:pt>
  </dgm:ptLst>
  <dgm:cxnLst>
    <dgm:cxn modelId="{4E0AB50E-51C3-4460-BC50-E51C81A292B0}" srcId="{8283807F-3EC4-4D81-B42F-BEE02D2BED35}" destId="{851CB6E6-7BE8-410A-9B1D-F1887C146B38}" srcOrd="3" destOrd="0" parTransId="{DBBEC434-4AA0-4A16-AB61-C5BAF1820DCF}" sibTransId="{C84BDF80-3B30-47F2-9C96-C8BEB567556E}"/>
    <dgm:cxn modelId="{B24B7F10-9D58-47B7-B545-4082E0FF14AD}" type="presOf" srcId="{246BD41F-34C5-4EB0-A798-2D1211EA11DB}" destId="{5FF13500-C053-4C70-960C-8C6A522C311C}" srcOrd="1" destOrd="0" presId="urn:microsoft.com/office/officeart/2005/8/layout/list1"/>
    <dgm:cxn modelId="{648D191C-397C-4BD4-A01A-A5F1E12BC1A7}" srcId="{8283807F-3EC4-4D81-B42F-BEE02D2BED35}" destId="{92F01E2A-C123-40BC-8307-D3373FAE4730}" srcOrd="1" destOrd="0" parTransId="{E55765D8-3ED7-4AB3-9F82-B54C000E608B}" sibTransId="{92CB02FD-508E-4EE5-8B24-2C6045ACA71C}"/>
    <dgm:cxn modelId="{B713B328-4F47-46FB-9B30-E68B003A5893}" type="presOf" srcId="{92F01E2A-C123-40BC-8307-D3373FAE4730}" destId="{A346023F-04FA-4830-B738-3F868682D96F}" srcOrd="1" destOrd="0" presId="urn:microsoft.com/office/officeart/2005/8/layout/list1"/>
    <dgm:cxn modelId="{A22A8A35-DCFA-40E8-B617-47933E82EC9B}" srcId="{8283807F-3EC4-4D81-B42F-BEE02D2BED35}" destId="{246BD41F-34C5-4EB0-A798-2D1211EA11DB}" srcOrd="0" destOrd="0" parTransId="{2ACBF538-8FBD-4A61-9C7D-185B42B6B816}" sibTransId="{1315833F-E1AC-485F-8193-1721BE75B5ED}"/>
    <dgm:cxn modelId="{20232169-54C5-4958-8D1F-E8C181C60300}" type="presOf" srcId="{EDE3E015-DA73-4214-A326-4B6F7B7487A1}" destId="{AAB5DA30-6A30-4BAA-B4B8-C1F236531DB4}" srcOrd="0" destOrd="0" presId="urn:microsoft.com/office/officeart/2005/8/layout/list1"/>
    <dgm:cxn modelId="{31DD2056-7530-4345-9F61-BBA9C50A2387}" type="presOf" srcId="{EDE3E015-DA73-4214-A326-4B6F7B7487A1}" destId="{59FDF7EF-9A86-4642-AF1E-5D0FB7023C2A}" srcOrd="1" destOrd="0" presId="urn:microsoft.com/office/officeart/2005/8/layout/list1"/>
    <dgm:cxn modelId="{4855A98A-EF81-4ECD-AA6D-56F5E2534C8F}" type="presOf" srcId="{8283807F-3EC4-4D81-B42F-BEE02D2BED35}" destId="{9C0B5502-2D81-4655-9E14-AC34E7B5FC55}" srcOrd="0" destOrd="0" presId="urn:microsoft.com/office/officeart/2005/8/layout/list1"/>
    <dgm:cxn modelId="{417B0B9E-E086-430C-A089-28CCB1520E76}" type="presOf" srcId="{92F01E2A-C123-40BC-8307-D3373FAE4730}" destId="{3597DCCB-A4AA-4652-B1AF-0D8A0D3506EE}" srcOrd="0" destOrd="0" presId="urn:microsoft.com/office/officeart/2005/8/layout/list1"/>
    <dgm:cxn modelId="{73DA8AA9-109B-4662-99F2-D242D6CDA8A3}" type="presOf" srcId="{851CB6E6-7BE8-410A-9B1D-F1887C146B38}" destId="{17449947-81ED-4BB8-A207-321169A6F3B7}" srcOrd="0" destOrd="0" presId="urn:microsoft.com/office/officeart/2005/8/layout/list1"/>
    <dgm:cxn modelId="{0D07CAAC-0A7C-4DD6-AA38-23EB4B60F06E}" srcId="{8283807F-3EC4-4D81-B42F-BEE02D2BED35}" destId="{EDE3E015-DA73-4214-A326-4B6F7B7487A1}" srcOrd="2" destOrd="0" parTransId="{A02BC886-66F5-4559-8D2F-ACBC19D36C86}" sibTransId="{C2BE7D73-4774-4602-833B-662BA7DB5A49}"/>
    <dgm:cxn modelId="{4644A8C1-4470-4699-B00C-33312B71DEBB}" type="presOf" srcId="{851CB6E6-7BE8-410A-9B1D-F1887C146B38}" destId="{23D0417F-A81E-479B-B2E5-BF16DDA2510D}" srcOrd="1" destOrd="0" presId="urn:microsoft.com/office/officeart/2005/8/layout/list1"/>
    <dgm:cxn modelId="{DD9443FA-3A9C-41A4-BC5F-3B7B2AA9B69C}" type="presOf" srcId="{246BD41F-34C5-4EB0-A798-2D1211EA11DB}" destId="{7B21A8FF-538B-4CFD-9EE0-04C4C4537BB3}" srcOrd="0" destOrd="0" presId="urn:microsoft.com/office/officeart/2005/8/layout/list1"/>
    <dgm:cxn modelId="{96388B80-B599-40F0-843E-A7ED41D9E2E6}" type="presParOf" srcId="{9C0B5502-2D81-4655-9E14-AC34E7B5FC55}" destId="{B9F718A2-E43D-4101-893E-A9057D384BB4}" srcOrd="0" destOrd="0" presId="urn:microsoft.com/office/officeart/2005/8/layout/list1"/>
    <dgm:cxn modelId="{86C26455-320D-441C-924D-00B1398AFBBF}" type="presParOf" srcId="{B9F718A2-E43D-4101-893E-A9057D384BB4}" destId="{7B21A8FF-538B-4CFD-9EE0-04C4C4537BB3}" srcOrd="0" destOrd="0" presId="urn:microsoft.com/office/officeart/2005/8/layout/list1"/>
    <dgm:cxn modelId="{5CEECC3D-1064-458F-8FD8-1A109EA24B79}" type="presParOf" srcId="{B9F718A2-E43D-4101-893E-A9057D384BB4}" destId="{5FF13500-C053-4C70-960C-8C6A522C311C}" srcOrd="1" destOrd="0" presId="urn:microsoft.com/office/officeart/2005/8/layout/list1"/>
    <dgm:cxn modelId="{33D337F4-D28C-4DA2-A1E7-FECC530C7695}" type="presParOf" srcId="{9C0B5502-2D81-4655-9E14-AC34E7B5FC55}" destId="{F575CFA4-A0CE-4585-83B2-21F42F347056}" srcOrd="1" destOrd="0" presId="urn:microsoft.com/office/officeart/2005/8/layout/list1"/>
    <dgm:cxn modelId="{2642D676-A266-4692-9F6F-0ED32F446D2A}" type="presParOf" srcId="{9C0B5502-2D81-4655-9E14-AC34E7B5FC55}" destId="{3E96053E-5285-41B1-B034-143E082F4845}" srcOrd="2" destOrd="0" presId="urn:microsoft.com/office/officeart/2005/8/layout/list1"/>
    <dgm:cxn modelId="{E816A80C-058F-493C-80E8-DD4E63251231}" type="presParOf" srcId="{9C0B5502-2D81-4655-9E14-AC34E7B5FC55}" destId="{9DAE859E-EB90-456D-8DF5-B8DA4DA39F5B}" srcOrd="3" destOrd="0" presId="urn:microsoft.com/office/officeart/2005/8/layout/list1"/>
    <dgm:cxn modelId="{9E3063CF-C61B-44FB-854A-9E10BE93B4DF}" type="presParOf" srcId="{9C0B5502-2D81-4655-9E14-AC34E7B5FC55}" destId="{D8048F95-9558-413E-94B7-62DF65B95E8F}" srcOrd="4" destOrd="0" presId="urn:microsoft.com/office/officeart/2005/8/layout/list1"/>
    <dgm:cxn modelId="{7F80DFF7-7B29-43CA-84E3-03BCED73409B}" type="presParOf" srcId="{D8048F95-9558-413E-94B7-62DF65B95E8F}" destId="{3597DCCB-A4AA-4652-B1AF-0D8A0D3506EE}" srcOrd="0" destOrd="0" presId="urn:microsoft.com/office/officeart/2005/8/layout/list1"/>
    <dgm:cxn modelId="{31383ADB-BB7B-47D8-B5D9-321A2E63E24A}" type="presParOf" srcId="{D8048F95-9558-413E-94B7-62DF65B95E8F}" destId="{A346023F-04FA-4830-B738-3F868682D96F}" srcOrd="1" destOrd="0" presId="urn:microsoft.com/office/officeart/2005/8/layout/list1"/>
    <dgm:cxn modelId="{AEE20C13-49AA-48D4-8FE4-AA134FD45319}" type="presParOf" srcId="{9C0B5502-2D81-4655-9E14-AC34E7B5FC55}" destId="{6AFA520D-C11A-48D9-ADAE-16F3D930A5D4}" srcOrd="5" destOrd="0" presId="urn:microsoft.com/office/officeart/2005/8/layout/list1"/>
    <dgm:cxn modelId="{CCC0F4B3-63F8-47B6-9AC2-F630B150314C}" type="presParOf" srcId="{9C0B5502-2D81-4655-9E14-AC34E7B5FC55}" destId="{E24ABEBA-6795-42BB-8B33-AD954B169892}" srcOrd="6" destOrd="0" presId="urn:microsoft.com/office/officeart/2005/8/layout/list1"/>
    <dgm:cxn modelId="{F0FDAD1F-327B-4D69-8473-6279D726C119}" type="presParOf" srcId="{9C0B5502-2D81-4655-9E14-AC34E7B5FC55}" destId="{329A8763-512F-43B3-9411-EAD6E0EE1110}" srcOrd="7" destOrd="0" presId="urn:microsoft.com/office/officeart/2005/8/layout/list1"/>
    <dgm:cxn modelId="{82DD5CEB-9DDC-4425-8A09-F3452A39DCE5}" type="presParOf" srcId="{9C0B5502-2D81-4655-9E14-AC34E7B5FC55}" destId="{64B3EF76-8C68-4D03-AB85-0B522BB95DDA}" srcOrd="8" destOrd="0" presId="urn:microsoft.com/office/officeart/2005/8/layout/list1"/>
    <dgm:cxn modelId="{44BD7BB2-134A-4BCB-9276-D778EF95B7C3}" type="presParOf" srcId="{64B3EF76-8C68-4D03-AB85-0B522BB95DDA}" destId="{AAB5DA30-6A30-4BAA-B4B8-C1F236531DB4}" srcOrd="0" destOrd="0" presId="urn:microsoft.com/office/officeart/2005/8/layout/list1"/>
    <dgm:cxn modelId="{BC3886E4-0948-4DBF-ACC8-C0D555090FBA}" type="presParOf" srcId="{64B3EF76-8C68-4D03-AB85-0B522BB95DDA}" destId="{59FDF7EF-9A86-4642-AF1E-5D0FB7023C2A}" srcOrd="1" destOrd="0" presId="urn:microsoft.com/office/officeart/2005/8/layout/list1"/>
    <dgm:cxn modelId="{AB889225-5B44-4A7A-91E3-546A676109EF}" type="presParOf" srcId="{9C0B5502-2D81-4655-9E14-AC34E7B5FC55}" destId="{D126F684-7B80-419A-BB9D-93A68D19E108}" srcOrd="9" destOrd="0" presId="urn:microsoft.com/office/officeart/2005/8/layout/list1"/>
    <dgm:cxn modelId="{D2D9F560-44F2-4F67-89F5-3B9B2D3CFBDD}" type="presParOf" srcId="{9C0B5502-2D81-4655-9E14-AC34E7B5FC55}" destId="{1AF53B56-0357-49DF-BC97-A6B5CF5B733C}" srcOrd="10" destOrd="0" presId="urn:microsoft.com/office/officeart/2005/8/layout/list1"/>
    <dgm:cxn modelId="{8C2DFB60-FC1B-4C51-941F-7CCE431E3BB1}" type="presParOf" srcId="{9C0B5502-2D81-4655-9E14-AC34E7B5FC55}" destId="{B55E129C-319E-4D7D-9B03-CFD030520FFB}" srcOrd="11" destOrd="0" presId="urn:microsoft.com/office/officeart/2005/8/layout/list1"/>
    <dgm:cxn modelId="{6C2C3CF7-E09C-4A58-8B44-BC66C4EF3660}" type="presParOf" srcId="{9C0B5502-2D81-4655-9E14-AC34E7B5FC55}" destId="{BCC62297-59C9-4A00-AC2E-1B062D78445A}" srcOrd="12" destOrd="0" presId="urn:microsoft.com/office/officeart/2005/8/layout/list1"/>
    <dgm:cxn modelId="{2406DEE4-444B-48C2-AABF-20D227D13728}" type="presParOf" srcId="{BCC62297-59C9-4A00-AC2E-1B062D78445A}" destId="{17449947-81ED-4BB8-A207-321169A6F3B7}" srcOrd="0" destOrd="0" presId="urn:microsoft.com/office/officeart/2005/8/layout/list1"/>
    <dgm:cxn modelId="{FA71D5D0-D24D-4644-B0BA-7BA310BB1449}" type="presParOf" srcId="{BCC62297-59C9-4A00-AC2E-1B062D78445A}" destId="{23D0417F-A81E-479B-B2E5-BF16DDA2510D}" srcOrd="1" destOrd="0" presId="urn:microsoft.com/office/officeart/2005/8/layout/list1"/>
    <dgm:cxn modelId="{75575C1D-EABF-4432-809E-A6A6C75FDBA6}" type="presParOf" srcId="{9C0B5502-2D81-4655-9E14-AC34E7B5FC55}" destId="{6C6D84A5-B67A-40DB-BC8A-7A35283209F6}" srcOrd="13" destOrd="0" presId="urn:microsoft.com/office/officeart/2005/8/layout/list1"/>
    <dgm:cxn modelId="{9413056D-CFDF-42D4-A922-82D861B9FEFF}" type="presParOf" srcId="{9C0B5502-2D81-4655-9E14-AC34E7B5FC55}" destId="{A3706F01-4F0C-45D5-A910-24A04EEA9EFE}" srcOrd="14"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517E0-3CA2-4BA5-BA2A-A499AF7A500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061FDD10-83E2-453B-9707-F72665D8A15A}">
      <dgm:prSet/>
      <dgm:spPr/>
      <dgm:t>
        <a:bodyPr/>
        <a:lstStyle/>
        <a:p>
          <a:pPr>
            <a:lnSpc>
              <a:spcPct val="100000"/>
            </a:lnSpc>
          </a:pPr>
          <a:r>
            <a:rPr lang="en-US">
              <a:solidFill>
                <a:schemeClr val="tx1"/>
              </a:solidFill>
              <a:latin typeface="Times New Roman"/>
              <a:cs typeface="Times New Roman"/>
            </a:rPr>
            <a:t>Fater buying or selling procedure as well as easy to find products</a:t>
          </a:r>
        </a:p>
      </dgm:t>
    </dgm:pt>
    <dgm:pt modelId="{CE9824AC-4A83-41A7-B3E7-695E4D11A9EA}" type="parTrans" cxnId="{92A44297-70D3-457F-ABE8-93E79832CD5D}">
      <dgm:prSet/>
      <dgm:spPr/>
      <dgm:t>
        <a:bodyPr/>
        <a:lstStyle/>
        <a:p>
          <a:endParaRPr lang="en-US"/>
        </a:p>
      </dgm:t>
    </dgm:pt>
    <dgm:pt modelId="{E31B5EA0-2917-4E50-A24D-C5B0E4981EED}" type="sibTrans" cxnId="{92A44297-70D3-457F-ABE8-93E79832CD5D}">
      <dgm:prSet/>
      <dgm:spPr/>
      <dgm:t>
        <a:bodyPr/>
        <a:lstStyle/>
        <a:p>
          <a:pPr>
            <a:lnSpc>
              <a:spcPct val="100000"/>
            </a:lnSpc>
          </a:pPr>
          <a:endParaRPr lang="en-US"/>
        </a:p>
      </dgm:t>
    </dgm:pt>
    <dgm:pt modelId="{692642EA-9D9C-47B7-9744-53D62EE234ED}">
      <dgm:prSet/>
      <dgm:spPr/>
      <dgm:t>
        <a:bodyPr/>
        <a:lstStyle/>
        <a:p>
          <a:pPr>
            <a:lnSpc>
              <a:spcPct val="100000"/>
            </a:lnSpc>
          </a:pPr>
          <a:r>
            <a:rPr lang="en-US">
              <a:solidFill>
                <a:schemeClr val="tx1"/>
              </a:solidFill>
              <a:latin typeface="Times New Roman"/>
              <a:cs typeface="Times New Roman"/>
            </a:rPr>
            <a:t>Buying or Selling is 24/7 available.</a:t>
          </a:r>
        </a:p>
      </dgm:t>
    </dgm:pt>
    <dgm:pt modelId="{6FA696E5-65C0-499E-AE3E-5B22575E5EEC}" type="parTrans" cxnId="{1E8E1655-1D85-414E-BBE9-2B92EEEA0700}">
      <dgm:prSet/>
      <dgm:spPr/>
      <dgm:t>
        <a:bodyPr/>
        <a:lstStyle/>
        <a:p>
          <a:endParaRPr lang="en-US"/>
        </a:p>
      </dgm:t>
    </dgm:pt>
    <dgm:pt modelId="{F30CC47B-CC8C-477D-A919-2E0922EF045D}" type="sibTrans" cxnId="{1E8E1655-1D85-414E-BBE9-2B92EEEA0700}">
      <dgm:prSet/>
      <dgm:spPr/>
      <dgm:t>
        <a:bodyPr/>
        <a:lstStyle/>
        <a:p>
          <a:pPr>
            <a:lnSpc>
              <a:spcPct val="100000"/>
            </a:lnSpc>
          </a:pPr>
          <a:endParaRPr lang="en-US"/>
        </a:p>
      </dgm:t>
    </dgm:pt>
    <dgm:pt modelId="{39E52143-42B6-4C88-9E5B-500579F13E0B}">
      <dgm:prSet/>
      <dgm:spPr/>
      <dgm:t>
        <a:bodyPr/>
        <a:lstStyle/>
        <a:p>
          <a:pPr>
            <a:lnSpc>
              <a:spcPct val="100000"/>
            </a:lnSpc>
          </a:pPr>
          <a:r>
            <a:rPr lang="en-US">
              <a:solidFill>
                <a:schemeClr val="tx1"/>
              </a:solidFill>
              <a:latin typeface="Times New Roman"/>
              <a:cs typeface="Times New Roman"/>
            </a:rPr>
            <a:t>Low operational costs and better quality of services</a:t>
          </a:r>
        </a:p>
      </dgm:t>
    </dgm:pt>
    <dgm:pt modelId="{58D048CC-8833-482C-AEE2-8FA087321463}" type="parTrans" cxnId="{6208C519-D9B5-4949-96FF-A8BAF264011D}">
      <dgm:prSet/>
      <dgm:spPr/>
      <dgm:t>
        <a:bodyPr/>
        <a:lstStyle/>
        <a:p>
          <a:endParaRPr lang="en-US"/>
        </a:p>
      </dgm:t>
    </dgm:pt>
    <dgm:pt modelId="{407E952B-A3E3-4667-B55C-D5064511A206}" type="sibTrans" cxnId="{6208C519-D9B5-4949-96FF-A8BAF264011D}">
      <dgm:prSet/>
      <dgm:spPr/>
      <dgm:t>
        <a:bodyPr/>
        <a:lstStyle/>
        <a:p>
          <a:pPr>
            <a:lnSpc>
              <a:spcPct val="100000"/>
            </a:lnSpc>
          </a:pPr>
          <a:endParaRPr lang="en-US"/>
        </a:p>
      </dgm:t>
    </dgm:pt>
    <dgm:pt modelId="{29DB6B7C-ED8B-43BC-A517-A5A5DB0C2813}">
      <dgm:prSet/>
      <dgm:spPr/>
      <dgm:t>
        <a:bodyPr/>
        <a:lstStyle/>
        <a:p>
          <a:pPr>
            <a:lnSpc>
              <a:spcPct val="100000"/>
            </a:lnSpc>
          </a:pPr>
          <a:r>
            <a:rPr lang="en-US">
              <a:solidFill>
                <a:schemeClr val="tx1"/>
              </a:solidFill>
              <a:latin typeface="Times New Roman"/>
              <a:cs typeface="Times New Roman"/>
            </a:rPr>
            <a:t>Customers can easily select products from different providers without moving around physically.</a:t>
          </a:r>
        </a:p>
      </dgm:t>
    </dgm:pt>
    <dgm:pt modelId="{314CAD4C-7788-4C08-86A1-8C083998C346}" type="parTrans" cxnId="{1D5CA8EC-612E-4120-987C-EE6F87967A6B}">
      <dgm:prSet/>
      <dgm:spPr/>
      <dgm:t>
        <a:bodyPr/>
        <a:lstStyle/>
        <a:p>
          <a:endParaRPr lang="en-US"/>
        </a:p>
      </dgm:t>
    </dgm:pt>
    <dgm:pt modelId="{E85071E1-97BE-4F90-876B-19413041AD1E}" type="sibTrans" cxnId="{1D5CA8EC-612E-4120-987C-EE6F87967A6B}">
      <dgm:prSet/>
      <dgm:spPr/>
      <dgm:t>
        <a:bodyPr/>
        <a:lstStyle/>
        <a:p>
          <a:endParaRPr lang="en-US"/>
        </a:p>
      </dgm:t>
    </dgm:pt>
    <dgm:pt modelId="{8B3B6F69-0A44-4866-8CD1-8E0F3060A57B}" type="pres">
      <dgm:prSet presAssocID="{08A517E0-3CA2-4BA5-BA2A-A499AF7A500B}" presName="root" presStyleCnt="0">
        <dgm:presLayoutVars>
          <dgm:dir/>
          <dgm:resizeHandles val="exact"/>
        </dgm:presLayoutVars>
      </dgm:prSet>
      <dgm:spPr/>
    </dgm:pt>
    <dgm:pt modelId="{847FB884-0610-455D-8132-28B9B9939153}" type="pres">
      <dgm:prSet presAssocID="{08A517E0-3CA2-4BA5-BA2A-A499AF7A500B}" presName="container" presStyleCnt="0">
        <dgm:presLayoutVars>
          <dgm:dir/>
          <dgm:resizeHandles val="exact"/>
        </dgm:presLayoutVars>
      </dgm:prSet>
      <dgm:spPr/>
    </dgm:pt>
    <dgm:pt modelId="{7D0ABD0F-08E0-490B-9ED8-22553B0464D7}" type="pres">
      <dgm:prSet presAssocID="{061FDD10-83E2-453B-9707-F72665D8A15A}" presName="compNode" presStyleCnt="0"/>
      <dgm:spPr/>
    </dgm:pt>
    <dgm:pt modelId="{70843D49-A87D-4061-A924-56BEE777031C}" type="pres">
      <dgm:prSet presAssocID="{061FDD10-83E2-453B-9707-F72665D8A15A}" presName="iconBgRect" presStyleLbl="bgShp" presStyleIdx="0" presStyleCnt="4"/>
      <dgm:spPr/>
    </dgm:pt>
    <dgm:pt modelId="{EF244E8E-433A-4557-81C3-E8BAD9434DB3}" type="pres">
      <dgm:prSet presAssocID="{061FDD10-83E2-453B-9707-F72665D8A1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7B9DB1D1-A355-4F03-B50A-0E06F5A97D2E}" type="pres">
      <dgm:prSet presAssocID="{061FDD10-83E2-453B-9707-F72665D8A15A}" presName="spaceRect" presStyleCnt="0"/>
      <dgm:spPr/>
    </dgm:pt>
    <dgm:pt modelId="{C8C00230-1FB2-4ECB-A99D-A4D20F473C56}" type="pres">
      <dgm:prSet presAssocID="{061FDD10-83E2-453B-9707-F72665D8A15A}" presName="textRect" presStyleLbl="revTx" presStyleIdx="0" presStyleCnt="4">
        <dgm:presLayoutVars>
          <dgm:chMax val="1"/>
          <dgm:chPref val="1"/>
        </dgm:presLayoutVars>
      </dgm:prSet>
      <dgm:spPr/>
    </dgm:pt>
    <dgm:pt modelId="{CD4783D8-9E10-4B59-A709-6E802FB4458B}" type="pres">
      <dgm:prSet presAssocID="{E31B5EA0-2917-4E50-A24D-C5B0E4981EED}" presName="sibTrans" presStyleLbl="sibTrans2D1" presStyleIdx="0" presStyleCnt="0"/>
      <dgm:spPr/>
    </dgm:pt>
    <dgm:pt modelId="{9482F6F0-24B8-4DCF-A502-6911C6F27C25}" type="pres">
      <dgm:prSet presAssocID="{692642EA-9D9C-47B7-9744-53D62EE234ED}" presName="compNode" presStyleCnt="0"/>
      <dgm:spPr/>
    </dgm:pt>
    <dgm:pt modelId="{A5EFB41F-F0CE-4027-A8A8-832232BDA84E}" type="pres">
      <dgm:prSet presAssocID="{692642EA-9D9C-47B7-9744-53D62EE234ED}" presName="iconBgRect" presStyleLbl="bgShp" presStyleIdx="1" presStyleCnt="4"/>
      <dgm:spPr/>
    </dgm:pt>
    <dgm:pt modelId="{87D931AD-B155-4428-9DD2-F2F68EAEC6B7}" type="pres">
      <dgm:prSet presAssocID="{692642EA-9D9C-47B7-9744-53D62EE234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F67CA830-5569-4874-B5AA-66737EFE111F}" type="pres">
      <dgm:prSet presAssocID="{692642EA-9D9C-47B7-9744-53D62EE234ED}" presName="spaceRect" presStyleCnt="0"/>
      <dgm:spPr/>
    </dgm:pt>
    <dgm:pt modelId="{E0A792D3-09D2-4E03-92C6-06C6A6F83888}" type="pres">
      <dgm:prSet presAssocID="{692642EA-9D9C-47B7-9744-53D62EE234ED}" presName="textRect" presStyleLbl="revTx" presStyleIdx="1" presStyleCnt="4">
        <dgm:presLayoutVars>
          <dgm:chMax val="1"/>
          <dgm:chPref val="1"/>
        </dgm:presLayoutVars>
      </dgm:prSet>
      <dgm:spPr/>
    </dgm:pt>
    <dgm:pt modelId="{3764A848-28DA-47D1-868A-4EA296618D79}" type="pres">
      <dgm:prSet presAssocID="{F30CC47B-CC8C-477D-A919-2E0922EF045D}" presName="sibTrans" presStyleLbl="sibTrans2D1" presStyleIdx="0" presStyleCnt="0"/>
      <dgm:spPr/>
    </dgm:pt>
    <dgm:pt modelId="{87830D2C-0F6B-43AB-85B8-51DB0D7379A0}" type="pres">
      <dgm:prSet presAssocID="{39E52143-42B6-4C88-9E5B-500579F13E0B}" presName="compNode" presStyleCnt="0"/>
      <dgm:spPr/>
    </dgm:pt>
    <dgm:pt modelId="{93F99CC9-47D2-46CC-B1B9-FC0035B32777}" type="pres">
      <dgm:prSet presAssocID="{39E52143-42B6-4C88-9E5B-500579F13E0B}" presName="iconBgRect" presStyleLbl="bgShp" presStyleIdx="2" presStyleCnt="4"/>
      <dgm:spPr/>
    </dgm:pt>
    <dgm:pt modelId="{37A095B2-7FF8-4C6F-911B-2585C7705879}" type="pres">
      <dgm:prSet presAssocID="{39E52143-42B6-4C88-9E5B-500579F13E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5DA228C-75C7-46C6-B2AB-A5997C93184B}" type="pres">
      <dgm:prSet presAssocID="{39E52143-42B6-4C88-9E5B-500579F13E0B}" presName="spaceRect" presStyleCnt="0"/>
      <dgm:spPr/>
    </dgm:pt>
    <dgm:pt modelId="{186A9345-460C-4A34-8E98-96005B95EB4B}" type="pres">
      <dgm:prSet presAssocID="{39E52143-42B6-4C88-9E5B-500579F13E0B}" presName="textRect" presStyleLbl="revTx" presStyleIdx="2" presStyleCnt="4">
        <dgm:presLayoutVars>
          <dgm:chMax val="1"/>
          <dgm:chPref val="1"/>
        </dgm:presLayoutVars>
      </dgm:prSet>
      <dgm:spPr/>
    </dgm:pt>
    <dgm:pt modelId="{D59DAC54-5C74-4FF6-9395-EDF6E6BDBD15}" type="pres">
      <dgm:prSet presAssocID="{407E952B-A3E3-4667-B55C-D5064511A206}" presName="sibTrans" presStyleLbl="sibTrans2D1" presStyleIdx="0" presStyleCnt="0"/>
      <dgm:spPr/>
    </dgm:pt>
    <dgm:pt modelId="{CA06ABFB-AEC5-463E-965B-4D76CBD97C60}" type="pres">
      <dgm:prSet presAssocID="{29DB6B7C-ED8B-43BC-A517-A5A5DB0C2813}" presName="compNode" presStyleCnt="0"/>
      <dgm:spPr/>
    </dgm:pt>
    <dgm:pt modelId="{37889BCB-6B93-46BD-AAFD-84B41E4A7464}" type="pres">
      <dgm:prSet presAssocID="{29DB6B7C-ED8B-43BC-A517-A5A5DB0C2813}" presName="iconBgRect" presStyleLbl="bgShp" presStyleIdx="3" presStyleCnt="4"/>
      <dgm:spPr/>
    </dgm:pt>
    <dgm:pt modelId="{C7C4B6F2-BD2B-42E2-B908-E28745BB253F}" type="pres">
      <dgm:prSet presAssocID="{29DB6B7C-ED8B-43BC-A517-A5A5DB0C28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8F0334D0-B9BF-42F0-9327-F71FEE598827}" type="pres">
      <dgm:prSet presAssocID="{29DB6B7C-ED8B-43BC-A517-A5A5DB0C2813}" presName="spaceRect" presStyleCnt="0"/>
      <dgm:spPr/>
    </dgm:pt>
    <dgm:pt modelId="{AA568903-42C2-4D04-B00C-A6831270B4BC}" type="pres">
      <dgm:prSet presAssocID="{29DB6B7C-ED8B-43BC-A517-A5A5DB0C2813}" presName="textRect" presStyleLbl="revTx" presStyleIdx="3" presStyleCnt="4">
        <dgm:presLayoutVars>
          <dgm:chMax val="1"/>
          <dgm:chPref val="1"/>
        </dgm:presLayoutVars>
      </dgm:prSet>
      <dgm:spPr/>
    </dgm:pt>
  </dgm:ptLst>
  <dgm:cxnLst>
    <dgm:cxn modelId="{C1CC3303-115B-40E4-8195-FA21CF964EE2}" type="presOf" srcId="{39E52143-42B6-4C88-9E5B-500579F13E0B}" destId="{186A9345-460C-4A34-8E98-96005B95EB4B}" srcOrd="0" destOrd="0" presId="urn:microsoft.com/office/officeart/2018/2/layout/IconCircleList"/>
    <dgm:cxn modelId="{B1090017-9DFB-4EFC-8B91-8260C27E811A}" type="presOf" srcId="{692642EA-9D9C-47B7-9744-53D62EE234ED}" destId="{E0A792D3-09D2-4E03-92C6-06C6A6F83888}" srcOrd="0" destOrd="0" presId="urn:microsoft.com/office/officeart/2018/2/layout/IconCircleList"/>
    <dgm:cxn modelId="{6208C519-D9B5-4949-96FF-A8BAF264011D}" srcId="{08A517E0-3CA2-4BA5-BA2A-A499AF7A500B}" destId="{39E52143-42B6-4C88-9E5B-500579F13E0B}" srcOrd="2" destOrd="0" parTransId="{58D048CC-8833-482C-AEE2-8FA087321463}" sibTransId="{407E952B-A3E3-4667-B55C-D5064511A206}"/>
    <dgm:cxn modelId="{2977C621-964E-4BF8-8029-A586EC95B923}" type="presOf" srcId="{F30CC47B-CC8C-477D-A919-2E0922EF045D}" destId="{3764A848-28DA-47D1-868A-4EA296618D79}" srcOrd="0" destOrd="0" presId="urn:microsoft.com/office/officeart/2018/2/layout/IconCircleList"/>
    <dgm:cxn modelId="{076FA649-8A66-41B9-AEE3-0AF47B63338B}" type="presOf" srcId="{061FDD10-83E2-453B-9707-F72665D8A15A}" destId="{C8C00230-1FB2-4ECB-A99D-A4D20F473C56}" srcOrd="0" destOrd="0" presId="urn:microsoft.com/office/officeart/2018/2/layout/IconCircleList"/>
    <dgm:cxn modelId="{D1F8ED71-699F-4999-9C3F-A835966B0404}" type="presOf" srcId="{407E952B-A3E3-4667-B55C-D5064511A206}" destId="{D59DAC54-5C74-4FF6-9395-EDF6E6BDBD15}" srcOrd="0" destOrd="0" presId="urn:microsoft.com/office/officeart/2018/2/layout/IconCircleList"/>
    <dgm:cxn modelId="{1E8E1655-1D85-414E-BBE9-2B92EEEA0700}" srcId="{08A517E0-3CA2-4BA5-BA2A-A499AF7A500B}" destId="{692642EA-9D9C-47B7-9744-53D62EE234ED}" srcOrd="1" destOrd="0" parTransId="{6FA696E5-65C0-499E-AE3E-5B22575E5EEC}" sibTransId="{F30CC47B-CC8C-477D-A919-2E0922EF045D}"/>
    <dgm:cxn modelId="{2120165A-683E-441C-98B4-0FEC5C63A749}" type="presOf" srcId="{E31B5EA0-2917-4E50-A24D-C5B0E4981EED}" destId="{CD4783D8-9E10-4B59-A709-6E802FB4458B}" srcOrd="0" destOrd="0" presId="urn:microsoft.com/office/officeart/2018/2/layout/IconCircleList"/>
    <dgm:cxn modelId="{92A44297-70D3-457F-ABE8-93E79832CD5D}" srcId="{08A517E0-3CA2-4BA5-BA2A-A499AF7A500B}" destId="{061FDD10-83E2-453B-9707-F72665D8A15A}" srcOrd="0" destOrd="0" parTransId="{CE9824AC-4A83-41A7-B3E7-695E4D11A9EA}" sibTransId="{E31B5EA0-2917-4E50-A24D-C5B0E4981EED}"/>
    <dgm:cxn modelId="{A99E78AD-E161-4040-8768-581DC50281CA}" type="presOf" srcId="{08A517E0-3CA2-4BA5-BA2A-A499AF7A500B}" destId="{8B3B6F69-0A44-4866-8CD1-8E0F3060A57B}" srcOrd="0" destOrd="0" presId="urn:microsoft.com/office/officeart/2018/2/layout/IconCircleList"/>
    <dgm:cxn modelId="{BED1AEE2-F03B-447B-9439-DF4862483F76}" type="presOf" srcId="{29DB6B7C-ED8B-43BC-A517-A5A5DB0C2813}" destId="{AA568903-42C2-4D04-B00C-A6831270B4BC}" srcOrd="0" destOrd="0" presId="urn:microsoft.com/office/officeart/2018/2/layout/IconCircleList"/>
    <dgm:cxn modelId="{1D5CA8EC-612E-4120-987C-EE6F87967A6B}" srcId="{08A517E0-3CA2-4BA5-BA2A-A499AF7A500B}" destId="{29DB6B7C-ED8B-43BC-A517-A5A5DB0C2813}" srcOrd="3" destOrd="0" parTransId="{314CAD4C-7788-4C08-86A1-8C083998C346}" sibTransId="{E85071E1-97BE-4F90-876B-19413041AD1E}"/>
    <dgm:cxn modelId="{A1B10503-9809-4D5C-B2B3-AABD18FCC3BE}" type="presParOf" srcId="{8B3B6F69-0A44-4866-8CD1-8E0F3060A57B}" destId="{847FB884-0610-455D-8132-28B9B9939153}" srcOrd="0" destOrd="0" presId="urn:microsoft.com/office/officeart/2018/2/layout/IconCircleList"/>
    <dgm:cxn modelId="{BF46F1B4-CC25-4BAE-9512-682566ABC4AB}" type="presParOf" srcId="{847FB884-0610-455D-8132-28B9B9939153}" destId="{7D0ABD0F-08E0-490B-9ED8-22553B0464D7}" srcOrd="0" destOrd="0" presId="urn:microsoft.com/office/officeart/2018/2/layout/IconCircleList"/>
    <dgm:cxn modelId="{6E664CFF-6EE5-40D1-9CA7-C5812D68C703}" type="presParOf" srcId="{7D0ABD0F-08E0-490B-9ED8-22553B0464D7}" destId="{70843D49-A87D-4061-A924-56BEE777031C}" srcOrd="0" destOrd="0" presId="urn:microsoft.com/office/officeart/2018/2/layout/IconCircleList"/>
    <dgm:cxn modelId="{6E8D5B0C-0B7E-4A09-BF35-08F18E203DB2}" type="presParOf" srcId="{7D0ABD0F-08E0-490B-9ED8-22553B0464D7}" destId="{EF244E8E-433A-4557-81C3-E8BAD9434DB3}" srcOrd="1" destOrd="0" presId="urn:microsoft.com/office/officeart/2018/2/layout/IconCircleList"/>
    <dgm:cxn modelId="{B8DA6B3C-7D58-47ED-8AA6-6354E84A21AB}" type="presParOf" srcId="{7D0ABD0F-08E0-490B-9ED8-22553B0464D7}" destId="{7B9DB1D1-A355-4F03-B50A-0E06F5A97D2E}" srcOrd="2" destOrd="0" presId="urn:microsoft.com/office/officeart/2018/2/layout/IconCircleList"/>
    <dgm:cxn modelId="{5982BF59-666B-4EBF-93E3-3B62EFD5B674}" type="presParOf" srcId="{7D0ABD0F-08E0-490B-9ED8-22553B0464D7}" destId="{C8C00230-1FB2-4ECB-A99D-A4D20F473C56}" srcOrd="3" destOrd="0" presId="urn:microsoft.com/office/officeart/2018/2/layout/IconCircleList"/>
    <dgm:cxn modelId="{2B8D1D71-5136-40D5-AE2A-F7BEFDA3D8E3}" type="presParOf" srcId="{847FB884-0610-455D-8132-28B9B9939153}" destId="{CD4783D8-9E10-4B59-A709-6E802FB4458B}" srcOrd="1" destOrd="0" presId="urn:microsoft.com/office/officeart/2018/2/layout/IconCircleList"/>
    <dgm:cxn modelId="{9E167DC3-5B3E-465E-B8D2-C06E72B65883}" type="presParOf" srcId="{847FB884-0610-455D-8132-28B9B9939153}" destId="{9482F6F0-24B8-4DCF-A502-6911C6F27C25}" srcOrd="2" destOrd="0" presId="urn:microsoft.com/office/officeart/2018/2/layout/IconCircleList"/>
    <dgm:cxn modelId="{953142D2-D129-475D-8342-6C23BD0F70DF}" type="presParOf" srcId="{9482F6F0-24B8-4DCF-A502-6911C6F27C25}" destId="{A5EFB41F-F0CE-4027-A8A8-832232BDA84E}" srcOrd="0" destOrd="0" presId="urn:microsoft.com/office/officeart/2018/2/layout/IconCircleList"/>
    <dgm:cxn modelId="{4DA0E3B7-D302-4287-B373-8B3E815CD9BF}" type="presParOf" srcId="{9482F6F0-24B8-4DCF-A502-6911C6F27C25}" destId="{87D931AD-B155-4428-9DD2-F2F68EAEC6B7}" srcOrd="1" destOrd="0" presId="urn:microsoft.com/office/officeart/2018/2/layout/IconCircleList"/>
    <dgm:cxn modelId="{88E3CAD8-EBC7-4883-B181-CA741B609CD9}" type="presParOf" srcId="{9482F6F0-24B8-4DCF-A502-6911C6F27C25}" destId="{F67CA830-5569-4874-B5AA-66737EFE111F}" srcOrd="2" destOrd="0" presId="urn:microsoft.com/office/officeart/2018/2/layout/IconCircleList"/>
    <dgm:cxn modelId="{19E242C6-DDE5-4AB9-8338-257F32B5C6CB}" type="presParOf" srcId="{9482F6F0-24B8-4DCF-A502-6911C6F27C25}" destId="{E0A792D3-09D2-4E03-92C6-06C6A6F83888}" srcOrd="3" destOrd="0" presId="urn:microsoft.com/office/officeart/2018/2/layout/IconCircleList"/>
    <dgm:cxn modelId="{45172D3F-7F29-4B51-A594-A13D1023B068}" type="presParOf" srcId="{847FB884-0610-455D-8132-28B9B9939153}" destId="{3764A848-28DA-47D1-868A-4EA296618D79}" srcOrd="3" destOrd="0" presId="urn:microsoft.com/office/officeart/2018/2/layout/IconCircleList"/>
    <dgm:cxn modelId="{0252928F-7074-4C73-86D1-5DE784D192BF}" type="presParOf" srcId="{847FB884-0610-455D-8132-28B9B9939153}" destId="{87830D2C-0F6B-43AB-85B8-51DB0D7379A0}" srcOrd="4" destOrd="0" presId="urn:microsoft.com/office/officeart/2018/2/layout/IconCircleList"/>
    <dgm:cxn modelId="{34776025-1A8A-42D0-A2D0-1BD6E6AEFA1C}" type="presParOf" srcId="{87830D2C-0F6B-43AB-85B8-51DB0D7379A0}" destId="{93F99CC9-47D2-46CC-B1B9-FC0035B32777}" srcOrd="0" destOrd="0" presId="urn:microsoft.com/office/officeart/2018/2/layout/IconCircleList"/>
    <dgm:cxn modelId="{0A709C49-3F4D-44AE-A81B-19341424F4A1}" type="presParOf" srcId="{87830D2C-0F6B-43AB-85B8-51DB0D7379A0}" destId="{37A095B2-7FF8-4C6F-911B-2585C7705879}" srcOrd="1" destOrd="0" presId="urn:microsoft.com/office/officeart/2018/2/layout/IconCircleList"/>
    <dgm:cxn modelId="{0142E642-B541-4D32-8015-EAD16055A9E4}" type="presParOf" srcId="{87830D2C-0F6B-43AB-85B8-51DB0D7379A0}" destId="{A5DA228C-75C7-46C6-B2AB-A5997C93184B}" srcOrd="2" destOrd="0" presId="urn:microsoft.com/office/officeart/2018/2/layout/IconCircleList"/>
    <dgm:cxn modelId="{1409093E-C96A-43FC-A922-CBB78F14A5F9}" type="presParOf" srcId="{87830D2C-0F6B-43AB-85B8-51DB0D7379A0}" destId="{186A9345-460C-4A34-8E98-96005B95EB4B}" srcOrd="3" destOrd="0" presId="urn:microsoft.com/office/officeart/2018/2/layout/IconCircleList"/>
    <dgm:cxn modelId="{30EF9FDD-1FE2-47BA-AD9E-0C92FFF40E51}" type="presParOf" srcId="{847FB884-0610-455D-8132-28B9B9939153}" destId="{D59DAC54-5C74-4FF6-9395-EDF6E6BDBD15}" srcOrd="5" destOrd="0" presId="urn:microsoft.com/office/officeart/2018/2/layout/IconCircleList"/>
    <dgm:cxn modelId="{86BB053B-C2E1-436C-B1FD-58E5835DFE34}" type="presParOf" srcId="{847FB884-0610-455D-8132-28B9B9939153}" destId="{CA06ABFB-AEC5-463E-965B-4D76CBD97C60}" srcOrd="6" destOrd="0" presId="urn:microsoft.com/office/officeart/2018/2/layout/IconCircleList"/>
    <dgm:cxn modelId="{9E9F6AE8-B22A-4819-BF4D-0FBE51B04527}" type="presParOf" srcId="{CA06ABFB-AEC5-463E-965B-4D76CBD97C60}" destId="{37889BCB-6B93-46BD-AAFD-84B41E4A7464}" srcOrd="0" destOrd="0" presId="urn:microsoft.com/office/officeart/2018/2/layout/IconCircleList"/>
    <dgm:cxn modelId="{CEB11AE0-9054-437D-B97E-C6D4FC4C6C14}" type="presParOf" srcId="{CA06ABFB-AEC5-463E-965B-4D76CBD97C60}" destId="{C7C4B6F2-BD2B-42E2-B908-E28745BB253F}" srcOrd="1" destOrd="0" presId="urn:microsoft.com/office/officeart/2018/2/layout/IconCircleList"/>
    <dgm:cxn modelId="{7158B9E2-26FE-493B-8940-96D9C7AD7C20}" type="presParOf" srcId="{CA06ABFB-AEC5-463E-965B-4D76CBD97C60}" destId="{8F0334D0-B9BF-42F0-9327-F71FEE598827}" srcOrd="2" destOrd="0" presId="urn:microsoft.com/office/officeart/2018/2/layout/IconCircleList"/>
    <dgm:cxn modelId="{5A6D797E-D9B3-4FCF-B88C-81A378E36D1E}" type="presParOf" srcId="{CA06ABFB-AEC5-463E-965B-4D76CBD97C60}" destId="{AA568903-42C2-4D04-B00C-A6831270B4B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BBE95E-26CB-49D2-82C6-2A7692DC1DE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2663EDC-6EF8-4FEA-9BC6-9037F3245CD7}">
      <dgm:prSet/>
      <dgm:spPr/>
      <dgm:t>
        <a:bodyPr/>
        <a:lstStyle/>
        <a:p>
          <a:pPr>
            <a:lnSpc>
              <a:spcPct val="100000"/>
            </a:lnSpc>
          </a:pPr>
          <a:r>
            <a:rPr lang="en-US">
              <a:latin typeface="Times New Roman"/>
              <a:cs typeface="Times New Roman"/>
            </a:rPr>
            <a:t>The main goals of our project are:</a:t>
          </a:r>
        </a:p>
      </dgm:t>
    </dgm:pt>
    <dgm:pt modelId="{D1D47546-EB3F-43B9-8E2F-EAFCE0B20713}" type="parTrans" cxnId="{5B341883-E8E0-4F8D-9901-07B1B3D3BD24}">
      <dgm:prSet/>
      <dgm:spPr/>
      <dgm:t>
        <a:bodyPr/>
        <a:lstStyle/>
        <a:p>
          <a:endParaRPr lang="en-US"/>
        </a:p>
      </dgm:t>
    </dgm:pt>
    <dgm:pt modelId="{8CE2E2FD-5FB6-400E-BC4A-59C8BE0FB77C}" type="sibTrans" cxnId="{5B341883-E8E0-4F8D-9901-07B1B3D3BD24}">
      <dgm:prSet/>
      <dgm:spPr/>
      <dgm:t>
        <a:bodyPr/>
        <a:lstStyle/>
        <a:p>
          <a:pPr>
            <a:lnSpc>
              <a:spcPct val="100000"/>
            </a:lnSpc>
          </a:pPr>
          <a:endParaRPr lang="en-US"/>
        </a:p>
      </dgm:t>
    </dgm:pt>
    <dgm:pt modelId="{A4626D33-C18E-4D1D-AC43-9FA74188A9E7}">
      <dgm:prSet/>
      <dgm:spPr/>
      <dgm:t>
        <a:bodyPr/>
        <a:lstStyle/>
        <a:p>
          <a:pPr>
            <a:lnSpc>
              <a:spcPct val="100000"/>
            </a:lnSpc>
          </a:pPr>
          <a:r>
            <a:rPr lang="en-US">
              <a:latin typeface="Times New Roman"/>
              <a:cs typeface="Times New Roman"/>
            </a:rPr>
            <a:t>User friendly navigation to provide ease.</a:t>
          </a:r>
        </a:p>
      </dgm:t>
    </dgm:pt>
    <dgm:pt modelId="{FAA9FDD5-592A-4266-9EF7-27B9BA95184F}" type="parTrans" cxnId="{049126AB-4C6D-48A5-AB80-887B93C111A3}">
      <dgm:prSet/>
      <dgm:spPr/>
      <dgm:t>
        <a:bodyPr/>
        <a:lstStyle/>
        <a:p>
          <a:endParaRPr lang="en-US"/>
        </a:p>
      </dgm:t>
    </dgm:pt>
    <dgm:pt modelId="{6D62F399-855B-44F3-B3C4-BB4FDD4C2326}" type="sibTrans" cxnId="{049126AB-4C6D-48A5-AB80-887B93C111A3}">
      <dgm:prSet/>
      <dgm:spPr/>
      <dgm:t>
        <a:bodyPr/>
        <a:lstStyle/>
        <a:p>
          <a:pPr>
            <a:lnSpc>
              <a:spcPct val="100000"/>
            </a:lnSpc>
          </a:pPr>
          <a:endParaRPr lang="en-US"/>
        </a:p>
      </dgm:t>
    </dgm:pt>
    <dgm:pt modelId="{4F5E94D0-0E8B-4823-B8DD-005A87458032}">
      <dgm:prSet/>
      <dgm:spPr/>
      <dgm:t>
        <a:bodyPr/>
        <a:lstStyle/>
        <a:p>
          <a:pPr>
            <a:lnSpc>
              <a:spcPct val="100000"/>
            </a:lnSpc>
          </a:pPr>
          <a:r>
            <a:rPr lang="en-US">
              <a:latin typeface="Times New Roman"/>
              <a:cs typeface="Times New Roman"/>
            </a:rPr>
            <a:t>Help user by providing specification of products</a:t>
          </a:r>
        </a:p>
      </dgm:t>
    </dgm:pt>
    <dgm:pt modelId="{72AE11F1-7538-4184-9A12-2D47F84D4A80}" type="parTrans" cxnId="{FEA36B77-1877-4B9E-8B1E-F0C21B3030E9}">
      <dgm:prSet/>
      <dgm:spPr/>
      <dgm:t>
        <a:bodyPr/>
        <a:lstStyle/>
        <a:p>
          <a:endParaRPr lang="en-US"/>
        </a:p>
      </dgm:t>
    </dgm:pt>
    <dgm:pt modelId="{E11A8666-B86E-40D9-9B2D-467FF6F0D5E9}" type="sibTrans" cxnId="{FEA36B77-1877-4B9E-8B1E-F0C21B3030E9}">
      <dgm:prSet/>
      <dgm:spPr/>
      <dgm:t>
        <a:bodyPr/>
        <a:lstStyle/>
        <a:p>
          <a:pPr>
            <a:lnSpc>
              <a:spcPct val="100000"/>
            </a:lnSpc>
          </a:pPr>
          <a:endParaRPr lang="en-US"/>
        </a:p>
      </dgm:t>
    </dgm:pt>
    <dgm:pt modelId="{561B8878-3A47-4E5C-BDA5-37A3952A7576}">
      <dgm:prSet/>
      <dgm:spPr/>
      <dgm:t>
        <a:bodyPr/>
        <a:lstStyle/>
        <a:p>
          <a:pPr>
            <a:lnSpc>
              <a:spcPct val="100000"/>
            </a:lnSpc>
          </a:pPr>
          <a:r>
            <a:rPr lang="en-US">
              <a:latin typeface="Times New Roman"/>
              <a:cs typeface="Times New Roman"/>
            </a:rPr>
            <a:t>Full Security System.</a:t>
          </a:r>
        </a:p>
      </dgm:t>
    </dgm:pt>
    <dgm:pt modelId="{E91912C9-5615-4CE9-B73B-C0514C89BDF8}" type="parTrans" cxnId="{CE2AC8E4-B00A-4C56-8FBC-410CD03F26FE}">
      <dgm:prSet/>
      <dgm:spPr/>
      <dgm:t>
        <a:bodyPr/>
        <a:lstStyle/>
        <a:p>
          <a:endParaRPr lang="en-US"/>
        </a:p>
      </dgm:t>
    </dgm:pt>
    <dgm:pt modelId="{3F67DB09-6A6C-4EB4-96F9-FAF0943CD5AC}" type="sibTrans" cxnId="{CE2AC8E4-B00A-4C56-8FBC-410CD03F26FE}">
      <dgm:prSet/>
      <dgm:spPr/>
      <dgm:t>
        <a:bodyPr/>
        <a:lstStyle/>
        <a:p>
          <a:endParaRPr lang="en-US"/>
        </a:p>
      </dgm:t>
    </dgm:pt>
    <dgm:pt modelId="{3C4A4C2A-D6A3-4A4C-AB50-9BC5D9FFE341}" type="pres">
      <dgm:prSet presAssocID="{FCBBE95E-26CB-49D2-82C6-2A7692DC1DEF}" presName="root" presStyleCnt="0">
        <dgm:presLayoutVars>
          <dgm:dir/>
          <dgm:resizeHandles val="exact"/>
        </dgm:presLayoutVars>
      </dgm:prSet>
      <dgm:spPr/>
    </dgm:pt>
    <dgm:pt modelId="{FDBB4D08-F4A8-4D31-948B-3B5EED8DF996}" type="pres">
      <dgm:prSet presAssocID="{FCBBE95E-26CB-49D2-82C6-2A7692DC1DEF}" presName="container" presStyleCnt="0">
        <dgm:presLayoutVars>
          <dgm:dir/>
          <dgm:resizeHandles val="exact"/>
        </dgm:presLayoutVars>
      </dgm:prSet>
      <dgm:spPr/>
    </dgm:pt>
    <dgm:pt modelId="{308087AC-BAAE-4433-8655-491FABC3FCD5}" type="pres">
      <dgm:prSet presAssocID="{12663EDC-6EF8-4FEA-9BC6-9037F3245CD7}" presName="compNode" presStyleCnt="0"/>
      <dgm:spPr/>
    </dgm:pt>
    <dgm:pt modelId="{7AC81787-926A-4477-B5C8-0A3BF070F4AE}" type="pres">
      <dgm:prSet presAssocID="{12663EDC-6EF8-4FEA-9BC6-9037F3245CD7}" presName="iconBgRect" presStyleLbl="bgShp" presStyleIdx="0" presStyleCnt="4"/>
      <dgm:spPr/>
    </dgm:pt>
    <dgm:pt modelId="{244533C4-CB9E-4C14-A5D0-0114593BB33D}" type="pres">
      <dgm:prSet presAssocID="{12663EDC-6EF8-4FEA-9BC6-9037F3245C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4D9866C6-FE9C-4E31-A4FD-D795AFB599B0}" type="pres">
      <dgm:prSet presAssocID="{12663EDC-6EF8-4FEA-9BC6-9037F3245CD7}" presName="spaceRect" presStyleCnt="0"/>
      <dgm:spPr/>
    </dgm:pt>
    <dgm:pt modelId="{43B7FF1E-7505-4A8D-BDA0-86A281C9158B}" type="pres">
      <dgm:prSet presAssocID="{12663EDC-6EF8-4FEA-9BC6-9037F3245CD7}" presName="textRect" presStyleLbl="revTx" presStyleIdx="0" presStyleCnt="4">
        <dgm:presLayoutVars>
          <dgm:chMax val="1"/>
          <dgm:chPref val="1"/>
        </dgm:presLayoutVars>
      </dgm:prSet>
      <dgm:spPr/>
    </dgm:pt>
    <dgm:pt modelId="{F0912C4C-D7CD-43AA-9AC2-25041BE6C137}" type="pres">
      <dgm:prSet presAssocID="{8CE2E2FD-5FB6-400E-BC4A-59C8BE0FB77C}" presName="sibTrans" presStyleLbl="sibTrans2D1" presStyleIdx="0" presStyleCnt="0"/>
      <dgm:spPr/>
    </dgm:pt>
    <dgm:pt modelId="{A00792B5-8B57-4019-BF0B-C6044BB1CA24}" type="pres">
      <dgm:prSet presAssocID="{A4626D33-C18E-4D1D-AC43-9FA74188A9E7}" presName="compNode" presStyleCnt="0"/>
      <dgm:spPr/>
    </dgm:pt>
    <dgm:pt modelId="{C5E34891-0C76-4F92-A0F0-594A9F94E185}" type="pres">
      <dgm:prSet presAssocID="{A4626D33-C18E-4D1D-AC43-9FA74188A9E7}" presName="iconBgRect" presStyleLbl="bgShp" presStyleIdx="1" presStyleCnt="4"/>
      <dgm:spPr/>
    </dgm:pt>
    <dgm:pt modelId="{8B1D06A5-C8B4-4C6E-BEEC-90372C7A9572}" type="pres">
      <dgm:prSet presAssocID="{A4626D33-C18E-4D1D-AC43-9FA74188A9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house scene"/>
        </a:ext>
      </dgm:extLst>
    </dgm:pt>
    <dgm:pt modelId="{68B5683B-7F84-4FAC-8B43-C73DE837DF3C}" type="pres">
      <dgm:prSet presAssocID="{A4626D33-C18E-4D1D-AC43-9FA74188A9E7}" presName="spaceRect" presStyleCnt="0"/>
      <dgm:spPr/>
    </dgm:pt>
    <dgm:pt modelId="{E7801E81-277D-40B8-B49D-5DC3BC47C905}" type="pres">
      <dgm:prSet presAssocID="{A4626D33-C18E-4D1D-AC43-9FA74188A9E7}" presName="textRect" presStyleLbl="revTx" presStyleIdx="1" presStyleCnt="4">
        <dgm:presLayoutVars>
          <dgm:chMax val="1"/>
          <dgm:chPref val="1"/>
        </dgm:presLayoutVars>
      </dgm:prSet>
      <dgm:spPr/>
    </dgm:pt>
    <dgm:pt modelId="{DBE1D702-5111-4673-8EBB-45F8908D7A21}" type="pres">
      <dgm:prSet presAssocID="{6D62F399-855B-44F3-B3C4-BB4FDD4C2326}" presName="sibTrans" presStyleLbl="sibTrans2D1" presStyleIdx="0" presStyleCnt="0"/>
      <dgm:spPr/>
    </dgm:pt>
    <dgm:pt modelId="{47204CF1-FD64-49E3-B7DF-4E46C8DFA982}" type="pres">
      <dgm:prSet presAssocID="{4F5E94D0-0E8B-4823-B8DD-005A87458032}" presName="compNode" presStyleCnt="0"/>
      <dgm:spPr/>
    </dgm:pt>
    <dgm:pt modelId="{5132B448-18BE-4651-803B-EC17DB1524CC}" type="pres">
      <dgm:prSet presAssocID="{4F5E94D0-0E8B-4823-B8DD-005A87458032}" presName="iconBgRect" presStyleLbl="bgShp" presStyleIdx="2" presStyleCnt="4"/>
      <dgm:spPr/>
    </dgm:pt>
    <dgm:pt modelId="{B7DC59E2-7BF3-4529-964D-C2DFF8260647}" type="pres">
      <dgm:prSet presAssocID="{4F5E94D0-0E8B-4823-B8DD-005A874580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4E81F9D4-916B-406F-A877-ABBBE2F6873E}" type="pres">
      <dgm:prSet presAssocID="{4F5E94D0-0E8B-4823-B8DD-005A87458032}" presName="spaceRect" presStyleCnt="0"/>
      <dgm:spPr/>
    </dgm:pt>
    <dgm:pt modelId="{3B77E865-B7FA-4969-8C67-92F06D78BB9B}" type="pres">
      <dgm:prSet presAssocID="{4F5E94D0-0E8B-4823-B8DD-005A87458032}" presName="textRect" presStyleLbl="revTx" presStyleIdx="2" presStyleCnt="4">
        <dgm:presLayoutVars>
          <dgm:chMax val="1"/>
          <dgm:chPref val="1"/>
        </dgm:presLayoutVars>
      </dgm:prSet>
      <dgm:spPr/>
    </dgm:pt>
    <dgm:pt modelId="{DF0633BA-540C-4311-B980-11D305A6627E}" type="pres">
      <dgm:prSet presAssocID="{E11A8666-B86E-40D9-9B2D-467FF6F0D5E9}" presName="sibTrans" presStyleLbl="sibTrans2D1" presStyleIdx="0" presStyleCnt="0"/>
      <dgm:spPr/>
    </dgm:pt>
    <dgm:pt modelId="{3817EA67-E480-471A-ABBE-56749A3D4410}" type="pres">
      <dgm:prSet presAssocID="{561B8878-3A47-4E5C-BDA5-37A3952A7576}" presName="compNode" presStyleCnt="0"/>
      <dgm:spPr/>
    </dgm:pt>
    <dgm:pt modelId="{56798DFC-C688-4093-8FDB-59B058980A93}" type="pres">
      <dgm:prSet presAssocID="{561B8878-3A47-4E5C-BDA5-37A3952A7576}" presName="iconBgRect" presStyleLbl="bgShp" presStyleIdx="3" presStyleCnt="4"/>
      <dgm:spPr/>
    </dgm:pt>
    <dgm:pt modelId="{12C373E3-2C05-4BFA-9335-58738CE86932}" type="pres">
      <dgm:prSet presAssocID="{561B8878-3A47-4E5C-BDA5-37A3952A75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8968C034-EF32-4AB7-BFFF-B240680B716A}" type="pres">
      <dgm:prSet presAssocID="{561B8878-3A47-4E5C-BDA5-37A3952A7576}" presName="spaceRect" presStyleCnt="0"/>
      <dgm:spPr/>
    </dgm:pt>
    <dgm:pt modelId="{2E33B61B-23B2-4FF0-AABC-6E01FA16993A}" type="pres">
      <dgm:prSet presAssocID="{561B8878-3A47-4E5C-BDA5-37A3952A7576}" presName="textRect" presStyleLbl="revTx" presStyleIdx="3" presStyleCnt="4">
        <dgm:presLayoutVars>
          <dgm:chMax val="1"/>
          <dgm:chPref val="1"/>
        </dgm:presLayoutVars>
      </dgm:prSet>
      <dgm:spPr/>
    </dgm:pt>
  </dgm:ptLst>
  <dgm:cxnLst>
    <dgm:cxn modelId="{97A75239-BCC6-4EA9-B5A4-11DD5C6E50C2}" type="presOf" srcId="{6D62F399-855B-44F3-B3C4-BB4FDD4C2326}" destId="{DBE1D702-5111-4673-8EBB-45F8908D7A21}" srcOrd="0" destOrd="0" presId="urn:microsoft.com/office/officeart/2018/2/layout/IconCircleList"/>
    <dgm:cxn modelId="{D4A21D65-996B-467F-8462-55B295B168BA}" type="presOf" srcId="{8CE2E2FD-5FB6-400E-BC4A-59C8BE0FB77C}" destId="{F0912C4C-D7CD-43AA-9AC2-25041BE6C137}" srcOrd="0" destOrd="0" presId="urn:microsoft.com/office/officeart/2018/2/layout/IconCircleList"/>
    <dgm:cxn modelId="{3FF79172-75EB-4702-81C4-9259DCE5B342}" type="presOf" srcId="{4F5E94D0-0E8B-4823-B8DD-005A87458032}" destId="{3B77E865-B7FA-4969-8C67-92F06D78BB9B}" srcOrd="0" destOrd="0" presId="urn:microsoft.com/office/officeart/2018/2/layout/IconCircleList"/>
    <dgm:cxn modelId="{FEA36B77-1877-4B9E-8B1E-F0C21B3030E9}" srcId="{FCBBE95E-26CB-49D2-82C6-2A7692DC1DEF}" destId="{4F5E94D0-0E8B-4823-B8DD-005A87458032}" srcOrd="2" destOrd="0" parTransId="{72AE11F1-7538-4184-9A12-2D47F84D4A80}" sibTransId="{E11A8666-B86E-40D9-9B2D-467FF6F0D5E9}"/>
    <dgm:cxn modelId="{5B341883-E8E0-4F8D-9901-07B1B3D3BD24}" srcId="{FCBBE95E-26CB-49D2-82C6-2A7692DC1DEF}" destId="{12663EDC-6EF8-4FEA-9BC6-9037F3245CD7}" srcOrd="0" destOrd="0" parTransId="{D1D47546-EB3F-43B9-8E2F-EAFCE0B20713}" sibTransId="{8CE2E2FD-5FB6-400E-BC4A-59C8BE0FB77C}"/>
    <dgm:cxn modelId="{49ACED9C-205A-4220-8FD5-D0BAF38E66F6}" type="presOf" srcId="{FCBBE95E-26CB-49D2-82C6-2A7692DC1DEF}" destId="{3C4A4C2A-D6A3-4A4C-AB50-9BC5D9FFE341}" srcOrd="0" destOrd="0" presId="urn:microsoft.com/office/officeart/2018/2/layout/IconCircleList"/>
    <dgm:cxn modelId="{049126AB-4C6D-48A5-AB80-887B93C111A3}" srcId="{FCBBE95E-26CB-49D2-82C6-2A7692DC1DEF}" destId="{A4626D33-C18E-4D1D-AC43-9FA74188A9E7}" srcOrd="1" destOrd="0" parTransId="{FAA9FDD5-592A-4266-9EF7-27B9BA95184F}" sibTransId="{6D62F399-855B-44F3-B3C4-BB4FDD4C2326}"/>
    <dgm:cxn modelId="{7624B5CE-679F-426E-A908-C2450463132B}" type="presOf" srcId="{561B8878-3A47-4E5C-BDA5-37A3952A7576}" destId="{2E33B61B-23B2-4FF0-AABC-6E01FA16993A}" srcOrd="0" destOrd="0" presId="urn:microsoft.com/office/officeart/2018/2/layout/IconCircleList"/>
    <dgm:cxn modelId="{CE2AC8E4-B00A-4C56-8FBC-410CD03F26FE}" srcId="{FCBBE95E-26CB-49D2-82C6-2A7692DC1DEF}" destId="{561B8878-3A47-4E5C-BDA5-37A3952A7576}" srcOrd="3" destOrd="0" parTransId="{E91912C9-5615-4CE9-B73B-C0514C89BDF8}" sibTransId="{3F67DB09-6A6C-4EB4-96F9-FAF0943CD5AC}"/>
    <dgm:cxn modelId="{F5C1D9E5-F984-408F-AD13-3775B28BF560}" type="presOf" srcId="{A4626D33-C18E-4D1D-AC43-9FA74188A9E7}" destId="{E7801E81-277D-40B8-B49D-5DC3BC47C905}" srcOrd="0" destOrd="0" presId="urn:microsoft.com/office/officeart/2018/2/layout/IconCircleList"/>
    <dgm:cxn modelId="{D9398EED-3318-4FAF-A84C-695FFA69BD66}" type="presOf" srcId="{12663EDC-6EF8-4FEA-9BC6-9037F3245CD7}" destId="{43B7FF1E-7505-4A8D-BDA0-86A281C9158B}" srcOrd="0" destOrd="0" presId="urn:microsoft.com/office/officeart/2018/2/layout/IconCircleList"/>
    <dgm:cxn modelId="{E8BC73F3-2690-4118-95EC-F13C7EFE3ADE}" type="presOf" srcId="{E11A8666-B86E-40D9-9B2D-467FF6F0D5E9}" destId="{DF0633BA-540C-4311-B980-11D305A6627E}" srcOrd="0" destOrd="0" presId="urn:microsoft.com/office/officeart/2018/2/layout/IconCircleList"/>
    <dgm:cxn modelId="{BAB3B078-2468-40AB-BF64-747BE47D9CD0}" type="presParOf" srcId="{3C4A4C2A-D6A3-4A4C-AB50-9BC5D9FFE341}" destId="{FDBB4D08-F4A8-4D31-948B-3B5EED8DF996}" srcOrd="0" destOrd="0" presId="urn:microsoft.com/office/officeart/2018/2/layout/IconCircleList"/>
    <dgm:cxn modelId="{B0BDBAD4-901A-45BB-B71B-52F924475DE2}" type="presParOf" srcId="{FDBB4D08-F4A8-4D31-948B-3B5EED8DF996}" destId="{308087AC-BAAE-4433-8655-491FABC3FCD5}" srcOrd="0" destOrd="0" presId="urn:microsoft.com/office/officeart/2018/2/layout/IconCircleList"/>
    <dgm:cxn modelId="{B728C24F-21B0-4F68-A073-6F3D39E73295}" type="presParOf" srcId="{308087AC-BAAE-4433-8655-491FABC3FCD5}" destId="{7AC81787-926A-4477-B5C8-0A3BF070F4AE}" srcOrd="0" destOrd="0" presId="urn:microsoft.com/office/officeart/2018/2/layout/IconCircleList"/>
    <dgm:cxn modelId="{0D912E8E-1B67-4EF9-82D9-B24CD516E30F}" type="presParOf" srcId="{308087AC-BAAE-4433-8655-491FABC3FCD5}" destId="{244533C4-CB9E-4C14-A5D0-0114593BB33D}" srcOrd="1" destOrd="0" presId="urn:microsoft.com/office/officeart/2018/2/layout/IconCircleList"/>
    <dgm:cxn modelId="{6A4F0AF4-D0BF-478B-8BD6-94B83C08EB02}" type="presParOf" srcId="{308087AC-BAAE-4433-8655-491FABC3FCD5}" destId="{4D9866C6-FE9C-4E31-A4FD-D795AFB599B0}" srcOrd="2" destOrd="0" presId="urn:microsoft.com/office/officeart/2018/2/layout/IconCircleList"/>
    <dgm:cxn modelId="{B6698945-9034-4FC4-AE9E-A22682D852AE}" type="presParOf" srcId="{308087AC-BAAE-4433-8655-491FABC3FCD5}" destId="{43B7FF1E-7505-4A8D-BDA0-86A281C9158B}" srcOrd="3" destOrd="0" presId="urn:microsoft.com/office/officeart/2018/2/layout/IconCircleList"/>
    <dgm:cxn modelId="{A68FDFFF-1BCC-4D15-A5B7-5381B2E86A9A}" type="presParOf" srcId="{FDBB4D08-F4A8-4D31-948B-3B5EED8DF996}" destId="{F0912C4C-D7CD-43AA-9AC2-25041BE6C137}" srcOrd="1" destOrd="0" presId="urn:microsoft.com/office/officeart/2018/2/layout/IconCircleList"/>
    <dgm:cxn modelId="{90CA38F2-C62A-462F-A61A-2359C9DAF610}" type="presParOf" srcId="{FDBB4D08-F4A8-4D31-948B-3B5EED8DF996}" destId="{A00792B5-8B57-4019-BF0B-C6044BB1CA24}" srcOrd="2" destOrd="0" presId="urn:microsoft.com/office/officeart/2018/2/layout/IconCircleList"/>
    <dgm:cxn modelId="{9B64754E-17CC-4D47-807F-16D1B7F00C95}" type="presParOf" srcId="{A00792B5-8B57-4019-BF0B-C6044BB1CA24}" destId="{C5E34891-0C76-4F92-A0F0-594A9F94E185}" srcOrd="0" destOrd="0" presId="urn:microsoft.com/office/officeart/2018/2/layout/IconCircleList"/>
    <dgm:cxn modelId="{EAF33ADB-024B-4DF2-A406-325EA5314D76}" type="presParOf" srcId="{A00792B5-8B57-4019-BF0B-C6044BB1CA24}" destId="{8B1D06A5-C8B4-4C6E-BEEC-90372C7A9572}" srcOrd="1" destOrd="0" presId="urn:microsoft.com/office/officeart/2018/2/layout/IconCircleList"/>
    <dgm:cxn modelId="{852436F7-DFE5-4DBB-AADE-F95F0236F619}" type="presParOf" srcId="{A00792B5-8B57-4019-BF0B-C6044BB1CA24}" destId="{68B5683B-7F84-4FAC-8B43-C73DE837DF3C}" srcOrd="2" destOrd="0" presId="urn:microsoft.com/office/officeart/2018/2/layout/IconCircleList"/>
    <dgm:cxn modelId="{B2005AAF-3D12-41B7-9977-44E7409103B6}" type="presParOf" srcId="{A00792B5-8B57-4019-BF0B-C6044BB1CA24}" destId="{E7801E81-277D-40B8-B49D-5DC3BC47C905}" srcOrd="3" destOrd="0" presId="urn:microsoft.com/office/officeart/2018/2/layout/IconCircleList"/>
    <dgm:cxn modelId="{FC6A3D5B-C50B-4A4D-8B06-A7BF2DF18350}" type="presParOf" srcId="{FDBB4D08-F4A8-4D31-948B-3B5EED8DF996}" destId="{DBE1D702-5111-4673-8EBB-45F8908D7A21}" srcOrd="3" destOrd="0" presId="urn:microsoft.com/office/officeart/2018/2/layout/IconCircleList"/>
    <dgm:cxn modelId="{849E6E7B-D401-4D6B-9D74-BE0033EF2C0A}" type="presParOf" srcId="{FDBB4D08-F4A8-4D31-948B-3B5EED8DF996}" destId="{47204CF1-FD64-49E3-B7DF-4E46C8DFA982}" srcOrd="4" destOrd="0" presId="urn:microsoft.com/office/officeart/2018/2/layout/IconCircleList"/>
    <dgm:cxn modelId="{7A87DA06-F12D-45A8-B677-237A4A410E39}" type="presParOf" srcId="{47204CF1-FD64-49E3-B7DF-4E46C8DFA982}" destId="{5132B448-18BE-4651-803B-EC17DB1524CC}" srcOrd="0" destOrd="0" presId="urn:microsoft.com/office/officeart/2018/2/layout/IconCircleList"/>
    <dgm:cxn modelId="{073D9901-9CAF-426B-9531-8F5B19A59367}" type="presParOf" srcId="{47204CF1-FD64-49E3-B7DF-4E46C8DFA982}" destId="{B7DC59E2-7BF3-4529-964D-C2DFF8260647}" srcOrd="1" destOrd="0" presId="urn:microsoft.com/office/officeart/2018/2/layout/IconCircleList"/>
    <dgm:cxn modelId="{02BBD213-B882-46D8-AAA2-DA1DC936B2B7}" type="presParOf" srcId="{47204CF1-FD64-49E3-B7DF-4E46C8DFA982}" destId="{4E81F9D4-916B-406F-A877-ABBBE2F6873E}" srcOrd="2" destOrd="0" presId="urn:microsoft.com/office/officeart/2018/2/layout/IconCircleList"/>
    <dgm:cxn modelId="{D6C8D3B3-F13C-48E8-A07C-4E3C002BFE2C}" type="presParOf" srcId="{47204CF1-FD64-49E3-B7DF-4E46C8DFA982}" destId="{3B77E865-B7FA-4969-8C67-92F06D78BB9B}" srcOrd="3" destOrd="0" presId="urn:microsoft.com/office/officeart/2018/2/layout/IconCircleList"/>
    <dgm:cxn modelId="{40363C6D-C485-4A16-9CEF-C058FDCA9E8D}" type="presParOf" srcId="{FDBB4D08-F4A8-4D31-948B-3B5EED8DF996}" destId="{DF0633BA-540C-4311-B980-11D305A6627E}" srcOrd="5" destOrd="0" presId="urn:microsoft.com/office/officeart/2018/2/layout/IconCircleList"/>
    <dgm:cxn modelId="{C94A66E6-8394-48F5-9381-DC2315423565}" type="presParOf" srcId="{FDBB4D08-F4A8-4D31-948B-3B5EED8DF996}" destId="{3817EA67-E480-471A-ABBE-56749A3D4410}" srcOrd="6" destOrd="0" presId="urn:microsoft.com/office/officeart/2018/2/layout/IconCircleList"/>
    <dgm:cxn modelId="{C1AB60A3-6CB1-4632-A57D-6029F0F52A2C}" type="presParOf" srcId="{3817EA67-E480-471A-ABBE-56749A3D4410}" destId="{56798DFC-C688-4093-8FDB-59B058980A93}" srcOrd="0" destOrd="0" presId="urn:microsoft.com/office/officeart/2018/2/layout/IconCircleList"/>
    <dgm:cxn modelId="{A9539F7A-3F1A-4109-902F-015C09B9208B}" type="presParOf" srcId="{3817EA67-E480-471A-ABBE-56749A3D4410}" destId="{12C373E3-2C05-4BFA-9335-58738CE86932}" srcOrd="1" destOrd="0" presId="urn:microsoft.com/office/officeart/2018/2/layout/IconCircleList"/>
    <dgm:cxn modelId="{D8DA466D-8F09-42D8-873D-DE08FCAFE400}" type="presParOf" srcId="{3817EA67-E480-471A-ABBE-56749A3D4410}" destId="{8968C034-EF32-4AB7-BFFF-B240680B716A}" srcOrd="2" destOrd="0" presId="urn:microsoft.com/office/officeart/2018/2/layout/IconCircleList"/>
    <dgm:cxn modelId="{8DEF20A8-8042-4F95-9075-3BBA102E77AF}" type="presParOf" srcId="{3817EA67-E480-471A-ABBE-56749A3D4410}" destId="{2E33B61B-23B2-4FF0-AABC-6E01FA16993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4E48AC-548A-4D77-B62A-E47F30A20D52}"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FF6AB485-427E-4AB9-A920-839EE1387B8C}">
      <dgm:prSet/>
      <dgm:spPr/>
      <dgm:t>
        <a:bodyPr/>
        <a:lstStyle/>
        <a:p>
          <a:r>
            <a:rPr lang="en-US"/>
            <a:t>Signup and Login Page</a:t>
          </a:r>
        </a:p>
      </dgm:t>
    </dgm:pt>
    <dgm:pt modelId="{ACC4BD95-2D18-4775-A045-FC8261AD264E}" type="parTrans" cxnId="{876C786D-A41A-4D13-A612-51082A415C47}">
      <dgm:prSet/>
      <dgm:spPr/>
      <dgm:t>
        <a:bodyPr/>
        <a:lstStyle/>
        <a:p>
          <a:endParaRPr lang="en-US"/>
        </a:p>
      </dgm:t>
    </dgm:pt>
    <dgm:pt modelId="{AD0F55AF-B595-41AE-84A0-A554ED3419BD}" type="sibTrans" cxnId="{876C786D-A41A-4D13-A612-51082A415C47}">
      <dgm:prSet/>
      <dgm:spPr/>
      <dgm:t>
        <a:bodyPr/>
        <a:lstStyle/>
        <a:p>
          <a:endParaRPr lang="en-US"/>
        </a:p>
      </dgm:t>
    </dgm:pt>
    <dgm:pt modelId="{D37FCC6E-0A6D-46B2-8F87-747EF0EB8FF1}">
      <dgm:prSet/>
      <dgm:spPr/>
      <dgm:t>
        <a:bodyPr/>
        <a:lstStyle/>
        <a:p>
          <a:r>
            <a:rPr lang="en-US"/>
            <a:t>Home Page</a:t>
          </a:r>
        </a:p>
      </dgm:t>
    </dgm:pt>
    <dgm:pt modelId="{8D21A907-04B1-4041-B395-F2E9409B9278}" type="parTrans" cxnId="{8F4DDAD3-78F6-40BD-A9F9-F5C024919BFD}">
      <dgm:prSet/>
      <dgm:spPr/>
      <dgm:t>
        <a:bodyPr/>
        <a:lstStyle/>
        <a:p>
          <a:endParaRPr lang="en-US"/>
        </a:p>
      </dgm:t>
    </dgm:pt>
    <dgm:pt modelId="{44839C26-DB2A-4CF4-BD50-6C6F2433BE04}" type="sibTrans" cxnId="{8F4DDAD3-78F6-40BD-A9F9-F5C024919BFD}">
      <dgm:prSet/>
      <dgm:spPr/>
      <dgm:t>
        <a:bodyPr/>
        <a:lstStyle/>
        <a:p>
          <a:endParaRPr lang="en-US"/>
        </a:p>
      </dgm:t>
    </dgm:pt>
    <dgm:pt modelId="{08DAFDD5-B9D1-4D19-8686-8AE3D7650B7D}">
      <dgm:prSet/>
      <dgm:spPr/>
      <dgm:t>
        <a:bodyPr/>
        <a:lstStyle/>
        <a:p>
          <a:r>
            <a:rPr lang="en-US"/>
            <a:t>Shop and Cart Page</a:t>
          </a:r>
        </a:p>
      </dgm:t>
    </dgm:pt>
    <dgm:pt modelId="{C2549B1F-F803-431E-BB24-BB8A79BA0505}" type="parTrans" cxnId="{9572B0CE-AB98-42D8-A45C-F9085F7C20FD}">
      <dgm:prSet/>
      <dgm:spPr/>
      <dgm:t>
        <a:bodyPr/>
        <a:lstStyle/>
        <a:p>
          <a:endParaRPr lang="en-US"/>
        </a:p>
      </dgm:t>
    </dgm:pt>
    <dgm:pt modelId="{9291D6D3-30AD-4619-AC9D-F71ADAC5AA74}" type="sibTrans" cxnId="{9572B0CE-AB98-42D8-A45C-F9085F7C20FD}">
      <dgm:prSet/>
      <dgm:spPr/>
      <dgm:t>
        <a:bodyPr/>
        <a:lstStyle/>
        <a:p>
          <a:endParaRPr lang="en-US"/>
        </a:p>
      </dgm:t>
    </dgm:pt>
    <dgm:pt modelId="{6E81CE44-2AAD-49C9-A458-E69726B3F856}">
      <dgm:prSet/>
      <dgm:spPr/>
      <dgm:t>
        <a:bodyPr/>
        <a:lstStyle/>
        <a:p>
          <a:r>
            <a:rPr lang="en-US"/>
            <a:t>User Account Information</a:t>
          </a:r>
        </a:p>
      </dgm:t>
    </dgm:pt>
    <dgm:pt modelId="{3B4A575F-3B1D-4482-A1BB-D01A48DA9336}" type="parTrans" cxnId="{54CF78EF-3726-44CE-833B-3487C5C3CF1D}">
      <dgm:prSet/>
      <dgm:spPr/>
      <dgm:t>
        <a:bodyPr/>
        <a:lstStyle/>
        <a:p>
          <a:endParaRPr lang="en-US"/>
        </a:p>
      </dgm:t>
    </dgm:pt>
    <dgm:pt modelId="{CA85FE69-6D42-4708-A0A8-40EFAFA093C8}" type="sibTrans" cxnId="{54CF78EF-3726-44CE-833B-3487C5C3CF1D}">
      <dgm:prSet/>
      <dgm:spPr/>
      <dgm:t>
        <a:bodyPr/>
        <a:lstStyle/>
        <a:p>
          <a:endParaRPr lang="en-US"/>
        </a:p>
      </dgm:t>
    </dgm:pt>
    <dgm:pt modelId="{3CDD4F88-C840-45DA-B1AA-79D5DFB617E2}" type="pres">
      <dgm:prSet presAssocID="{C74E48AC-548A-4D77-B62A-E47F30A20D52}" presName="hierChild1" presStyleCnt="0">
        <dgm:presLayoutVars>
          <dgm:chPref val="1"/>
          <dgm:dir/>
          <dgm:animOne val="branch"/>
          <dgm:animLvl val="lvl"/>
          <dgm:resizeHandles/>
        </dgm:presLayoutVars>
      </dgm:prSet>
      <dgm:spPr/>
    </dgm:pt>
    <dgm:pt modelId="{8E08E533-0ADA-4E31-8F2A-EC01C133B22E}" type="pres">
      <dgm:prSet presAssocID="{FF6AB485-427E-4AB9-A920-839EE1387B8C}" presName="hierRoot1" presStyleCnt="0"/>
      <dgm:spPr/>
    </dgm:pt>
    <dgm:pt modelId="{83A7654F-6ECA-4623-9C95-001EBE942B1E}" type="pres">
      <dgm:prSet presAssocID="{FF6AB485-427E-4AB9-A920-839EE1387B8C}" presName="composite" presStyleCnt="0"/>
      <dgm:spPr/>
    </dgm:pt>
    <dgm:pt modelId="{A8289716-4DA6-40F3-B1BE-27321DA88B32}" type="pres">
      <dgm:prSet presAssocID="{FF6AB485-427E-4AB9-A920-839EE1387B8C}" presName="background" presStyleLbl="node0" presStyleIdx="0" presStyleCnt="4"/>
      <dgm:spPr/>
    </dgm:pt>
    <dgm:pt modelId="{7B0CC3C7-1124-4C50-9C6A-B71C046606E3}" type="pres">
      <dgm:prSet presAssocID="{FF6AB485-427E-4AB9-A920-839EE1387B8C}" presName="text" presStyleLbl="fgAcc0" presStyleIdx="0" presStyleCnt="4">
        <dgm:presLayoutVars>
          <dgm:chPref val="3"/>
        </dgm:presLayoutVars>
      </dgm:prSet>
      <dgm:spPr/>
    </dgm:pt>
    <dgm:pt modelId="{898B7F43-811F-4DED-BBE3-3F70516149E9}" type="pres">
      <dgm:prSet presAssocID="{FF6AB485-427E-4AB9-A920-839EE1387B8C}" presName="hierChild2" presStyleCnt="0"/>
      <dgm:spPr/>
    </dgm:pt>
    <dgm:pt modelId="{38D1FDB5-8AE4-4C28-B50A-00264FD2FC51}" type="pres">
      <dgm:prSet presAssocID="{D37FCC6E-0A6D-46B2-8F87-747EF0EB8FF1}" presName="hierRoot1" presStyleCnt="0"/>
      <dgm:spPr/>
    </dgm:pt>
    <dgm:pt modelId="{FC021A28-1727-4CCD-BA13-E3641F3BD9F3}" type="pres">
      <dgm:prSet presAssocID="{D37FCC6E-0A6D-46B2-8F87-747EF0EB8FF1}" presName="composite" presStyleCnt="0"/>
      <dgm:spPr/>
    </dgm:pt>
    <dgm:pt modelId="{DEF3DE17-4FC8-4291-8F6F-CBE6B62B7B2A}" type="pres">
      <dgm:prSet presAssocID="{D37FCC6E-0A6D-46B2-8F87-747EF0EB8FF1}" presName="background" presStyleLbl="node0" presStyleIdx="1" presStyleCnt="4"/>
      <dgm:spPr/>
    </dgm:pt>
    <dgm:pt modelId="{5DB9E436-9F64-4C02-8EB4-9B8A14638A9E}" type="pres">
      <dgm:prSet presAssocID="{D37FCC6E-0A6D-46B2-8F87-747EF0EB8FF1}" presName="text" presStyleLbl="fgAcc0" presStyleIdx="1" presStyleCnt="4">
        <dgm:presLayoutVars>
          <dgm:chPref val="3"/>
        </dgm:presLayoutVars>
      </dgm:prSet>
      <dgm:spPr/>
    </dgm:pt>
    <dgm:pt modelId="{A4FA1872-9221-4FC2-A8BA-B4D28822B5A1}" type="pres">
      <dgm:prSet presAssocID="{D37FCC6E-0A6D-46B2-8F87-747EF0EB8FF1}" presName="hierChild2" presStyleCnt="0"/>
      <dgm:spPr/>
    </dgm:pt>
    <dgm:pt modelId="{4C2BD561-6264-4A63-800A-0342E1CA4980}" type="pres">
      <dgm:prSet presAssocID="{08DAFDD5-B9D1-4D19-8686-8AE3D7650B7D}" presName="hierRoot1" presStyleCnt="0"/>
      <dgm:spPr/>
    </dgm:pt>
    <dgm:pt modelId="{78E3E6BB-E4D3-425F-A78E-0F936C03E5C2}" type="pres">
      <dgm:prSet presAssocID="{08DAFDD5-B9D1-4D19-8686-8AE3D7650B7D}" presName="composite" presStyleCnt="0"/>
      <dgm:spPr/>
    </dgm:pt>
    <dgm:pt modelId="{4DA329B5-5DE8-4E40-B838-DF9769C2F835}" type="pres">
      <dgm:prSet presAssocID="{08DAFDD5-B9D1-4D19-8686-8AE3D7650B7D}" presName="background" presStyleLbl="node0" presStyleIdx="2" presStyleCnt="4"/>
      <dgm:spPr/>
    </dgm:pt>
    <dgm:pt modelId="{DB87E697-9C03-4081-AAB9-C3A3839DFC9E}" type="pres">
      <dgm:prSet presAssocID="{08DAFDD5-B9D1-4D19-8686-8AE3D7650B7D}" presName="text" presStyleLbl="fgAcc0" presStyleIdx="2" presStyleCnt="4">
        <dgm:presLayoutVars>
          <dgm:chPref val="3"/>
        </dgm:presLayoutVars>
      </dgm:prSet>
      <dgm:spPr/>
    </dgm:pt>
    <dgm:pt modelId="{1776BE5A-DB1A-4113-9F5B-36CE29C795C5}" type="pres">
      <dgm:prSet presAssocID="{08DAFDD5-B9D1-4D19-8686-8AE3D7650B7D}" presName="hierChild2" presStyleCnt="0"/>
      <dgm:spPr/>
    </dgm:pt>
    <dgm:pt modelId="{2DC5D898-1106-4444-9C25-4B4FBB83AD01}" type="pres">
      <dgm:prSet presAssocID="{6E81CE44-2AAD-49C9-A458-E69726B3F856}" presName="hierRoot1" presStyleCnt="0"/>
      <dgm:spPr/>
    </dgm:pt>
    <dgm:pt modelId="{8584BF6B-7896-438D-A84E-03A1EDFB6CB0}" type="pres">
      <dgm:prSet presAssocID="{6E81CE44-2AAD-49C9-A458-E69726B3F856}" presName="composite" presStyleCnt="0"/>
      <dgm:spPr/>
    </dgm:pt>
    <dgm:pt modelId="{9FC4A941-701F-46A7-BC91-290A2BA61424}" type="pres">
      <dgm:prSet presAssocID="{6E81CE44-2AAD-49C9-A458-E69726B3F856}" presName="background" presStyleLbl="node0" presStyleIdx="3" presStyleCnt="4"/>
      <dgm:spPr/>
    </dgm:pt>
    <dgm:pt modelId="{A016E868-3363-4AAC-9E66-EDD41B4BD69A}" type="pres">
      <dgm:prSet presAssocID="{6E81CE44-2AAD-49C9-A458-E69726B3F856}" presName="text" presStyleLbl="fgAcc0" presStyleIdx="3" presStyleCnt="4">
        <dgm:presLayoutVars>
          <dgm:chPref val="3"/>
        </dgm:presLayoutVars>
      </dgm:prSet>
      <dgm:spPr/>
    </dgm:pt>
    <dgm:pt modelId="{7F6510AC-5703-4E22-A0E8-E3D79FE8DC1D}" type="pres">
      <dgm:prSet presAssocID="{6E81CE44-2AAD-49C9-A458-E69726B3F856}" presName="hierChild2" presStyleCnt="0"/>
      <dgm:spPr/>
    </dgm:pt>
  </dgm:ptLst>
  <dgm:cxnLst>
    <dgm:cxn modelId="{EEF2E30A-B971-437E-A195-32120970D2D1}" type="presOf" srcId="{D37FCC6E-0A6D-46B2-8F87-747EF0EB8FF1}" destId="{5DB9E436-9F64-4C02-8EB4-9B8A14638A9E}" srcOrd="0" destOrd="0" presId="urn:microsoft.com/office/officeart/2005/8/layout/hierarchy1"/>
    <dgm:cxn modelId="{442BFC67-AE21-4CC3-9316-7893B3A9A454}" type="presOf" srcId="{FF6AB485-427E-4AB9-A920-839EE1387B8C}" destId="{7B0CC3C7-1124-4C50-9C6A-B71C046606E3}" srcOrd="0" destOrd="0" presId="urn:microsoft.com/office/officeart/2005/8/layout/hierarchy1"/>
    <dgm:cxn modelId="{876C786D-A41A-4D13-A612-51082A415C47}" srcId="{C74E48AC-548A-4D77-B62A-E47F30A20D52}" destId="{FF6AB485-427E-4AB9-A920-839EE1387B8C}" srcOrd="0" destOrd="0" parTransId="{ACC4BD95-2D18-4775-A045-FC8261AD264E}" sibTransId="{AD0F55AF-B595-41AE-84A0-A554ED3419BD}"/>
    <dgm:cxn modelId="{B255936E-AD38-443D-99FA-9E380636125D}" type="presOf" srcId="{C74E48AC-548A-4D77-B62A-E47F30A20D52}" destId="{3CDD4F88-C840-45DA-B1AA-79D5DFB617E2}" srcOrd="0" destOrd="0" presId="urn:microsoft.com/office/officeart/2005/8/layout/hierarchy1"/>
    <dgm:cxn modelId="{E73A2C4F-41AC-4A14-BF88-F96358229E61}" type="presOf" srcId="{08DAFDD5-B9D1-4D19-8686-8AE3D7650B7D}" destId="{DB87E697-9C03-4081-AAB9-C3A3839DFC9E}" srcOrd="0" destOrd="0" presId="urn:microsoft.com/office/officeart/2005/8/layout/hierarchy1"/>
    <dgm:cxn modelId="{9572B0CE-AB98-42D8-A45C-F9085F7C20FD}" srcId="{C74E48AC-548A-4D77-B62A-E47F30A20D52}" destId="{08DAFDD5-B9D1-4D19-8686-8AE3D7650B7D}" srcOrd="2" destOrd="0" parTransId="{C2549B1F-F803-431E-BB24-BB8A79BA0505}" sibTransId="{9291D6D3-30AD-4619-AC9D-F71ADAC5AA74}"/>
    <dgm:cxn modelId="{3DA326D1-D8D2-4396-AEED-535DF1B33CD2}" type="presOf" srcId="{6E81CE44-2AAD-49C9-A458-E69726B3F856}" destId="{A016E868-3363-4AAC-9E66-EDD41B4BD69A}" srcOrd="0" destOrd="0" presId="urn:microsoft.com/office/officeart/2005/8/layout/hierarchy1"/>
    <dgm:cxn modelId="{8F4DDAD3-78F6-40BD-A9F9-F5C024919BFD}" srcId="{C74E48AC-548A-4D77-B62A-E47F30A20D52}" destId="{D37FCC6E-0A6D-46B2-8F87-747EF0EB8FF1}" srcOrd="1" destOrd="0" parTransId="{8D21A907-04B1-4041-B395-F2E9409B9278}" sibTransId="{44839C26-DB2A-4CF4-BD50-6C6F2433BE04}"/>
    <dgm:cxn modelId="{54CF78EF-3726-44CE-833B-3487C5C3CF1D}" srcId="{C74E48AC-548A-4D77-B62A-E47F30A20D52}" destId="{6E81CE44-2AAD-49C9-A458-E69726B3F856}" srcOrd="3" destOrd="0" parTransId="{3B4A575F-3B1D-4482-A1BB-D01A48DA9336}" sibTransId="{CA85FE69-6D42-4708-A0A8-40EFAFA093C8}"/>
    <dgm:cxn modelId="{B8DD9459-C1E7-4AA4-9FAC-0D468756DED7}" type="presParOf" srcId="{3CDD4F88-C840-45DA-B1AA-79D5DFB617E2}" destId="{8E08E533-0ADA-4E31-8F2A-EC01C133B22E}" srcOrd="0" destOrd="0" presId="urn:microsoft.com/office/officeart/2005/8/layout/hierarchy1"/>
    <dgm:cxn modelId="{53C9E3B5-F0E9-473B-B676-F6A143273474}" type="presParOf" srcId="{8E08E533-0ADA-4E31-8F2A-EC01C133B22E}" destId="{83A7654F-6ECA-4623-9C95-001EBE942B1E}" srcOrd="0" destOrd="0" presId="urn:microsoft.com/office/officeart/2005/8/layout/hierarchy1"/>
    <dgm:cxn modelId="{F6C2D072-A844-42B0-B5A7-9F6F0B1F94E7}" type="presParOf" srcId="{83A7654F-6ECA-4623-9C95-001EBE942B1E}" destId="{A8289716-4DA6-40F3-B1BE-27321DA88B32}" srcOrd="0" destOrd="0" presId="urn:microsoft.com/office/officeart/2005/8/layout/hierarchy1"/>
    <dgm:cxn modelId="{AC268EA2-1418-4676-956E-DE86681171DC}" type="presParOf" srcId="{83A7654F-6ECA-4623-9C95-001EBE942B1E}" destId="{7B0CC3C7-1124-4C50-9C6A-B71C046606E3}" srcOrd="1" destOrd="0" presId="urn:microsoft.com/office/officeart/2005/8/layout/hierarchy1"/>
    <dgm:cxn modelId="{936894F6-169B-48C9-A516-F1750898135A}" type="presParOf" srcId="{8E08E533-0ADA-4E31-8F2A-EC01C133B22E}" destId="{898B7F43-811F-4DED-BBE3-3F70516149E9}" srcOrd="1" destOrd="0" presId="urn:microsoft.com/office/officeart/2005/8/layout/hierarchy1"/>
    <dgm:cxn modelId="{6715E9C2-2DE7-4F68-ABAD-C38B680FA9E0}" type="presParOf" srcId="{3CDD4F88-C840-45DA-B1AA-79D5DFB617E2}" destId="{38D1FDB5-8AE4-4C28-B50A-00264FD2FC51}" srcOrd="1" destOrd="0" presId="urn:microsoft.com/office/officeart/2005/8/layout/hierarchy1"/>
    <dgm:cxn modelId="{59326D8D-0DB6-41D1-8D56-306B61406F6B}" type="presParOf" srcId="{38D1FDB5-8AE4-4C28-B50A-00264FD2FC51}" destId="{FC021A28-1727-4CCD-BA13-E3641F3BD9F3}" srcOrd="0" destOrd="0" presId="urn:microsoft.com/office/officeart/2005/8/layout/hierarchy1"/>
    <dgm:cxn modelId="{C40CC8F7-6982-4EA0-9105-0F35EC925E6B}" type="presParOf" srcId="{FC021A28-1727-4CCD-BA13-E3641F3BD9F3}" destId="{DEF3DE17-4FC8-4291-8F6F-CBE6B62B7B2A}" srcOrd="0" destOrd="0" presId="urn:microsoft.com/office/officeart/2005/8/layout/hierarchy1"/>
    <dgm:cxn modelId="{CDAA8C88-43A1-45CD-B80B-4F3A04EE7607}" type="presParOf" srcId="{FC021A28-1727-4CCD-BA13-E3641F3BD9F3}" destId="{5DB9E436-9F64-4C02-8EB4-9B8A14638A9E}" srcOrd="1" destOrd="0" presId="urn:microsoft.com/office/officeart/2005/8/layout/hierarchy1"/>
    <dgm:cxn modelId="{915CEF9C-C6D1-43F7-9892-20B09913C8E6}" type="presParOf" srcId="{38D1FDB5-8AE4-4C28-B50A-00264FD2FC51}" destId="{A4FA1872-9221-4FC2-A8BA-B4D28822B5A1}" srcOrd="1" destOrd="0" presId="urn:microsoft.com/office/officeart/2005/8/layout/hierarchy1"/>
    <dgm:cxn modelId="{6EA3D7B6-14DC-4593-8EF7-1A5103E69FAD}" type="presParOf" srcId="{3CDD4F88-C840-45DA-B1AA-79D5DFB617E2}" destId="{4C2BD561-6264-4A63-800A-0342E1CA4980}" srcOrd="2" destOrd="0" presId="urn:microsoft.com/office/officeart/2005/8/layout/hierarchy1"/>
    <dgm:cxn modelId="{7B63DD7E-0B56-4189-A66E-B4D9F0CA9255}" type="presParOf" srcId="{4C2BD561-6264-4A63-800A-0342E1CA4980}" destId="{78E3E6BB-E4D3-425F-A78E-0F936C03E5C2}" srcOrd="0" destOrd="0" presId="urn:microsoft.com/office/officeart/2005/8/layout/hierarchy1"/>
    <dgm:cxn modelId="{AD8E24C4-646F-4DF6-85AC-48A18E188EC1}" type="presParOf" srcId="{78E3E6BB-E4D3-425F-A78E-0F936C03E5C2}" destId="{4DA329B5-5DE8-4E40-B838-DF9769C2F835}" srcOrd="0" destOrd="0" presId="urn:microsoft.com/office/officeart/2005/8/layout/hierarchy1"/>
    <dgm:cxn modelId="{90D32377-A48A-440C-AF69-7AEFA9503ACC}" type="presParOf" srcId="{78E3E6BB-E4D3-425F-A78E-0F936C03E5C2}" destId="{DB87E697-9C03-4081-AAB9-C3A3839DFC9E}" srcOrd="1" destOrd="0" presId="urn:microsoft.com/office/officeart/2005/8/layout/hierarchy1"/>
    <dgm:cxn modelId="{76805C88-F6F1-4622-897A-1A879BDA8F6E}" type="presParOf" srcId="{4C2BD561-6264-4A63-800A-0342E1CA4980}" destId="{1776BE5A-DB1A-4113-9F5B-36CE29C795C5}" srcOrd="1" destOrd="0" presId="urn:microsoft.com/office/officeart/2005/8/layout/hierarchy1"/>
    <dgm:cxn modelId="{097BAB94-571B-4A8B-AB69-5AF4E5EF3D52}" type="presParOf" srcId="{3CDD4F88-C840-45DA-B1AA-79D5DFB617E2}" destId="{2DC5D898-1106-4444-9C25-4B4FBB83AD01}" srcOrd="3" destOrd="0" presId="urn:microsoft.com/office/officeart/2005/8/layout/hierarchy1"/>
    <dgm:cxn modelId="{D731A90C-7ED5-4EB0-9E7D-FBC8128ACDDB}" type="presParOf" srcId="{2DC5D898-1106-4444-9C25-4B4FBB83AD01}" destId="{8584BF6B-7896-438D-A84E-03A1EDFB6CB0}" srcOrd="0" destOrd="0" presId="urn:microsoft.com/office/officeart/2005/8/layout/hierarchy1"/>
    <dgm:cxn modelId="{4ABDC782-D77A-400E-BAC5-5ED00FEDB10C}" type="presParOf" srcId="{8584BF6B-7896-438D-A84E-03A1EDFB6CB0}" destId="{9FC4A941-701F-46A7-BC91-290A2BA61424}" srcOrd="0" destOrd="0" presId="urn:microsoft.com/office/officeart/2005/8/layout/hierarchy1"/>
    <dgm:cxn modelId="{2C815083-A1B0-4DC6-BA37-6FB41FDC774F}" type="presParOf" srcId="{8584BF6B-7896-438D-A84E-03A1EDFB6CB0}" destId="{A016E868-3363-4AAC-9E66-EDD41B4BD69A}" srcOrd="1" destOrd="0" presId="urn:microsoft.com/office/officeart/2005/8/layout/hierarchy1"/>
    <dgm:cxn modelId="{E542D488-E09F-496E-A1E5-1B9B28650F2A}" type="presParOf" srcId="{2DC5D898-1106-4444-9C25-4B4FBB83AD01}" destId="{7F6510AC-5703-4E22-A0E8-E3D79FE8DC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6053E-5285-41B1-B034-143E082F4845}">
      <dsp:nvSpPr>
        <dsp:cNvPr id="0" name=""/>
        <dsp:cNvSpPr/>
      </dsp:nvSpPr>
      <dsp:spPr>
        <a:xfrm>
          <a:off x="0" y="316680"/>
          <a:ext cx="5747778" cy="4284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FF13500-C053-4C70-960C-8C6A522C311C}">
      <dsp:nvSpPr>
        <dsp:cNvPr id="0" name=""/>
        <dsp:cNvSpPr/>
      </dsp:nvSpPr>
      <dsp:spPr>
        <a:xfrm>
          <a:off x="287388" y="65760"/>
          <a:ext cx="4023444" cy="501840"/>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Spring boot</a:t>
          </a:r>
        </a:p>
      </dsp:txBody>
      <dsp:txXfrm>
        <a:off x="311886" y="90258"/>
        <a:ext cx="3974448" cy="452844"/>
      </dsp:txXfrm>
    </dsp:sp>
    <dsp:sp modelId="{E24ABEBA-6795-42BB-8B33-AD954B169892}">
      <dsp:nvSpPr>
        <dsp:cNvPr id="0" name=""/>
        <dsp:cNvSpPr/>
      </dsp:nvSpPr>
      <dsp:spPr>
        <a:xfrm>
          <a:off x="0" y="1087800"/>
          <a:ext cx="5747778" cy="428400"/>
        </a:xfrm>
        <a:prstGeom prst="rect">
          <a:avLst/>
        </a:prstGeom>
        <a:solidFill>
          <a:schemeClr val="lt1">
            <a:alpha val="90000"/>
            <a:hueOff val="0"/>
            <a:satOff val="0"/>
            <a:lumOff val="0"/>
            <a:alphaOff val="0"/>
          </a:schemeClr>
        </a:solidFill>
        <a:ln w="9525" cap="rnd" cmpd="sng" algn="ctr">
          <a:solidFill>
            <a:schemeClr val="accent5">
              <a:hueOff val="-1238541"/>
              <a:satOff val="1219"/>
              <a:lumOff val="2745"/>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A346023F-04FA-4830-B738-3F868682D96F}">
      <dsp:nvSpPr>
        <dsp:cNvPr id="0" name=""/>
        <dsp:cNvSpPr/>
      </dsp:nvSpPr>
      <dsp:spPr>
        <a:xfrm>
          <a:off x="287388" y="836880"/>
          <a:ext cx="4023444" cy="501840"/>
        </a:xfrm>
        <a:prstGeom prst="roundRect">
          <a:avLst/>
        </a:prstGeom>
        <a:gradFill rotWithShape="0">
          <a:gsLst>
            <a:gs pos="0">
              <a:schemeClr val="accent5">
                <a:hueOff val="-1238541"/>
                <a:satOff val="1219"/>
                <a:lumOff val="2745"/>
                <a:alphaOff val="0"/>
                <a:tint val="96000"/>
                <a:lumMod val="102000"/>
              </a:schemeClr>
            </a:gs>
            <a:gs pos="100000">
              <a:schemeClr val="accent5">
                <a:hueOff val="-1238541"/>
                <a:satOff val="1219"/>
                <a:lumOff val="2745"/>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Postman</a:t>
          </a:r>
        </a:p>
      </dsp:txBody>
      <dsp:txXfrm>
        <a:off x="311886" y="861378"/>
        <a:ext cx="3974448" cy="452844"/>
      </dsp:txXfrm>
    </dsp:sp>
    <dsp:sp modelId="{1AF53B56-0357-49DF-BC97-A6B5CF5B733C}">
      <dsp:nvSpPr>
        <dsp:cNvPr id="0" name=""/>
        <dsp:cNvSpPr/>
      </dsp:nvSpPr>
      <dsp:spPr>
        <a:xfrm>
          <a:off x="0" y="1858920"/>
          <a:ext cx="5747778" cy="428400"/>
        </a:xfrm>
        <a:prstGeom prst="rect">
          <a:avLst/>
        </a:prstGeom>
        <a:solidFill>
          <a:schemeClr val="lt1">
            <a:alpha val="90000"/>
            <a:hueOff val="0"/>
            <a:satOff val="0"/>
            <a:lumOff val="0"/>
            <a:alphaOff val="0"/>
          </a:schemeClr>
        </a:solidFill>
        <a:ln w="9525" cap="rnd" cmpd="sng" algn="ctr">
          <a:solidFill>
            <a:schemeClr val="accent5">
              <a:hueOff val="-2477081"/>
              <a:satOff val="2439"/>
              <a:lumOff val="5491"/>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9FDF7EF-9A86-4642-AF1E-5D0FB7023C2A}">
      <dsp:nvSpPr>
        <dsp:cNvPr id="0" name=""/>
        <dsp:cNvSpPr/>
      </dsp:nvSpPr>
      <dsp:spPr>
        <a:xfrm>
          <a:off x="287388" y="1608000"/>
          <a:ext cx="4023444" cy="501840"/>
        </a:xfrm>
        <a:prstGeom prst="roundRect">
          <a:avLst/>
        </a:prstGeom>
        <a:gradFill rotWithShape="0">
          <a:gsLst>
            <a:gs pos="0">
              <a:schemeClr val="accent5">
                <a:hueOff val="-2477081"/>
                <a:satOff val="2439"/>
                <a:lumOff val="5491"/>
                <a:alphaOff val="0"/>
                <a:tint val="96000"/>
                <a:lumMod val="102000"/>
              </a:schemeClr>
            </a:gs>
            <a:gs pos="100000">
              <a:schemeClr val="accent5">
                <a:hueOff val="-2477081"/>
                <a:satOff val="2439"/>
                <a:lumOff val="5491"/>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MySQL</a:t>
          </a:r>
        </a:p>
      </dsp:txBody>
      <dsp:txXfrm>
        <a:off x="311886" y="1632498"/>
        <a:ext cx="3974448" cy="452844"/>
      </dsp:txXfrm>
    </dsp:sp>
    <dsp:sp modelId="{A3706F01-4F0C-45D5-A910-24A04EEA9EFE}">
      <dsp:nvSpPr>
        <dsp:cNvPr id="0" name=""/>
        <dsp:cNvSpPr/>
      </dsp:nvSpPr>
      <dsp:spPr>
        <a:xfrm>
          <a:off x="0" y="2630040"/>
          <a:ext cx="5747778" cy="428400"/>
        </a:xfrm>
        <a:prstGeom prst="rect">
          <a:avLst/>
        </a:prstGeom>
        <a:solidFill>
          <a:schemeClr val="lt1">
            <a:alpha val="90000"/>
            <a:hueOff val="0"/>
            <a:satOff val="0"/>
            <a:lumOff val="0"/>
            <a:alphaOff val="0"/>
          </a:schemeClr>
        </a:solidFill>
        <a:ln w="9525" cap="rnd" cmpd="sng" algn="ctr">
          <a:solidFill>
            <a:schemeClr val="accent5">
              <a:hueOff val="-3715622"/>
              <a:satOff val="3658"/>
              <a:lumOff val="8236"/>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23D0417F-A81E-479B-B2E5-BF16DDA2510D}">
      <dsp:nvSpPr>
        <dsp:cNvPr id="0" name=""/>
        <dsp:cNvSpPr/>
      </dsp:nvSpPr>
      <dsp:spPr>
        <a:xfrm>
          <a:off x="287388" y="2379120"/>
          <a:ext cx="4023444" cy="501840"/>
        </a:xfrm>
        <a:prstGeom prst="roundRect">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152077" tIns="0" rIns="152077" bIns="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a:cs typeface="Times New Roman"/>
            </a:rPr>
            <a:t>Angular</a:t>
          </a:r>
        </a:p>
      </dsp:txBody>
      <dsp:txXfrm>
        <a:off x="311886" y="2403618"/>
        <a:ext cx="397444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43D49-A87D-4061-A924-56BEE777031C}">
      <dsp:nvSpPr>
        <dsp:cNvPr id="0" name=""/>
        <dsp:cNvSpPr/>
      </dsp:nvSpPr>
      <dsp:spPr>
        <a:xfrm>
          <a:off x="134825" y="438192"/>
          <a:ext cx="1295909" cy="12959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44E8E-433A-4557-81C3-E8BAD9434DB3}">
      <dsp:nvSpPr>
        <dsp:cNvPr id="0" name=""/>
        <dsp:cNvSpPr/>
      </dsp:nvSpPr>
      <dsp:spPr>
        <a:xfrm>
          <a:off x="406966" y="710333"/>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C00230-1FB2-4ECB-A99D-A4D20F473C56}">
      <dsp:nvSpPr>
        <dsp:cNvPr id="0" name=""/>
        <dsp:cNvSpPr/>
      </dsp:nvSpPr>
      <dsp:spPr>
        <a:xfrm>
          <a:off x="1708430" y="438192"/>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Fater buying or selling procedure as well as easy to find products</a:t>
          </a:r>
        </a:p>
      </dsp:txBody>
      <dsp:txXfrm>
        <a:off x="1708430" y="438192"/>
        <a:ext cx="3054644" cy="1295909"/>
      </dsp:txXfrm>
    </dsp:sp>
    <dsp:sp modelId="{A5EFB41F-F0CE-4027-A8A8-832232BDA84E}">
      <dsp:nvSpPr>
        <dsp:cNvPr id="0" name=""/>
        <dsp:cNvSpPr/>
      </dsp:nvSpPr>
      <dsp:spPr>
        <a:xfrm>
          <a:off x="5295324" y="438192"/>
          <a:ext cx="1295909" cy="1295909"/>
        </a:xfrm>
        <a:prstGeom prst="ellipse">
          <a:avLst/>
        </a:prstGeom>
        <a:solidFill>
          <a:schemeClr val="accent2">
            <a:hueOff val="-1197987"/>
            <a:satOff val="8241"/>
            <a:lumOff val="915"/>
            <a:alphaOff val="0"/>
          </a:schemeClr>
        </a:solidFill>
        <a:ln>
          <a:noFill/>
        </a:ln>
        <a:effectLst/>
      </dsp:spPr>
      <dsp:style>
        <a:lnRef idx="0">
          <a:scrgbClr r="0" g="0" b="0"/>
        </a:lnRef>
        <a:fillRef idx="1">
          <a:scrgbClr r="0" g="0" b="0"/>
        </a:fillRef>
        <a:effectRef idx="0">
          <a:scrgbClr r="0" g="0" b="0"/>
        </a:effectRef>
        <a:fontRef idx="minor"/>
      </dsp:style>
    </dsp:sp>
    <dsp:sp modelId="{87D931AD-B155-4428-9DD2-F2F68EAEC6B7}">
      <dsp:nvSpPr>
        <dsp:cNvPr id="0" name=""/>
        <dsp:cNvSpPr/>
      </dsp:nvSpPr>
      <dsp:spPr>
        <a:xfrm>
          <a:off x="5567465" y="710333"/>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A792D3-09D2-4E03-92C6-06C6A6F83888}">
      <dsp:nvSpPr>
        <dsp:cNvPr id="0" name=""/>
        <dsp:cNvSpPr/>
      </dsp:nvSpPr>
      <dsp:spPr>
        <a:xfrm>
          <a:off x="6868929" y="438192"/>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Buying or Selling is 24/7 available.</a:t>
          </a:r>
        </a:p>
      </dsp:txBody>
      <dsp:txXfrm>
        <a:off x="6868929" y="438192"/>
        <a:ext cx="3054644" cy="1295909"/>
      </dsp:txXfrm>
    </dsp:sp>
    <dsp:sp modelId="{93F99CC9-47D2-46CC-B1B9-FC0035B32777}">
      <dsp:nvSpPr>
        <dsp:cNvPr id="0" name=""/>
        <dsp:cNvSpPr/>
      </dsp:nvSpPr>
      <dsp:spPr>
        <a:xfrm>
          <a:off x="134825" y="2444458"/>
          <a:ext cx="1295909" cy="1295909"/>
        </a:xfrm>
        <a:prstGeom prst="ellipse">
          <a:avLst/>
        </a:prstGeom>
        <a:solidFill>
          <a:schemeClr val="accent2">
            <a:hueOff val="-2395974"/>
            <a:satOff val="16481"/>
            <a:lumOff val="1829"/>
            <a:alphaOff val="0"/>
          </a:schemeClr>
        </a:solidFill>
        <a:ln>
          <a:noFill/>
        </a:ln>
        <a:effectLst/>
      </dsp:spPr>
      <dsp:style>
        <a:lnRef idx="0">
          <a:scrgbClr r="0" g="0" b="0"/>
        </a:lnRef>
        <a:fillRef idx="1">
          <a:scrgbClr r="0" g="0" b="0"/>
        </a:fillRef>
        <a:effectRef idx="0">
          <a:scrgbClr r="0" g="0" b="0"/>
        </a:effectRef>
        <a:fontRef idx="minor"/>
      </dsp:style>
    </dsp:sp>
    <dsp:sp modelId="{37A095B2-7FF8-4C6F-911B-2585C7705879}">
      <dsp:nvSpPr>
        <dsp:cNvPr id="0" name=""/>
        <dsp:cNvSpPr/>
      </dsp:nvSpPr>
      <dsp:spPr>
        <a:xfrm>
          <a:off x="406966" y="2716599"/>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6A9345-460C-4A34-8E98-96005B95EB4B}">
      <dsp:nvSpPr>
        <dsp:cNvPr id="0" name=""/>
        <dsp:cNvSpPr/>
      </dsp:nvSpPr>
      <dsp:spPr>
        <a:xfrm>
          <a:off x="1708430" y="244445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Low operational costs and better quality of services</a:t>
          </a:r>
        </a:p>
      </dsp:txBody>
      <dsp:txXfrm>
        <a:off x="1708430" y="2444458"/>
        <a:ext cx="3054644" cy="1295909"/>
      </dsp:txXfrm>
    </dsp:sp>
    <dsp:sp modelId="{37889BCB-6B93-46BD-AAFD-84B41E4A7464}">
      <dsp:nvSpPr>
        <dsp:cNvPr id="0" name=""/>
        <dsp:cNvSpPr/>
      </dsp:nvSpPr>
      <dsp:spPr>
        <a:xfrm>
          <a:off x="5295324" y="2444458"/>
          <a:ext cx="1295909" cy="1295909"/>
        </a:xfrm>
        <a:prstGeom prst="ellipse">
          <a:avLst/>
        </a:prstGeom>
        <a:solidFill>
          <a:schemeClr val="accent2">
            <a:hueOff val="-3593961"/>
            <a:satOff val="24722"/>
            <a:lumOff val="2744"/>
            <a:alphaOff val="0"/>
          </a:schemeClr>
        </a:solidFill>
        <a:ln>
          <a:noFill/>
        </a:ln>
        <a:effectLst/>
      </dsp:spPr>
      <dsp:style>
        <a:lnRef idx="0">
          <a:scrgbClr r="0" g="0" b="0"/>
        </a:lnRef>
        <a:fillRef idx="1">
          <a:scrgbClr r="0" g="0" b="0"/>
        </a:fillRef>
        <a:effectRef idx="0">
          <a:scrgbClr r="0" g="0" b="0"/>
        </a:effectRef>
        <a:fontRef idx="minor"/>
      </dsp:style>
    </dsp:sp>
    <dsp:sp modelId="{C7C4B6F2-BD2B-42E2-B908-E28745BB253F}">
      <dsp:nvSpPr>
        <dsp:cNvPr id="0" name=""/>
        <dsp:cNvSpPr/>
      </dsp:nvSpPr>
      <dsp:spPr>
        <a:xfrm>
          <a:off x="5567465" y="2716599"/>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568903-42C2-4D04-B00C-A6831270B4BC}">
      <dsp:nvSpPr>
        <dsp:cNvPr id="0" name=""/>
        <dsp:cNvSpPr/>
      </dsp:nvSpPr>
      <dsp:spPr>
        <a:xfrm>
          <a:off x="6868929" y="244445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tx1"/>
              </a:solidFill>
              <a:latin typeface="Times New Roman"/>
              <a:cs typeface="Times New Roman"/>
            </a:rPr>
            <a:t>Customers can easily select products from different providers without moving around physically.</a:t>
          </a:r>
        </a:p>
      </dsp:txBody>
      <dsp:txXfrm>
        <a:off x="6868929" y="2444458"/>
        <a:ext cx="3054644" cy="1295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81787-926A-4477-B5C8-0A3BF070F4AE}">
      <dsp:nvSpPr>
        <dsp:cNvPr id="0" name=""/>
        <dsp:cNvSpPr/>
      </dsp:nvSpPr>
      <dsp:spPr>
        <a:xfrm>
          <a:off x="134825"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533C4-CB9E-4C14-A5D0-0114593BB33D}">
      <dsp:nvSpPr>
        <dsp:cNvPr id="0" name=""/>
        <dsp:cNvSpPr/>
      </dsp:nvSpPr>
      <dsp:spPr>
        <a:xfrm>
          <a:off x="406966" y="657309"/>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7FF1E-7505-4A8D-BDA0-86A281C9158B}">
      <dsp:nvSpPr>
        <dsp:cNvPr id="0" name=""/>
        <dsp:cNvSpPr/>
      </dsp:nvSpPr>
      <dsp:spPr>
        <a:xfrm>
          <a:off x="1708430"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The main goals of our project are:</a:t>
          </a:r>
        </a:p>
      </dsp:txBody>
      <dsp:txXfrm>
        <a:off x="1708430" y="385168"/>
        <a:ext cx="3054644" cy="1295909"/>
      </dsp:txXfrm>
    </dsp:sp>
    <dsp:sp modelId="{C5E34891-0C76-4F92-A0F0-594A9F94E185}">
      <dsp:nvSpPr>
        <dsp:cNvPr id="0" name=""/>
        <dsp:cNvSpPr/>
      </dsp:nvSpPr>
      <dsp:spPr>
        <a:xfrm>
          <a:off x="5295324" y="385168"/>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D06A5-C8B4-4C6E-BEEC-90372C7A9572}">
      <dsp:nvSpPr>
        <dsp:cNvPr id="0" name=""/>
        <dsp:cNvSpPr/>
      </dsp:nvSpPr>
      <dsp:spPr>
        <a:xfrm>
          <a:off x="5567465" y="657309"/>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01E81-277D-40B8-B49D-5DC3BC47C905}">
      <dsp:nvSpPr>
        <dsp:cNvPr id="0" name=""/>
        <dsp:cNvSpPr/>
      </dsp:nvSpPr>
      <dsp:spPr>
        <a:xfrm>
          <a:off x="6868929" y="38516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User friendly navigation to provide ease.</a:t>
          </a:r>
        </a:p>
      </dsp:txBody>
      <dsp:txXfrm>
        <a:off x="6868929" y="385168"/>
        <a:ext cx="3054644" cy="1295909"/>
      </dsp:txXfrm>
    </dsp:sp>
    <dsp:sp modelId="{5132B448-18BE-4651-803B-EC17DB1524CC}">
      <dsp:nvSpPr>
        <dsp:cNvPr id="0" name=""/>
        <dsp:cNvSpPr/>
      </dsp:nvSpPr>
      <dsp:spPr>
        <a:xfrm>
          <a:off x="134825"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C59E2-7BF3-4529-964D-C2DFF8260647}">
      <dsp:nvSpPr>
        <dsp:cNvPr id="0" name=""/>
        <dsp:cNvSpPr/>
      </dsp:nvSpPr>
      <dsp:spPr>
        <a:xfrm>
          <a:off x="406966" y="264185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7E865-B7FA-4969-8C67-92F06D78BB9B}">
      <dsp:nvSpPr>
        <dsp:cNvPr id="0" name=""/>
        <dsp:cNvSpPr/>
      </dsp:nvSpPr>
      <dsp:spPr>
        <a:xfrm>
          <a:off x="1708430"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Help user by providing specification of products</a:t>
          </a:r>
        </a:p>
      </dsp:txBody>
      <dsp:txXfrm>
        <a:off x="1708430" y="2369713"/>
        <a:ext cx="3054644" cy="1295909"/>
      </dsp:txXfrm>
    </dsp:sp>
    <dsp:sp modelId="{56798DFC-C688-4093-8FDB-59B058980A93}">
      <dsp:nvSpPr>
        <dsp:cNvPr id="0" name=""/>
        <dsp:cNvSpPr/>
      </dsp:nvSpPr>
      <dsp:spPr>
        <a:xfrm>
          <a:off x="5295324" y="236971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373E3-2C05-4BFA-9335-58738CE86932}">
      <dsp:nvSpPr>
        <dsp:cNvPr id="0" name=""/>
        <dsp:cNvSpPr/>
      </dsp:nvSpPr>
      <dsp:spPr>
        <a:xfrm>
          <a:off x="5567465" y="264185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3B61B-23B2-4FF0-AABC-6E01FA16993A}">
      <dsp:nvSpPr>
        <dsp:cNvPr id="0" name=""/>
        <dsp:cNvSpPr/>
      </dsp:nvSpPr>
      <dsp:spPr>
        <a:xfrm>
          <a:off x="6868929" y="23697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Times New Roman"/>
              <a:cs typeface="Times New Roman"/>
            </a:rPr>
            <a:t>Full Security System.</a:t>
          </a:r>
        </a:p>
      </dsp:txBody>
      <dsp:txXfrm>
        <a:off x="6868929" y="2369713"/>
        <a:ext cx="3054644" cy="1295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89716-4DA6-40F3-B1BE-27321DA88B32}">
      <dsp:nvSpPr>
        <dsp:cNvPr id="0" name=""/>
        <dsp:cNvSpPr/>
      </dsp:nvSpPr>
      <dsp:spPr>
        <a:xfrm>
          <a:off x="2998"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CC3C7-1124-4C50-9C6A-B71C046606E3}">
      <dsp:nvSpPr>
        <dsp:cNvPr id="0" name=""/>
        <dsp:cNvSpPr/>
      </dsp:nvSpPr>
      <dsp:spPr>
        <a:xfrm>
          <a:off x="240849"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Signup and Login Page</a:t>
          </a:r>
        </a:p>
      </dsp:txBody>
      <dsp:txXfrm>
        <a:off x="280662" y="1035231"/>
        <a:ext cx="2061039" cy="1279696"/>
      </dsp:txXfrm>
    </dsp:sp>
    <dsp:sp modelId="{DEF3DE17-4FC8-4291-8F6F-CBE6B62B7B2A}">
      <dsp:nvSpPr>
        <dsp:cNvPr id="0" name=""/>
        <dsp:cNvSpPr/>
      </dsp:nvSpPr>
      <dsp:spPr>
        <a:xfrm>
          <a:off x="2619367"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9E436-9F64-4C02-8EB4-9B8A14638A9E}">
      <dsp:nvSpPr>
        <dsp:cNvPr id="0" name=""/>
        <dsp:cNvSpPr/>
      </dsp:nvSpPr>
      <dsp:spPr>
        <a:xfrm>
          <a:off x="2857218"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Home Page</a:t>
          </a:r>
        </a:p>
      </dsp:txBody>
      <dsp:txXfrm>
        <a:off x="2897031" y="1035231"/>
        <a:ext cx="2061039" cy="1279696"/>
      </dsp:txXfrm>
    </dsp:sp>
    <dsp:sp modelId="{4DA329B5-5DE8-4E40-B838-DF9769C2F835}">
      <dsp:nvSpPr>
        <dsp:cNvPr id="0" name=""/>
        <dsp:cNvSpPr/>
      </dsp:nvSpPr>
      <dsp:spPr>
        <a:xfrm>
          <a:off x="5235736"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87E697-9C03-4081-AAB9-C3A3839DFC9E}">
      <dsp:nvSpPr>
        <dsp:cNvPr id="0" name=""/>
        <dsp:cNvSpPr/>
      </dsp:nvSpPr>
      <dsp:spPr>
        <a:xfrm>
          <a:off x="5473588"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Shop and Cart Page</a:t>
          </a:r>
        </a:p>
      </dsp:txBody>
      <dsp:txXfrm>
        <a:off x="5513401" y="1035231"/>
        <a:ext cx="2061039" cy="1279696"/>
      </dsp:txXfrm>
    </dsp:sp>
    <dsp:sp modelId="{9FC4A941-701F-46A7-BC91-290A2BA61424}">
      <dsp:nvSpPr>
        <dsp:cNvPr id="0" name=""/>
        <dsp:cNvSpPr/>
      </dsp:nvSpPr>
      <dsp:spPr>
        <a:xfrm>
          <a:off x="7852105" y="769459"/>
          <a:ext cx="2140665" cy="1359322"/>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6E868-3363-4AAC-9E66-EDD41B4BD69A}">
      <dsp:nvSpPr>
        <dsp:cNvPr id="0" name=""/>
        <dsp:cNvSpPr/>
      </dsp:nvSpPr>
      <dsp:spPr>
        <a:xfrm>
          <a:off x="8089957" y="995418"/>
          <a:ext cx="2140665" cy="1359322"/>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User Account Information</a:t>
          </a:r>
        </a:p>
      </dsp:txBody>
      <dsp:txXfrm>
        <a:off x="8129770" y="1035231"/>
        <a:ext cx="2061039" cy="12796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467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760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3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049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598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350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093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203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061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14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017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76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191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918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808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26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322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65375334"/>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www.picpedia.org/highway-signs/e/e-commerce.html" TargetMode="External"/><Relationship Id="rId7" Type="http://schemas.openxmlformats.org/officeDocument/2006/relationships/diagramColors" Target="../diagrams/colors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www.picpedia.org/highway-signs/e/e-commerce.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www.picpedia.org/highway-signs/e/e-commerce.html" TargetMode="Externa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utofseo.com/ecommerce-marketing-strategies-online-shop-services/"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www.pngall.com/technology-png/download/12848" TargetMode="Externa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icpedia.org/highway-signs/e/e-commerce.html"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picpedia.org/highway-signs/e/e-commerce.html" TargetMode="External"/><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hyperlink" Target="http://www.picpedia.org/highway-signs/e/e-commerce.html" TargetMode="External"/><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A picture containing text, accessory&#10;&#10;Description automatically generated">
            <a:extLst>
              <a:ext uri="{FF2B5EF4-FFF2-40B4-BE49-F238E27FC236}">
                <a16:creationId xmlns:a16="http://schemas.microsoft.com/office/drawing/2014/main" id="{19E31572-5324-C836-C400-E4EEB9E97D63}"/>
              </a:ext>
            </a:extLst>
          </p:cNvPr>
          <p:cNvPicPr>
            <a:picLocks noChangeAspect="1"/>
          </p:cNvPicPr>
          <p:nvPr/>
        </p:nvPicPr>
        <p:blipFill>
          <a:blip r:embed="rId2"/>
          <a:stretch>
            <a:fillRect/>
          </a:stretch>
        </p:blipFill>
        <p:spPr>
          <a:xfrm>
            <a:off x="-5750" y="-5546"/>
            <a:ext cx="12203499" cy="6869089"/>
          </a:xfrm>
          <a:prstGeom prst="rect">
            <a:avLst/>
          </a:prstGeom>
        </p:spPr>
      </p:pic>
      <p:sp>
        <p:nvSpPr>
          <p:cNvPr id="5" name="TextBox 4">
            <a:extLst>
              <a:ext uri="{FF2B5EF4-FFF2-40B4-BE49-F238E27FC236}">
                <a16:creationId xmlns:a16="http://schemas.microsoft.com/office/drawing/2014/main" id="{0515C5E1-E7D4-C90A-A845-4EDBE6CB7D92}"/>
              </a:ext>
            </a:extLst>
          </p:cNvPr>
          <p:cNvSpPr txBox="1"/>
          <p:nvPr/>
        </p:nvSpPr>
        <p:spPr>
          <a:xfrm>
            <a:off x="2222740" y="-5751"/>
            <a:ext cx="55899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800" b="1" u="sng">
                <a:latin typeface="Times New Roman"/>
                <a:cs typeface="Times New Roman"/>
              </a:rPr>
              <a:t>E- COMMERCE</a:t>
            </a:r>
          </a:p>
        </p:txBody>
      </p:sp>
      <p:sp>
        <p:nvSpPr>
          <p:cNvPr id="3" name="TextBox 2">
            <a:extLst>
              <a:ext uri="{FF2B5EF4-FFF2-40B4-BE49-F238E27FC236}">
                <a16:creationId xmlns:a16="http://schemas.microsoft.com/office/drawing/2014/main" id="{D8648059-BA84-3E21-568D-315E64A3A260}"/>
              </a:ext>
            </a:extLst>
          </p:cNvPr>
          <p:cNvSpPr txBox="1"/>
          <p:nvPr/>
        </p:nvSpPr>
        <p:spPr>
          <a:xfrm>
            <a:off x="4914710" y="2881304"/>
            <a:ext cx="45403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a:latin typeface="Arial"/>
                <a:cs typeface="Segoe UI"/>
              </a:rPr>
              <a:t>Guided By</a:t>
            </a:r>
            <a:r>
              <a:rPr lang="en-US" sz="2400">
                <a:latin typeface="Arial"/>
                <a:cs typeface="Segoe UI"/>
              </a:rPr>
              <a:t>​</a:t>
            </a:r>
          </a:p>
          <a:p>
            <a:pPr algn="ctr"/>
            <a:r>
              <a:rPr lang="en-US" sz="2400" b="1">
                <a:latin typeface="Times New Roman"/>
                <a:cs typeface="Segoe UI"/>
              </a:rPr>
              <a:t>                      Mrs. Pooja Mehta</a:t>
            </a:r>
            <a:r>
              <a:rPr lang="en-US">
                <a:latin typeface="Times New Roman"/>
                <a:cs typeface="Segoe UI"/>
              </a:rPr>
              <a:t>​</a:t>
            </a:r>
          </a:p>
        </p:txBody>
      </p:sp>
      <p:sp>
        <p:nvSpPr>
          <p:cNvPr id="4" name="TextBox 3">
            <a:extLst>
              <a:ext uri="{FF2B5EF4-FFF2-40B4-BE49-F238E27FC236}">
                <a16:creationId xmlns:a16="http://schemas.microsoft.com/office/drawing/2014/main" id="{B0B56366-ED84-F41F-79E3-2191FC3B4A41}"/>
              </a:ext>
            </a:extLst>
          </p:cNvPr>
          <p:cNvSpPr txBox="1"/>
          <p:nvPr/>
        </p:nvSpPr>
        <p:spPr>
          <a:xfrm>
            <a:off x="7125419" y="4192438"/>
            <a:ext cx="27432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a:latin typeface="Times New Roman"/>
                <a:cs typeface="Times New Roman"/>
              </a:rPr>
              <a:t>Gayathri . M</a:t>
            </a:r>
            <a:r>
              <a:rPr lang="en-IN" sz="2400">
                <a:latin typeface="Times New Roman"/>
                <a:cs typeface="Times New Roman"/>
              </a:rPr>
              <a:t> </a:t>
            </a:r>
            <a:endParaRPr lang="en-US"/>
          </a:p>
          <a:p>
            <a:r>
              <a:rPr lang="en-IN" sz="2400" b="1">
                <a:latin typeface="Times New Roman"/>
                <a:cs typeface="Segoe UI"/>
              </a:rPr>
              <a:t>Harini . V</a:t>
            </a:r>
            <a:r>
              <a:rPr lang="en-US" sz="2400">
                <a:latin typeface="Times New Roman"/>
                <a:cs typeface="Segoe UI"/>
              </a:rPr>
              <a:t>​</a:t>
            </a:r>
            <a:endParaRPr lang="en-US"/>
          </a:p>
          <a:p>
            <a:r>
              <a:rPr lang="en-IN" sz="2400" b="1">
                <a:latin typeface="Times New Roman"/>
                <a:cs typeface="Times New Roman"/>
              </a:rPr>
              <a:t>Preethikadevi . V</a:t>
            </a:r>
            <a:endParaRPr lang="en-US" sz="2400">
              <a:latin typeface="Corbel" panose="020B0503020204020204"/>
              <a:cs typeface="Times New Roman"/>
            </a:endParaRPr>
          </a:p>
          <a:p>
            <a:r>
              <a:rPr lang="en-IN" sz="2400" b="1">
                <a:latin typeface="Times New Roman"/>
                <a:ea typeface="+mn-lt"/>
                <a:cs typeface="Times New Roman"/>
              </a:rPr>
              <a:t>Rohini . K</a:t>
            </a:r>
            <a:r>
              <a:rPr lang="en-US" sz="2400">
                <a:latin typeface="Times New Roman"/>
                <a:ea typeface="+mn-lt"/>
                <a:cs typeface="Times New Roman"/>
              </a:rPr>
              <a:t> </a:t>
            </a:r>
            <a:endParaRPr lang="en-US" sz="2400">
              <a:ea typeface="+mn-lt"/>
              <a:cs typeface="+mn-lt"/>
            </a:endParaRPr>
          </a:p>
          <a:p>
            <a:r>
              <a:rPr lang="en-IN" sz="2400" b="1">
                <a:latin typeface="Times New Roman"/>
                <a:cs typeface="Segoe UI"/>
              </a:rPr>
              <a:t>Surya . B</a:t>
            </a:r>
            <a:r>
              <a:rPr lang="en-US" sz="2400">
                <a:latin typeface="Times New Roman"/>
                <a:cs typeface="Segoe UI"/>
              </a:rPr>
              <a:t>​</a:t>
            </a:r>
          </a:p>
          <a:p>
            <a:r>
              <a:rPr lang="en-IN" sz="2400" b="1">
                <a:latin typeface="Times New Roman"/>
                <a:cs typeface="Segoe UI"/>
              </a:rPr>
              <a:t>Sathesh . A</a:t>
            </a:r>
            <a:r>
              <a:rPr lang="en-US" sz="2400">
                <a:latin typeface="Times New Roman"/>
                <a:cs typeface="Segoe UI"/>
              </a:rPr>
              <a:t>​</a:t>
            </a:r>
          </a:p>
          <a:p>
            <a:r>
              <a:rPr lang="en-IN" sz="2400" b="1">
                <a:latin typeface="Times New Roman"/>
                <a:cs typeface="Segoe UI"/>
              </a:rPr>
              <a:t>Subarna Jyothy . R</a:t>
            </a:r>
            <a:r>
              <a:rPr lang="en-IN" sz="2400">
                <a:latin typeface="Times New Roman"/>
                <a:cs typeface="Segoe UI"/>
              </a:rPr>
              <a:t>​</a:t>
            </a:r>
          </a:p>
        </p:txBody>
      </p:sp>
      <p:sp>
        <p:nvSpPr>
          <p:cNvPr id="6" name="TextBox 5">
            <a:extLst>
              <a:ext uri="{FF2B5EF4-FFF2-40B4-BE49-F238E27FC236}">
                <a16:creationId xmlns:a16="http://schemas.microsoft.com/office/drawing/2014/main" id="{EF8EC628-FE09-A768-23A5-CA7379A2D4C3}"/>
              </a:ext>
            </a:extLst>
          </p:cNvPr>
          <p:cNvSpPr txBox="1"/>
          <p:nvPr/>
        </p:nvSpPr>
        <p:spPr>
          <a:xfrm>
            <a:off x="7039155" y="386175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rPr>
              <a:t>Presented By</a:t>
            </a:r>
            <a:r>
              <a:rPr lang="en-US" sz="2400">
                <a:latin typeface="Times New Roman"/>
                <a:cs typeface="Times New Roman"/>
              </a:rPr>
              <a:t>​</a:t>
            </a:r>
            <a:endParaRPr lang="en-US" sz="2400"/>
          </a:p>
        </p:txBody>
      </p:sp>
      <p:pic>
        <p:nvPicPr>
          <p:cNvPr id="7" name="Picture 7" descr="Logo&#10;&#10;Description automatically generated">
            <a:extLst>
              <a:ext uri="{FF2B5EF4-FFF2-40B4-BE49-F238E27FC236}">
                <a16:creationId xmlns:a16="http://schemas.microsoft.com/office/drawing/2014/main" id="{12B9DA65-B8EF-F377-AA44-238862D78081}"/>
              </a:ext>
            </a:extLst>
          </p:cNvPr>
          <p:cNvPicPr>
            <a:picLocks noChangeAspect="1"/>
          </p:cNvPicPr>
          <p:nvPr/>
        </p:nvPicPr>
        <p:blipFill>
          <a:blip r:embed="rId3"/>
          <a:stretch>
            <a:fillRect/>
          </a:stretch>
        </p:blipFill>
        <p:spPr>
          <a:xfrm>
            <a:off x="4379343" y="4232750"/>
            <a:ext cx="1477993" cy="707258"/>
          </a:xfrm>
          <a:prstGeom prst="rect">
            <a:avLst/>
          </a:prstGeom>
        </p:spPr>
      </p:pic>
    </p:spTree>
    <p:extLst>
      <p:ext uri="{BB962C8B-B14F-4D97-AF65-F5344CB8AC3E}">
        <p14:creationId xmlns:p14="http://schemas.microsoft.com/office/powerpoint/2010/main" val="427725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8" descr="A picture containing text, sky, sign, outdoor&#10;&#10;Description automatically generated">
            <a:extLst>
              <a:ext uri="{FF2B5EF4-FFF2-40B4-BE49-F238E27FC236}">
                <a16:creationId xmlns:a16="http://schemas.microsoft.com/office/drawing/2014/main" id="{43E6E8C0-9C2F-1DFE-EFFE-96C1C548F1B8}"/>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t="10588" b="4825"/>
          <a:stretch/>
        </p:blipFill>
        <p:spPr>
          <a:xfrm>
            <a:off x="20" y="10"/>
            <a:ext cx="12191980" cy="6857990"/>
          </a:xfrm>
          <a:prstGeom prst="rect">
            <a:avLst/>
          </a:prstGeom>
        </p:spPr>
      </p:pic>
      <p:sp>
        <p:nvSpPr>
          <p:cNvPr id="2" name="Title 1">
            <a:extLst>
              <a:ext uri="{FF2B5EF4-FFF2-40B4-BE49-F238E27FC236}">
                <a16:creationId xmlns:a16="http://schemas.microsoft.com/office/drawing/2014/main" id="{FCE8FA16-E4E3-D685-6902-BD68BD4DD513}"/>
              </a:ext>
            </a:extLst>
          </p:cNvPr>
          <p:cNvSpPr>
            <a:spLocks noGrp="1"/>
          </p:cNvSpPr>
          <p:nvPr>
            <p:ph type="title"/>
          </p:nvPr>
        </p:nvSpPr>
        <p:spPr>
          <a:xfrm>
            <a:off x="1484311" y="125083"/>
            <a:ext cx="10018713" cy="1752599"/>
          </a:xfrm>
        </p:spPr>
        <p:txBody>
          <a:bodyPr anchor="b">
            <a:normAutofit/>
          </a:bodyPr>
          <a:lstStyle/>
          <a:p>
            <a:pPr algn="l"/>
            <a:r>
              <a:rPr lang="en-US" u="sng">
                <a:latin typeface="Times New Roman"/>
                <a:cs typeface="Times New Roman"/>
              </a:rPr>
              <a:t>TEMPLATES</a:t>
            </a:r>
          </a:p>
        </p:txBody>
      </p:sp>
      <p:graphicFrame>
        <p:nvGraphicFramePr>
          <p:cNvPr id="25" name="Content Placeholder 2">
            <a:extLst>
              <a:ext uri="{FF2B5EF4-FFF2-40B4-BE49-F238E27FC236}">
                <a16:creationId xmlns:a16="http://schemas.microsoft.com/office/drawing/2014/main" id="{4498FBEE-AD68-5892-8532-BFD129A4DCE7}"/>
              </a:ext>
            </a:extLst>
          </p:cNvPr>
          <p:cNvGraphicFramePr>
            <a:graphicFrameLocks noGrp="1"/>
          </p:cNvGraphicFramePr>
          <p:nvPr>
            <p:ph idx="1"/>
            <p:extLst>
              <p:ext uri="{D42A27DB-BD31-4B8C-83A1-F6EECF244321}">
                <p14:modId xmlns:p14="http://schemas.microsoft.com/office/powerpoint/2010/main" val="2607622434"/>
              </p:ext>
            </p:extLst>
          </p:nvPr>
        </p:nvGraphicFramePr>
        <p:xfrm>
          <a:off x="1269402" y="2436961"/>
          <a:ext cx="10233621"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5366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AF79-880F-34DC-15DD-4F2BEDAC3ADF}"/>
              </a:ext>
            </a:extLst>
          </p:cNvPr>
          <p:cNvSpPr>
            <a:spLocks noGrp="1"/>
          </p:cNvSpPr>
          <p:nvPr>
            <p:ph type="title"/>
          </p:nvPr>
        </p:nvSpPr>
        <p:spPr>
          <a:xfrm>
            <a:off x="1798768" y="63260"/>
            <a:ext cx="8596668" cy="1320800"/>
          </a:xfrm>
        </p:spPr>
        <p:txBody>
          <a:bodyPr>
            <a:normAutofit/>
          </a:bodyPr>
          <a:lstStyle/>
          <a:p>
            <a:r>
              <a:rPr lang="en-US" sz="4000" b="1" u="sng">
                <a:latin typeface="Times New Roman"/>
                <a:cs typeface="Times New Roman"/>
              </a:rPr>
              <a:t>SOFTWARE </a:t>
            </a:r>
            <a:r>
              <a:rPr lang="en-US" b="1" u="sng">
                <a:latin typeface="Times New Roman"/>
                <a:cs typeface="Times New Roman"/>
              </a:rPr>
              <a:t>OVERVIEW</a:t>
            </a:r>
            <a:endParaRPr lang="en-US" sz="4000" b="1" u="sng">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484C0B15-DB9D-539F-4EAF-BB715DA2C55A}"/>
              </a:ext>
            </a:extLst>
          </p:cNvPr>
          <p:cNvSpPr>
            <a:spLocks noGrp="1"/>
          </p:cNvSpPr>
          <p:nvPr>
            <p:ph idx="1"/>
          </p:nvPr>
        </p:nvSpPr>
        <p:spPr>
          <a:xfrm>
            <a:off x="2115070" y="1125420"/>
            <a:ext cx="8596668" cy="4829676"/>
          </a:xfrm>
        </p:spPr>
        <p:txBody>
          <a:bodyPr vert="horz" lIns="91440" tIns="45720" rIns="91440" bIns="45720" rtlCol="0" anchor="t">
            <a:noAutofit/>
          </a:bodyPr>
          <a:lstStyle/>
          <a:p>
            <a:pPr algn="just"/>
            <a:r>
              <a:rPr lang="en-US" b="1" u="sng">
                <a:solidFill>
                  <a:srgbClr val="C00000"/>
                </a:solidFill>
                <a:latin typeface="Times New Roman"/>
                <a:ea typeface="+mn-lt"/>
                <a:cs typeface="+mn-lt"/>
              </a:rPr>
              <a:t>JAVA</a:t>
            </a:r>
            <a:r>
              <a:rPr lang="en-US" b="1">
                <a:solidFill>
                  <a:srgbClr val="C00000"/>
                </a:solidFill>
                <a:latin typeface="Times New Roman"/>
                <a:ea typeface="+mn-lt"/>
                <a:cs typeface="+mn-lt"/>
              </a:rPr>
              <a:t>:</a:t>
            </a:r>
            <a:r>
              <a:rPr lang="en-US" b="1">
                <a:latin typeface="Times New Roman"/>
                <a:ea typeface="+mn-lt"/>
                <a:cs typeface="+mn-lt"/>
              </a:rPr>
              <a:t> It is a simple programming language. Java makes writing, compiling, and debugging programming easy. It helps to create reusable code and modular programs.</a:t>
            </a:r>
            <a:endParaRPr lang="en-US" b="1">
              <a:latin typeface="Times New Roman"/>
              <a:cs typeface="Times New Roman"/>
            </a:endParaRPr>
          </a:p>
          <a:p>
            <a:pPr algn="just"/>
            <a:r>
              <a:rPr lang="en-US" b="1" u="sng">
                <a:solidFill>
                  <a:srgbClr val="C00000"/>
                </a:solidFill>
                <a:latin typeface="Times New Roman"/>
                <a:ea typeface="+mn-lt"/>
                <a:cs typeface="+mn-lt"/>
              </a:rPr>
              <a:t>MySQL</a:t>
            </a:r>
            <a:r>
              <a:rPr lang="en-US" b="1">
                <a:latin typeface="Times New Roman"/>
                <a:ea typeface="+mn-lt"/>
                <a:cs typeface="+mn-lt"/>
              </a:rPr>
              <a:t>: MySQL is a relational database management system (RDBMS) developed by Oracle that is based on structured query language. A database is a structured collection of data. </a:t>
            </a:r>
            <a:br>
              <a:rPr lang="en-US" b="1">
                <a:latin typeface="Times New Roman"/>
                <a:ea typeface="+mn-lt"/>
                <a:cs typeface="+mn-lt"/>
              </a:rPr>
            </a:br>
            <a:br>
              <a:rPr lang="en-US" b="1">
                <a:latin typeface="Times New Roman"/>
                <a:ea typeface="+mn-lt"/>
                <a:cs typeface="+mn-lt"/>
              </a:rPr>
            </a:br>
            <a:r>
              <a:rPr lang="en-US" sz="2400" b="1">
                <a:latin typeface="Times New Roman"/>
                <a:cs typeface="Times New Roman"/>
              </a:rPr>
              <a:t> </a:t>
            </a:r>
            <a:br>
              <a:rPr lang="en-US" sz="2400" b="1">
                <a:latin typeface="Times New Roman"/>
              </a:rPr>
            </a:br>
            <a:endParaRPr lang="en-US" sz="2400" b="1">
              <a:latin typeface="Times New Roman"/>
              <a:cs typeface="Times New Roman"/>
            </a:endParaRPr>
          </a:p>
          <a:p>
            <a:endParaRPr lang="en-US" b="1">
              <a:latin typeface="Times New Roman"/>
              <a:cs typeface="Times New Roman"/>
            </a:endParaRPr>
          </a:p>
        </p:txBody>
      </p:sp>
      <p:pic>
        <p:nvPicPr>
          <p:cNvPr id="5" name="Picture 28" descr="A picture containing text, sky, sign, outdoor&#10;&#10;Description automatically generated">
            <a:extLst>
              <a:ext uri="{FF2B5EF4-FFF2-40B4-BE49-F238E27FC236}">
                <a16:creationId xmlns:a16="http://schemas.microsoft.com/office/drawing/2014/main" id="{190C20C8-969C-6DBE-ADC2-24240A35B0EF}"/>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2" y="12"/>
            <a:ext cx="12191999" cy="6857990"/>
          </a:xfrm>
          <a:prstGeom prst="rect">
            <a:avLst/>
          </a:prstGeom>
        </p:spPr>
      </p:pic>
    </p:spTree>
    <p:extLst>
      <p:ext uri="{BB962C8B-B14F-4D97-AF65-F5344CB8AC3E}">
        <p14:creationId xmlns:p14="http://schemas.microsoft.com/office/powerpoint/2010/main" val="317629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7" descr="Technological background">
            <a:extLst>
              <a:ext uri="{FF2B5EF4-FFF2-40B4-BE49-F238E27FC236}">
                <a16:creationId xmlns:a16="http://schemas.microsoft.com/office/drawing/2014/main" id="{75A75F04-C7EE-888D-750A-614B2C07745A}"/>
              </a:ext>
            </a:extLst>
          </p:cNvPr>
          <p:cNvPicPr>
            <a:picLocks noChangeAspect="1"/>
          </p:cNvPicPr>
          <p:nvPr/>
        </p:nvPicPr>
        <p:blipFill rotWithShape="1">
          <a:blip r:embed="rId2">
            <a:duotone>
              <a:schemeClr val="bg2">
                <a:shade val="45000"/>
                <a:satMod val="135000"/>
              </a:schemeClr>
              <a:prstClr val="white"/>
            </a:duotone>
            <a:alphaModFix amt="25000"/>
          </a:blip>
          <a:srcRect t="5686" b="10045"/>
          <a:stretch/>
        </p:blipFill>
        <p:spPr>
          <a:xfrm>
            <a:off x="1" y="10"/>
            <a:ext cx="12191999" cy="6857990"/>
          </a:xfrm>
          <a:prstGeom prst="rect">
            <a:avLst/>
          </a:prstGeom>
        </p:spPr>
      </p:pic>
      <p:sp>
        <p:nvSpPr>
          <p:cNvPr id="5" name="TextBox 4">
            <a:extLst>
              <a:ext uri="{FF2B5EF4-FFF2-40B4-BE49-F238E27FC236}">
                <a16:creationId xmlns:a16="http://schemas.microsoft.com/office/drawing/2014/main" id="{36B9DB2D-AC30-A0D7-8310-1413F88B12DA}"/>
              </a:ext>
            </a:extLst>
          </p:cNvPr>
          <p:cNvSpPr txBox="1"/>
          <p:nvPr/>
        </p:nvSpPr>
        <p:spPr>
          <a:xfrm>
            <a:off x="1626239" y="408317"/>
            <a:ext cx="8596668" cy="6738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2400" b="1" u="sng">
                <a:solidFill>
                  <a:srgbClr val="C00000"/>
                </a:solidFill>
                <a:latin typeface="Times New Roman"/>
                <a:ea typeface="+mj-ea"/>
                <a:cs typeface="Times New Roman"/>
              </a:rPr>
              <a:t>BOOTSTRAP</a:t>
            </a:r>
            <a:r>
              <a:rPr lang="en-US" sz="2400" b="1">
                <a:solidFill>
                  <a:srgbClr val="C00000"/>
                </a:solidFill>
                <a:latin typeface="Times New Roman"/>
                <a:ea typeface="+mj-ea"/>
                <a:cs typeface="Times New Roman"/>
              </a:rPr>
              <a:t>:</a:t>
            </a:r>
          </a:p>
        </p:txBody>
      </p:sp>
      <p:sp>
        <p:nvSpPr>
          <p:cNvPr id="6" name="TextBox 5">
            <a:extLst>
              <a:ext uri="{FF2B5EF4-FFF2-40B4-BE49-F238E27FC236}">
                <a16:creationId xmlns:a16="http://schemas.microsoft.com/office/drawing/2014/main" id="{389C15FD-62C0-92CE-E3DA-FDDCEF301899}"/>
              </a:ext>
            </a:extLst>
          </p:cNvPr>
          <p:cNvSpPr txBox="1"/>
          <p:nvPr/>
        </p:nvSpPr>
        <p:spPr>
          <a:xfrm>
            <a:off x="1123031" y="1053532"/>
            <a:ext cx="8452896" cy="175292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457200" indent="-457200" algn="just" defTabSz="457200">
              <a:spcBef>
                <a:spcPts val="1000"/>
              </a:spcBef>
              <a:buClr>
                <a:schemeClr val="accent1"/>
              </a:buClr>
              <a:buSzPct val="80000"/>
              <a:buFont typeface="Arial"/>
              <a:buChar char="•"/>
            </a:pPr>
            <a:r>
              <a:rPr lang="en-US" sz="2800" b="1">
                <a:latin typeface="Times New Roman"/>
                <a:cs typeface="Times New Roman"/>
              </a:rPr>
              <a:t>Bootstrap is a free front-end framework for faster and easier web development. Bootstrap includes HTML and CSS based design templates for typography, forms, button, tables, navigation, models, image and many other, as well as optional JavaScript plugins</a:t>
            </a:r>
            <a:endParaRPr lang="en-US" b="1"/>
          </a:p>
        </p:txBody>
      </p:sp>
      <p:sp>
        <p:nvSpPr>
          <p:cNvPr id="7" name="TextBox 6">
            <a:extLst>
              <a:ext uri="{FF2B5EF4-FFF2-40B4-BE49-F238E27FC236}">
                <a16:creationId xmlns:a16="http://schemas.microsoft.com/office/drawing/2014/main" id="{F819BEFD-CDA9-935D-AD03-681A0444081B}"/>
              </a:ext>
            </a:extLst>
          </p:cNvPr>
          <p:cNvSpPr txBox="1"/>
          <p:nvPr/>
        </p:nvSpPr>
        <p:spPr>
          <a:xfrm>
            <a:off x="1590137" y="3876137"/>
            <a:ext cx="901172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solidFill>
                <a:srgbClr val="000000"/>
              </a:solidFill>
              <a:latin typeface="Times New Roman"/>
              <a:cs typeface="Times New Roman"/>
            </a:endParaRPr>
          </a:p>
          <a:p>
            <a:pPr algn="just"/>
            <a:r>
              <a:rPr lang="en-US" sz="2800" b="1">
                <a:latin typeface="Times New Roman"/>
                <a:cs typeface="Times New Roman"/>
              </a:rPr>
              <a:t>Postman is an Application Programming Interface (API) testing tool. API acts like an interface between a couple of applications and establishes a connection between them.</a:t>
            </a:r>
          </a:p>
        </p:txBody>
      </p:sp>
      <p:sp>
        <p:nvSpPr>
          <p:cNvPr id="3" name="TextBox 2">
            <a:extLst>
              <a:ext uri="{FF2B5EF4-FFF2-40B4-BE49-F238E27FC236}">
                <a16:creationId xmlns:a16="http://schemas.microsoft.com/office/drawing/2014/main" id="{2E450E8A-1C79-FF62-82A0-30EDA6B78FE0}"/>
              </a:ext>
            </a:extLst>
          </p:cNvPr>
          <p:cNvSpPr txBox="1"/>
          <p:nvPr/>
        </p:nvSpPr>
        <p:spPr>
          <a:xfrm>
            <a:off x="1633268" y="371798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C00000"/>
                </a:solidFill>
                <a:latin typeface="Times New Roman"/>
              </a:rPr>
              <a:t>POSTMAN</a:t>
            </a:r>
            <a:r>
              <a:rPr lang="en-US" sz="2800" b="1" u="sng">
                <a:solidFill>
                  <a:srgbClr val="C00000"/>
                </a:solidFill>
                <a:latin typeface="Times New Roman"/>
              </a:rPr>
              <a:t>:</a:t>
            </a:r>
            <a:endParaRPr lang="en-US" sz="2800" u="sng">
              <a:solidFill>
                <a:srgbClr val="C00000"/>
              </a:solidFill>
            </a:endParaRPr>
          </a:p>
        </p:txBody>
      </p:sp>
      <p:pic>
        <p:nvPicPr>
          <p:cNvPr id="4" name="Picture 28" descr="A picture containing text, sky, sign, outdoor&#10;&#10;Description automatically generated">
            <a:extLst>
              <a:ext uri="{FF2B5EF4-FFF2-40B4-BE49-F238E27FC236}">
                <a16:creationId xmlns:a16="http://schemas.microsoft.com/office/drawing/2014/main" id="{0FA76D3A-ABC6-CF5C-70D5-27763AA6A7C0}"/>
              </a:ext>
            </a:extLst>
          </p:cNvPr>
          <p:cNvPicPr>
            <a:picLocks noChangeAspect="1"/>
          </p:cNvPicPr>
          <p:nvPr/>
        </p:nvPicPr>
        <p:blipFill rotWithShape="1">
          <a:blip r:embed="rId3">
            <a:duotone>
              <a:schemeClr val="bg2">
                <a:shade val="45000"/>
                <a:satMod val="135000"/>
              </a:schemeClr>
              <a:prstClr val="white"/>
            </a:duotone>
            <a:alphaModFix amt="25000"/>
            <a:extLst>
              <a:ext uri="{837473B0-CC2E-450A-ABE3-18F120FF3D39}">
                <a1611:picAttrSrcUrl xmlns:a1611="http://schemas.microsoft.com/office/drawing/2016/11/main" r:id="rId4"/>
              </a:ext>
            </a:extLst>
          </a:blip>
          <a:srcRect t="10589" b="4825"/>
          <a:stretch/>
        </p:blipFill>
        <p:spPr>
          <a:xfrm>
            <a:off x="-5750" y="-5740"/>
            <a:ext cx="12191999" cy="6857990"/>
          </a:xfrm>
          <a:prstGeom prst="rect">
            <a:avLst/>
          </a:prstGeom>
        </p:spPr>
      </p:pic>
    </p:spTree>
    <p:extLst>
      <p:ext uri="{BB962C8B-B14F-4D97-AF65-F5344CB8AC3E}">
        <p14:creationId xmlns:p14="http://schemas.microsoft.com/office/powerpoint/2010/main" val="65367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DD3D0-CABB-23EC-7623-32ECB1819E9A}"/>
              </a:ext>
            </a:extLst>
          </p:cNvPr>
          <p:cNvSpPr>
            <a:spLocks noGrp="1"/>
          </p:cNvSpPr>
          <p:nvPr>
            <p:ph idx="1"/>
          </p:nvPr>
        </p:nvSpPr>
        <p:spPr>
          <a:xfrm>
            <a:off x="1616187" y="338617"/>
            <a:ext cx="10058400" cy="5847960"/>
          </a:xfrm>
        </p:spPr>
        <p:txBody>
          <a:bodyPr vert="horz" lIns="91440" tIns="45720" rIns="91440" bIns="45720" rtlCol="0" anchor="t">
            <a:noAutofit/>
          </a:bodyPr>
          <a:lstStyle/>
          <a:p>
            <a:pPr marL="0" indent="0" algn="just">
              <a:buNone/>
            </a:pPr>
            <a:r>
              <a:rPr lang="en-US" sz="2400" b="1" u="sng">
                <a:solidFill>
                  <a:srgbClr val="C00000"/>
                </a:solidFill>
                <a:latin typeface="Times New Roman"/>
                <a:cs typeface="Times New Roman"/>
              </a:rPr>
              <a:t>ANGULAR </a:t>
            </a:r>
            <a:r>
              <a:rPr lang="en-US" sz="2400" b="1"/>
              <a:t>: </a:t>
            </a:r>
            <a:endParaRPr lang="en-US" sz="2400" b="1">
              <a:latin typeface="Times New Roman"/>
              <a:ea typeface="+mn-lt"/>
              <a:cs typeface="Times New Roman"/>
            </a:endParaRPr>
          </a:p>
          <a:p>
            <a:pPr algn="just"/>
            <a:r>
              <a:rPr lang="en-US" sz="2400" b="1">
                <a:latin typeface="Times New Roman"/>
                <a:ea typeface="+mn-lt"/>
                <a:cs typeface="+mn-lt"/>
              </a:rPr>
              <a:t>Angular is a development platform, built on TypeScript. As a platform, Angular includes:</a:t>
            </a:r>
            <a:endParaRPr lang="en-US" sz="2400" b="1">
              <a:latin typeface="Times New Roman"/>
              <a:cs typeface="Times New Roman"/>
            </a:endParaRPr>
          </a:p>
          <a:p>
            <a:pPr algn="just"/>
            <a:r>
              <a:rPr lang="en-US" sz="2400" b="1">
                <a:latin typeface="Times New Roman"/>
                <a:ea typeface="+mn-lt"/>
                <a:cs typeface="+mn-lt"/>
              </a:rPr>
              <a:t>A component-based framework for building scalable web applications</a:t>
            </a:r>
          </a:p>
          <a:p>
            <a:pPr algn="just"/>
            <a:r>
              <a:rPr lang="en-US" sz="2400" b="1">
                <a:latin typeface="Times New Roman"/>
                <a:ea typeface="+mn-lt"/>
                <a:cs typeface="+mn-lt"/>
              </a:rPr>
              <a:t>A collection of well-integrated libraries that cover a wide variety of features, including routing, forms management, client-server communication, and more</a:t>
            </a:r>
          </a:p>
          <a:p>
            <a:pPr algn="just"/>
            <a:r>
              <a:rPr lang="en-US" sz="2400" b="1">
                <a:latin typeface="Times New Roman"/>
                <a:ea typeface="+mn-lt"/>
                <a:cs typeface="+mn-lt"/>
              </a:rPr>
              <a:t>A suite of developer tools to help you develop, build, test, and update your code.</a:t>
            </a:r>
          </a:p>
          <a:p>
            <a:pPr marL="0" indent="0">
              <a:buNone/>
            </a:pPr>
            <a:r>
              <a:rPr lang="en-US" sz="2400" b="1" u="sng">
                <a:solidFill>
                  <a:srgbClr val="C00000"/>
                </a:solidFill>
                <a:latin typeface="Times New Roman"/>
                <a:cs typeface="Times New Roman"/>
              </a:rPr>
              <a:t>HIBERNATE</a:t>
            </a:r>
            <a:r>
              <a:rPr lang="en-US" sz="2400" b="1"/>
              <a:t>: </a:t>
            </a:r>
            <a:endParaRPr lang="en-US" sz="2400" b="1">
              <a:ea typeface="+mn-lt"/>
              <a:cs typeface="+mn-lt"/>
            </a:endParaRPr>
          </a:p>
          <a:p>
            <a:pPr algn="just"/>
            <a:r>
              <a:rPr lang="en-US" sz="2400" b="1">
                <a:latin typeface="Times New Roman"/>
                <a:ea typeface="+mn-lt"/>
                <a:cs typeface="+mn-lt"/>
              </a:rPr>
              <a:t>Hibernate is a framework in Java which comes with an abstraction layer and handles the implementations internally.    </a:t>
            </a:r>
            <a:endParaRPr lang="en-US" b="1">
              <a:latin typeface="Times New Roman"/>
              <a:cs typeface="Times New Roman"/>
            </a:endParaRPr>
          </a:p>
          <a:p>
            <a:pPr algn="just"/>
            <a:r>
              <a:rPr lang="en-US" sz="2400" b="1">
                <a:latin typeface="Times New Roman"/>
                <a:ea typeface="+mn-lt"/>
                <a:cs typeface="+mn-lt"/>
              </a:rPr>
              <a:t> The implementations include tasks like writing a query for CRUD operations or establishing a connection with the databases.</a:t>
            </a:r>
            <a:endParaRPr lang="en-US" sz="2400" b="1">
              <a:latin typeface="Times New Roman"/>
              <a:cs typeface="Times New Roman"/>
            </a:endParaRPr>
          </a:p>
          <a:p>
            <a:endParaRPr lang="en-US"/>
          </a:p>
          <a:p>
            <a:endParaRPr lang="en-US"/>
          </a:p>
        </p:txBody>
      </p:sp>
      <p:pic>
        <p:nvPicPr>
          <p:cNvPr id="4" name="Picture 28" descr="A picture containing text, sky, sign, outdoor&#10;&#10;Description automatically generated">
            <a:extLst>
              <a:ext uri="{FF2B5EF4-FFF2-40B4-BE49-F238E27FC236}">
                <a16:creationId xmlns:a16="http://schemas.microsoft.com/office/drawing/2014/main" id="{71CA282E-781B-B9A4-4605-120CDB3F5661}"/>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02716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ED40-2B3E-266F-4DB7-8484F8003580}"/>
              </a:ext>
            </a:extLst>
          </p:cNvPr>
          <p:cNvSpPr>
            <a:spLocks noGrp="1"/>
          </p:cNvSpPr>
          <p:nvPr>
            <p:ph type="title"/>
          </p:nvPr>
        </p:nvSpPr>
        <p:spPr>
          <a:xfrm>
            <a:off x="1484311" y="58994"/>
            <a:ext cx="10018713" cy="1752599"/>
          </a:xfrm>
        </p:spPr>
        <p:txBody>
          <a:bodyPr>
            <a:normAutofit/>
          </a:bodyPr>
          <a:lstStyle/>
          <a:p>
            <a:r>
              <a:rPr lang="en-US" sz="4400" b="1" u="sng">
                <a:latin typeface="Times New Roman"/>
                <a:ea typeface="+mj-lt"/>
                <a:cs typeface="+mj-lt"/>
              </a:rPr>
              <a:t>Spring Validation</a:t>
            </a:r>
            <a:endParaRPr lang="en-US" sz="4400" b="1" u="sng">
              <a:latin typeface="Times New Roman"/>
              <a:cs typeface="Times New Roman"/>
            </a:endParaRPr>
          </a:p>
        </p:txBody>
      </p:sp>
      <p:sp>
        <p:nvSpPr>
          <p:cNvPr id="3" name="Content Placeholder 2">
            <a:extLst>
              <a:ext uri="{FF2B5EF4-FFF2-40B4-BE49-F238E27FC236}">
                <a16:creationId xmlns:a16="http://schemas.microsoft.com/office/drawing/2014/main" id="{F4873673-772A-99BF-FB21-791EC061D945}"/>
              </a:ext>
            </a:extLst>
          </p:cNvPr>
          <p:cNvSpPr>
            <a:spLocks noGrp="1"/>
          </p:cNvSpPr>
          <p:nvPr>
            <p:ph idx="1"/>
          </p:nvPr>
        </p:nvSpPr>
        <p:spPr>
          <a:xfrm>
            <a:off x="1921754" y="1636888"/>
            <a:ext cx="10018713" cy="3124201"/>
          </a:xfrm>
        </p:spPr>
        <p:txBody>
          <a:bodyPr/>
          <a:lstStyle/>
          <a:p>
            <a:r>
              <a:rPr lang="en-US" sz="3200">
                <a:latin typeface="Times New Roman"/>
                <a:ea typeface="+mn-lt"/>
                <a:cs typeface="+mn-lt"/>
              </a:rPr>
              <a:t>Spring features a Validator interface that you can use to validate objects. The Validator interface works using an Errors object so that while validating, validators can report validation failures to the Errors object.</a:t>
            </a:r>
          </a:p>
        </p:txBody>
      </p:sp>
    </p:spTree>
    <p:extLst>
      <p:ext uri="{BB962C8B-B14F-4D97-AF65-F5344CB8AC3E}">
        <p14:creationId xmlns:p14="http://schemas.microsoft.com/office/powerpoint/2010/main" val="87135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31DE-A867-D870-48F9-60AF31DE79D6}"/>
              </a:ext>
            </a:extLst>
          </p:cNvPr>
          <p:cNvSpPr>
            <a:spLocks noGrp="1"/>
          </p:cNvSpPr>
          <p:nvPr>
            <p:ph type="title"/>
          </p:nvPr>
        </p:nvSpPr>
        <p:spPr>
          <a:xfrm>
            <a:off x="2018754" y="-4198"/>
            <a:ext cx="10058400" cy="1609344"/>
          </a:xfrm>
        </p:spPr>
        <p:txBody>
          <a:bodyPr/>
          <a:lstStyle/>
          <a:p>
            <a:r>
              <a:rPr lang="en-US" b="1" u="sng">
                <a:solidFill>
                  <a:schemeClr val="tx1"/>
                </a:solidFill>
                <a:latin typeface="Times New Roman"/>
                <a:cs typeface="Times New Roman"/>
              </a:rPr>
              <a:t>SPRING ANNOTATIONS</a:t>
            </a:r>
          </a:p>
        </p:txBody>
      </p:sp>
      <p:sp>
        <p:nvSpPr>
          <p:cNvPr id="3" name="Content Placeholder 2">
            <a:extLst>
              <a:ext uri="{FF2B5EF4-FFF2-40B4-BE49-F238E27FC236}">
                <a16:creationId xmlns:a16="http://schemas.microsoft.com/office/drawing/2014/main" id="{4525E922-D47A-EA14-B031-5EBFA69CB41D}"/>
              </a:ext>
            </a:extLst>
          </p:cNvPr>
          <p:cNvSpPr>
            <a:spLocks noGrp="1"/>
          </p:cNvSpPr>
          <p:nvPr>
            <p:ph idx="1"/>
          </p:nvPr>
        </p:nvSpPr>
        <p:spPr>
          <a:xfrm>
            <a:off x="2105018" y="1201257"/>
            <a:ext cx="9051985" cy="5200982"/>
          </a:xfrm>
        </p:spPr>
        <p:txBody>
          <a:bodyPr vert="horz" lIns="91440" tIns="45720" rIns="91440" bIns="45720" rtlCol="0" anchor="t">
            <a:noAutofit/>
          </a:bodyPr>
          <a:lstStyle/>
          <a:p>
            <a:pPr marL="0" indent="0" algn="just">
              <a:buNone/>
            </a:pPr>
            <a:r>
              <a:rPr lang="en-US" sz="2800" b="1">
                <a:latin typeface="Times New Roman"/>
                <a:cs typeface="Times New Roman"/>
              </a:rPr>
              <a:t>@</a:t>
            </a:r>
            <a:r>
              <a:rPr lang="en-US" b="1">
                <a:latin typeface="Times New Roman"/>
                <a:cs typeface="Times New Roman"/>
              </a:rPr>
              <a:t>Controller:</a:t>
            </a:r>
            <a:r>
              <a:rPr lang="en-US" sz="2400" b="1">
                <a:latin typeface="Times New Roman"/>
                <a:cs typeface="Times New Roman"/>
              </a:rPr>
              <a:t> The @Controller annotation indicates that a particular class serves the role of a controller. Spring Controller annotation is typically used in combination with annotated handler methods based on the @RequestMapping annotation.</a:t>
            </a:r>
          </a:p>
          <a:p>
            <a:pPr marL="0" indent="0" algn="just">
              <a:buNone/>
            </a:pPr>
            <a:r>
              <a:rPr lang="en-US" b="1">
                <a:latin typeface="Times New Roman"/>
                <a:cs typeface="Times New Roman"/>
              </a:rPr>
              <a:t>@Autowired: </a:t>
            </a:r>
            <a:r>
              <a:rPr lang="en-US" sz="2400" b="1">
                <a:latin typeface="Times New Roman"/>
                <a:cs typeface="Times New Roman"/>
              </a:rPr>
              <a:t>The @Autowired annotation provides more fine-grained </a:t>
            </a:r>
            <a:r>
              <a:rPr lang="en-US" b="1">
                <a:latin typeface="Times New Roman"/>
                <a:cs typeface="Times New Roman"/>
              </a:rPr>
              <a:t>control over</a:t>
            </a:r>
            <a:r>
              <a:rPr lang="en-US" sz="2400" b="1">
                <a:latin typeface="Times New Roman"/>
                <a:cs typeface="Times New Roman"/>
              </a:rPr>
              <a:t> where and how </a:t>
            </a:r>
            <a:r>
              <a:rPr lang="en-US" sz="2400" b="1" err="1">
                <a:latin typeface="Times New Roman"/>
                <a:cs typeface="Times New Roman"/>
              </a:rPr>
              <a:t>autowiring</a:t>
            </a:r>
            <a:r>
              <a:rPr lang="en-US" sz="2400" b="1">
                <a:latin typeface="Times New Roman"/>
                <a:cs typeface="Times New Roman"/>
              </a:rPr>
              <a:t> should be accomplished.</a:t>
            </a:r>
          </a:p>
          <a:p>
            <a:pPr marL="0" indent="0" algn="just">
              <a:buNone/>
            </a:pPr>
            <a:r>
              <a:rPr lang="en-US" b="1">
                <a:latin typeface="Times New Roman"/>
                <a:cs typeface="Times New Roman"/>
              </a:rPr>
              <a:t>@RequestMapping:</a:t>
            </a:r>
            <a:r>
              <a:rPr lang="en-US" sz="2400" b="1">
                <a:latin typeface="Times New Roman"/>
                <a:cs typeface="Times New Roman"/>
              </a:rPr>
              <a:t> @RequestMapping is one of the most common annotation used in Spring Web applications. This annotation maps HTTP requests to handler methods of MVC and REST controllers.</a:t>
            </a:r>
          </a:p>
          <a:p>
            <a:pPr marL="0" indent="0" algn="just">
              <a:buNone/>
            </a:pPr>
            <a:r>
              <a:rPr lang="en-US" b="1">
                <a:latin typeface="Times New Roman"/>
                <a:cs typeface="Times New Roman"/>
              </a:rPr>
              <a:t>@Entity:</a:t>
            </a:r>
            <a:r>
              <a:rPr lang="en-US" sz="2400" b="1">
                <a:latin typeface="Times New Roman"/>
                <a:cs typeface="Times New Roman"/>
              </a:rPr>
              <a:t> The @Entity annotation specifies that the class is an entity and is mapped to a database table.</a:t>
            </a:r>
          </a:p>
        </p:txBody>
      </p:sp>
      <p:pic>
        <p:nvPicPr>
          <p:cNvPr id="5" name="Picture 28" descr="A picture containing text, sky, sign, outdoor&#10;&#10;Description automatically generated">
            <a:extLst>
              <a:ext uri="{FF2B5EF4-FFF2-40B4-BE49-F238E27FC236}">
                <a16:creationId xmlns:a16="http://schemas.microsoft.com/office/drawing/2014/main" id="{772CCA52-8C6D-6FC4-8CF8-CE12A0A31672}"/>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41111" y="-2012"/>
            <a:ext cx="12191999" cy="6857990"/>
          </a:xfrm>
          <a:prstGeom prst="rect">
            <a:avLst/>
          </a:prstGeom>
        </p:spPr>
      </p:pic>
    </p:spTree>
    <p:extLst>
      <p:ext uri="{BB962C8B-B14F-4D97-AF65-F5344CB8AC3E}">
        <p14:creationId xmlns:p14="http://schemas.microsoft.com/office/powerpoint/2010/main" val="34261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0703B-80B4-AC50-2558-B31139C2FA7F}"/>
              </a:ext>
            </a:extLst>
          </p:cNvPr>
          <p:cNvSpPr>
            <a:spLocks noGrp="1"/>
          </p:cNvSpPr>
          <p:nvPr>
            <p:ph idx="1"/>
          </p:nvPr>
        </p:nvSpPr>
        <p:spPr>
          <a:xfrm>
            <a:off x="1903735" y="352993"/>
            <a:ext cx="8635042" cy="5502905"/>
          </a:xfrm>
        </p:spPr>
        <p:txBody>
          <a:bodyPr vert="horz" lIns="91440" tIns="45720" rIns="91440" bIns="45720" rtlCol="0" anchor="t">
            <a:noAutofit/>
          </a:bodyPr>
          <a:lstStyle/>
          <a:p>
            <a:pPr algn="just"/>
            <a:r>
              <a:rPr lang="en-US" sz="2400">
                <a:latin typeface="Times New Roman"/>
                <a:cs typeface="Times New Roman"/>
              </a:rPr>
              <a:t>@</a:t>
            </a:r>
            <a:r>
              <a:rPr lang="en-US" sz="2400" b="1">
                <a:latin typeface="Times New Roman"/>
                <a:cs typeface="Times New Roman"/>
              </a:rPr>
              <a:t>Table: The @Table annotation is used to create a table in database.</a:t>
            </a:r>
          </a:p>
          <a:p>
            <a:pPr algn="just"/>
            <a:r>
              <a:rPr lang="en-US" sz="2400" b="1">
                <a:latin typeface="Times New Roman"/>
                <a:cs typeface="Times New Roman"/>
              </a:rPr>
              <a:t>@JoinColumn: @JoinColumn is used to specify a column for joining an entity association or element collection.</a:t>
            </a:r>
          </a:p>
          <a:p>
            <a:pPr algn="just"/>
            <a:r>
              <a:rPr lang="en-US" sz="2400" b="1">
                <a:latin typeface="Times New Roman"/>
                <a:cs typeface="Times New Roman"/>
              </a:rPr>
              <a:t>@PutMapping: @PutMapping is used for update the records.</a:t>
            </a:r>
          </a:p>
          <a:p>
            <a:pPr algn="just"/>
            <a:r>
              <a:rPr lang="en-US" sz="2400" b="1">
                <a:latin typeface="Times New Roman"/>
                <a:cs typeface="Times New Roman"/>
              </a:rPr>
              <a:t>@PostMapping: @PostMapping is used to create a resource.</a:t>
            </a:r>
          </a:p>
          <a:p>
            <a:pPr algn="just"/>
            <a:r>
              <a:rPr lang="en-US" sz="2400" b="1">
                <a:latin typeface="Times New Roman"/>
                <a:cs typeface="Times New Roman"/>
              </a:rPr>
              <a:t>@GetMapping: @GetMapping is used to read all the inserted records.</a:t>
            </a:r>
          </a:p>
          <a:p>
            <a:pPr algn="just"/>
            <a:r>
              <a:rPr lang="en-US" sz="2400" b="1">
                <a:latin typeface="Times New Roman"/>
                <a:cs typeface="Times New Roman"/>
              </a:rPr>
              <a:t>@DeleteMapping: @DeleteMapping is used to delete the records.</a:t>
            </a:r>
          </a:p>
          <a:p>
            <a:pPr algn="just"/>
            <a:r>
              <a:rPr lang="en-US" sz="2400" b="1">
                <a:latin typeface="Times New Roman"/>
                <a:cs typeface="Times New Roman"/>
              </a:rPr>
              <a:t>@Param</a:t>
            </a:r>
            <a:r>
              <a:rPr lang="en-US" b="1">
                <a:latin typeface="Times New Roman"/>
                <a:cs typeface="Times New Roman"/>
              </a:rPr>
              <a:t>: @</a:t>
            </a:r>
            <a:r>
              <a:rPr lang="en-US" sz="2400" b="1">
                <a:latin typeface="Times New Roman"/>
                <a:cs typeface="Times New Roman"/>
              </a:rPr>
              <a:t>Param is used to denote a description of the parameter a method can receive.</a:t>
            </a:r>
          </a:p>
          <a:p>
            <a:pPr algn="just"/>
            <a:r>
              <a:rPr lang="en-US" sz="2400" b="1">
                <a:latin typeface="Times New Roman"/>
                <a:cs typeface="Times New Roman"/>
              </a:rPr>
              <a:t>@Path Variable: The @Path Variable annotation is used to extract the value from the URL.</a:t>
            </a:r>
          </a:p>
        </p:txBody>
      </p:sp>
    </p:spTree>
    <p:extLst>
      <p:ext uri="{BB962C8B-B14F-4D97-AF65-F5344CB8AC3E}">
        <p14:creationId xmlns:p14="http://schemas.microsoft.com/office/powerpoint/2010/main" val="269993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7" name="Freeform: Shape 26">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EA8A544-7ECA-E8DE-B6CC-6B46CA8CDBCF}"/>
              </a:ext>
            </a:extLst>
          </p:cNvPr>
          <p:cNvPicPr>
            <a:picLocks noGrp="1" noChangeAspect="1"/>
          </p:cNvPicPr>
          <p:nvPr>
            <p:ph idx="1"/>
          </p:nvPr>
        </p:nvPicPr>
        <p:blipFill>
          <a:blip r:embed="rId3"/>
          <a:stretch>
            <a:fillRect/>
          </a:stretch>
        </p:blipFill>
        <p:spPr>
          <a:xfrm>
            <a:off x="1719211" y="1554779"/>
            <a:ext cx="5215625" cy="3767669"/>
          </a:xfrm>
          <a:prstGeom prst="rect">
            <a:avLst/>
          </a:prstGeom>
        </p:spPr>
      </p:pic>
      <p:pic>
        <p:nvPicPr>
          <p:cNvPr id="6" name="Picture 28" descr="A picture containing text, sky, sign, outdoor&#10;&#10;Description automatically generated">
            <a:extLst>
              <a:ext uri="{FF2B5EF4-FFF2-40B4-BE49-F238E27FC236}">
                <a16:creationId xmlns:a16="http://schemas.microsoft.com/office/drawing/2014/main" id="{741E2E71-F050-F99A-8F59-35EAE74881D1}"/>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10589" b="4825"/>
          <a:stretch/>
        </p:blipFill>
        <p:spPr>
          <a:xfrm>
            <a:off x="7075737" y="1970826"/>
            <a:ext cx="4151702" cy="2335319"/>
          </a:xfrm>
          <a:prstGeom prst="rect">
            <a:avLst/>
          </a:prstGeom>
        </p:spPr>
      </p:pic>
      <p:sp>
        <p:nvSpPr>
          <p:cNvPr id="2" name="TextBox 1">
            <a:extLst>
              <a:ext uri="{FF2B5EF4-FFF2-40B4-BE49-F238E27FC236}">
                <a16:creationId xmlns:a16="http://schemas.microsoft.com/office/drawing/2014/main" id="{3FAC8DE1-46D8-7CBC-B128-757EC7E995AB}"/>
              </a:ext>
            </a:extLst>
          </p:cNvPr>
          <p:cNvSpPr txBox="1"/>
          <p:nvPr/>
        </p:nvSpPr>
        <p:spPr>
          <a:xfrm>
            <a:off x="2764117" y="657412"/>
            <a:ext cx="4870823" cy="493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99457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121D-90B7-8A96-66C1-487F8C79A807}"/>
              </a:ext>
            </a:extLst>
          </p:cNvPr>
          <p:cNvSpPr>
            <a:spLocks noGrp="1"/>
          </p:cNvSpPr>
          <p:nvPr>
            <p:ph type="title"/>
          </p:nvPr>
        </p:nvSpPr>
        <p:spPr>
          <a:xfrm>
            <a:off x="1731206" y="-435519"/>
            <a:ext cx="10058400" cy="1609344"/>
          </a:xfrm>
        </p:spPr>
        <p:txBody>
          <a:bodyPr>
            <a:normAutofit/>
          </a:bodyPr>
          <a:lstStyle/>
          <a:p>
            <a:r>
              <a:rPr lang="en-US" sz="4000" b="1" u="sng">
                <a:latin typeface="Times New Roman"/>
                <a:cs typeface="Times New Roman"/>
              </a:rPr>
              <a:t>USECASE </a:t>
            </a:r>
            <a:r>
              <a:rPr lang="en-US" b="1" u="sng">
                <a:latin typeface="Times New Roman"/>
                <a:cs typeface="Times New Roman"/>
              </a:rPr>
              <a:t>DIAGRAM</a:t>
            </a:r>
            <a:endParaRPr lang="en-US" sz="4000" b="1" u="sng">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20F7C0E4-8D38-BBC0-BEEA-4D6F7C1B7E56}"/>
              </a:ext>
            </a:extLst>
          </p:cNvPr>
          <p:cNvPicPr>
            <a:picLocks noChangeAspect="1"/>
          </p:cNvPicPr>
          <p:nvPr/>
        </p:nvPicPr>
        <p:blipFill>
          <a:blip r:embed="rId2"/>
          <a:stretch>
            <a:fillRect/>
          </a:stretch>
        </p:blipFill>
        <p:spPr>
          <a:xfrm>
            <a:off x="3426178" y="1004654"/>
            <a:ext cx="6412088" cy="5540136"/>
          </a:xfrm>
          <a:prstGeom prst="rect">
            <a:avLst/>
          </a:prstGeom>
        </p:spPr>
      </p:pic>
    </p:spTree>
    <p:extLst>
      <p:ext uri="{BB962C8B-B14F-4D97-AF65-F5344CB8AC3E}">
        <p14:creationId xmlns:p14="http://schemas.microsoft.com/office/powerpoint/2010/main" val="2434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BCD1-3E14-D64D-AFF3-CF8B76A69FAC}"/>
              </a:ext>
            </a:extLst>
          </p:cNvPr>
          <p:cNvSpPr>
            <a:spLocks noGrp="1"/>
          </p:cNvSpPr>
          <p:nvPr>
            <p:ph type="title"/>
          </p:nvPr>
        </p:nvSpPr>
        <p:spPr>
          <a:xfrm>
            <a:off x="1822978" y="-146756"/>
            <a:ext cx="10018713" cy="1752599"/>
          </a:xfrm>
        </p:spPr>
        <p:txBody>
          <a:bodyPr/>
          <a:lstStyle/>
          <a:p>
            <a:r>
              <a:rPr lang="en-US" b="1" u="sng">
                <a:latin typeface="Times New Roman"/>
                <a:cs typeface="Times New Roman"/>
              </a:rPr>
              <a:t>ER DIAGRAM</a:t>
            </a:r>
            <a:endParaRPr lang="en-US">
              <a:ea typeface="+mj-lt"/>
              <a:cs typeface="+mj-lt"/>
            </a:endParaRPr>
          </a:p>
          <a:p>
            <a:endParaRPr lang="en-US"/>
          </a:p>
        </p:txBody>
      </p:sp>
      <p:pic>
        <p:nvPicPr>
          <p:cNvPr id="4" name="Picture 4" descr="Diagram&#10;&#10;Description automatically generated">
            <a:extLst>
              <a:ext uri="{FF2B5EF4-FFF2-40B4-BE49-F238E27FC236}">
                <a16:creationId xmlns:a16="http://schemas.microsoft.com/office/drawing/2014/main" id="{C6172074-8C14-883B-361D-92C597C93FAB}"/>
              </a:ext>
            </a:extLst>
          </p:cNvPr>
          <p:cNvPicPr>
            <a:picLocks noChangeAspect="1"/>
          </p:cNvPicPr>
          <p:nvPr/>
        </p:nvPicPr>
        <p:blipFill>
          <a:blip r:embed="rId2"/>
          <a:stretch>
            <a:fillRect/>
          </a:stretch>
        </p:blipFill>
        <p:spPr>
          <a:xfrm>
            <a:off x="1937856" y="723737"/>
            <a:ext cx="8172249" cy="5735083"/>
          </a:xfrm>
          <a:prstGeom prst="rect">
            <a:avLst/>
          </a:prstGeom>
        </p:spPr>
      </p:pic>
    </p:spTree>
    <p:extLst>
      <p:ext uri="{BB962C8B-B14F-4D97-AF65-F5344CB8AC3E}">
        <p14:creationId xmlns:p14="http://schemas.microsoft.com/office/powerpoint/2010/main" val="197055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8" descr="A picture containing text, sky, sign, outdoor&#10;&#10;Description automatically generated">
            <a:extLst>
              <a:ext uri="{FF2B5EF4-FFF2-40B4-BE49-F238E27FC236}">
                <a16:creationId xmlns:a16="http://schemas.microsoft.com/office/drawing/2014/main" id="{0763B35E-8553-230C-F190-E9F233242D05}"/>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
        <p:nvSpPr>
          <p:cNvPr id="7" name="TextBox 6">
            <a:extLst>
              <a:ext uri="{FF2B5EF4-FFF2-40B4-BE49-F238E27FC236}">
                <a16:creationId xmlns:a16="http://schemas.microsoft.com/office/drawing/2014/main" id="{E2FC4A40-2C4F-F403-7E82-625CAA51F075}"/>
              </a:ext>
            </a:extLst>
          </p:cNvPr>
          <p:cNvSpPr txBox="1"/>
          <p:nvPr/>
        </p:nvSpPr>
        <p:spPr>
          <a:xfrm>
            <a:off x="1798768" y="393940"/>
            <a:ext cx="8596668" cy="1320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0"/>
              </a:spcBef>
              <a:spcAft>
                <a:spcPts val="600"/>
              </a:spcAft>
            </a:pPr>
            <a:r>
              <a:rPr lang="en-US" sz="4000" b="1" u="sng">
                <a:latin typeface="Times New Roman"/>
                <a:ea typeface="+mj-ea"/>
                <a:cs typeface="Times New Roman"/>
              </a:rPr>
              <a:t>ABSTRACT</a:t>
            </a:r>
            <a:endParaRPr lang="en-US" sz="3600" b="1" u="sng">
              <a:latin typeface="+mj-lt"/>
              <a:ea typeface="+mj-ea"/>
              <a:cs typeface="+mj-cs"/>
            </a:endParaRPr>
          </a:p>
        </p:txBody>
      </p:sp>
      <p:sp>
        <p:nvSpPr>
          <p:cNvPr id="3" name="Content Placeholder 2">
            <a:extLst>
              <a:ext uri="{FF2B5EF4-FFF2-40B4-BE49-F238E27FC236}">
                <a16:creationId xmlns:a16="http://schemas.microsoft.com/office/drawing/2014/main" id="{73925DBF-0EC8-7910-0E67-BDA9851E2396}"/>
              </a:ext>
            </a:extLst>
          </p:cNvPr>
          <p:cNvSpPr>
            <a:spLocks noGrp="1"/>
          </p:cNvSpPr>
          <p:nvPr>
            <p:ph idx="1"/>
          </p:nvPr>
        </p:nvSpPr>
        <p:spPr>
          <a:xfrm>
            <a:off x="2267144" y="780795"/>
            <a:ext cx="8596668" cy="4901565"/>
          </a:xfrm>
        </p:spPr>
        <p:txBody>
          <a:bodyPr vert="horz" lIns="91440" tIns="45720" rIns="91440" bIns="45720" rtlCol="0" anchor="t">
            <a:noAutofit/>
          </a:bodyPr>
          <a:lstStyle/>
          <a:p>
            <a:pPr>
              <a:lnSpc>
                <a:spcPct val="90000"/>
              </a:lnSpc>
              <a:buClr>
                <a:srgbClr val="1287C3"/>
              </a:buClr>
            </a:pPr>
            <a:endParaRPr lang="en-US" b="1">
              <a:latin typeface="Corbel"/>
              <a:cs typeface="Times New Roman"/>
            </a:endParaRPr>
          </a:p>
          <a:p>
            <a:pPr>
              <a:lnSpc>
                <a:spcPct val="90000"/>
              </a:lnSpc>
              <a:buFont typeface="Wingdings" charset="2"/>
              <a:buChar char="Ø"/>
            </a:pPr>
            <a:r>
              <a:rPr lang="en-US" b="1">
                <a:latin typeface="Times New Roman"/>
                <a:cs typeface="Times New Roman"/>
              </a:rPr>
              <a:t>It</a:t>
            </a:r>
            <a:r>
              <a:rPr lang="en-US" sz="2400" b="1">
                <a:latin typeface="Times New Roman"/>
                <a:cs typeface="Times New Roman"/>
              </a:rPr>
              <a:t> is commonly known as electronic marketing</a:t>
            </a:r>
            <a:endParaRPr lang="en-US"/>
          </a:p>
          <a:p>
            <a:pPr>
              <a:lnSpc>
                <a:spcPct val="90000"/>
              </a:lnSpc>
              <a:buFont typeface="Wingdings" charset="2"/>
              <a:buChar char="Ø"/>
            </a:pPr>
            <a:r>
              <a:rPr lang="en-US" sz="2400" b="1">
                <a:latin typeface="Times New Roman"/>
                <a:cs typeface="Times New Roman"/>
              </a:rPr>
              <a:t>Electronic commerce (e-commerce) refers to companies and individuals that buy and sell goods.</a:t>
            </a:r>
          </a:p>
          <a:p>
            <a:pPr>
              <a:lnSpc>
                <a:spcPct val="90000"/>
              </a:lnSpc>
              <a:buFont typeface="Wingdings" charset="2"/>
              <a:buChar char="Ø"/>
            </a:pPr>
            <a:r>
              <a:rPr lang="en-US" sz="2400" b="1">
                <a:latin typeface="Times New Roman"/>
                <a:cs typeface="Times New Roman"/>
              </a:rPr>
              <a:t>Ecommerce is the buying and selling of goods and services over the Internet.</a:t>
            </a:r>
          </a:p>
          <a:p>
            <a:pPr>
              <a:lnSpc>
                <a:spcPct val="90000"/>
              </a:lnSpc>
              <a:buFont typeface="Wingdings" charset="2"/>
              <a:buChar char="Ø"/>
            </a:pPr>
            <a:r>
              <a:rPr lang="en-US" sz="2400" b="1">
                <a:latin typeface="Times New Roman"/>
                <a:cs typeface="Times New Roman"/>
              </a:rPr>
              <a:t>It is conducted over computers, tablets, smartphones, and other smart devices.</a:t>
            </a:r>
          </a:p>
          <a:p>
            <a:pPr>
              <a:lnSpc>
                <a:spcPct val="90000"/>
              </a:lnSpc>
              <a:buFont typeface="Wingdings" charset="2"/>
              <a:buChar char="Ø"/>
            </a:pPr>
            <a:r>
              <a:rPr lang="en-US" sz="2400" b="1">
                <a:latin typeface="Times New Roman"/>
                <a:cs typeface="Times New Roman"/>
              </a:rPr>
              <a:t>Almost anything can be purchased through ecommerce today</a:t>
            </a:r>
            <a:r>
              <a:rPr lang="en-US" b="1">
                <a:latin typeface="Times New Roman"/>
                <a:cs typeface="Times New Roman"/>
              </a:rPr>
              <a:t>, </a:t>
            </a:r>
            <a:r>
              <a:rPr lang="en-US" sz="2400" b="1">
                <a:latin typeface="Times New Roman"/>
                <a:cs typeface="Times New Roman"/>
              </a:rPr>
              <a:t>for this reason, ecommerce is often highly competitive.</a:t>
            </a:r>
            <a:br>
              <a:rPr lang="en-US" sz="2400" b="1">
                <a:latin typeface="Times New Roman"/>
              </a:rPr>
            </a:br>
            <a:endParaRPr lang="en-US" sz="2400" b="1">
              <a:solidFill>
                <a:schemeClr val="tx1"/>
              </a:solidFill>
              <a:latin typeface="Times New Roman"/>
              <a:cs typeface="Times New Roman"/>
            </a:endParaRPr>
          </a:p>
          <a:p>
            <a:pPr marL="0" indent="0">
              <a:lnSpc>
                <a:spcPct val="90000"/>
              </a:lnSpc>
              <a:buNone/>
            </a:pPr>
            <a:br>
              <a:rPr lang="en-US" sz="2400"/>
            </a:br>
            <a:endParaRPr lang="en-US" sz="2400" b="1"/>
          </a:p>
          <a:p>
            <a:pPr>
              <a:lnSpc>
                <a:spcPct val="90000"/>
              </a:lnSpc>
            </a:pPr>
            <a:endParaRPr lang="en-US" sz="2400" b="1"/>
          </a:p>
        </p:txBody>
      </p:sp>
    </p:spTree>
    <p:extLst>
      <p:ext uri="{BB962C8B-B14F-4D97-AF65-F5344CB8AC3E}">
        <p14:creationId xmlns:p14="http://schemas.microsoft.com/office/powerpoint/2010/main" val="1648992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D125-DB52-F4F4-9CB2-CE7C0E23BA91}"/>
              </a:ext>
            </a:extLst>
          </p:cNvPr>
          <p:cNvSpPr>
            <a:spLocks noGrp="1"/>
          </p:cNvSpPr>
          <p:nvPr>
            <p:ph type="title"/>
          </p:nvPr>
        </p:nvSpPr>
        <p:spPr>
          <a:xfrm>
            <a:off x="667282" y="-4198"/>
            <a:ext cx="10058400" cy="1609344"/>
          </a:xfrm>
        </p:spPr>
        <p:txBody>
          <a:bodyPr/>
          <a:lstStyle/>
          <a:p>
            <a:r>
              <a:rPr lang="en-US" b="1">
                <a:solidFill>
                  <a:schemeClr val="tx1"/>
                </a:solidFill>
                <a:latin typeface="Times New Roman"/>
                <a:ea typeface="+mj-lt"/>
                <a:cs typeface="+mj-lt"/>
              </a:rPr>
              <a:t>  </a:t>
            </a:r>
            <a:r>
              <a:rPr lang="en-US" b="1" u="sng">
                <a:solidFill>
                  <a:schemeClr val="tx1"/>
                </a:solidFill>
                <a:latin typeface="Times New Roman"/>
                <a:ea typeface="+mj-lt"/>
                <a:cs typeface="+mj-lt"/>
              </a:rPr>
              <a:t>MODULES</a:t>
            </a:r>
            <a:endParaRPr lang="en-US" b="1" u="sng">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A9208335-409C-455E-CBB7-893FE026D688}"/>
              </a:ext>
            </a:extLst>
          </p:cNvPr>
          <p:cNvSpPr>
            <a:spLocks noGrp="1"/>
          </p:cNvSpPr>
          <p:nvPr>
            <p:ph idx="1"/>
          </p:nvPr>
        </p:nvSpPr>
        <p:spPr>
          <a:xfrm>
            <a:off x="1961245" y="1301898"/>
            <a:ext cx="9756476" cy="4453358"/>
          </a:xfrm>
        </p:spPr>
        <p:txBody>
          <a:bodyPr vert="horz" lIns="91440" tIns="45720" rIns="91440" bIns="45720" rtlCol="0" anchor="t">
            <a:normAutofit lnSpcReduction="10000"/>
          </a:bodyPr>
          <a:lstStyle/>
          <a:p>
            <a:pPr marL="0" indent="0">
              <a:buNone/>
            </a:pPr>
            <a:r>
              <a:rPr lang="en-US" sz="3200" b="1" u="sng">
                <a:latin typeface="Times New Roman"/>
                <a:ea typeface="+mn-lt"/>
                <a:cs typeface="+mn-lt"/>
              </a:rPr>
              <a:t>Admin </a:t>
            </a:r>
            <a:r>
              <a:rPr lang="en-US" sz="2800" b="1" u="sng">
                <a:latin typeface="Times New Roman"/>
                <a:ea typeface="+mn-lt"/>
                <a:cs typeface="+mn-lt"/>
              </a:rPr>
              <a:t>:</a:t>
            </a:r>
            <a:endParaRPr lang="en-US" sz="2800" b="1" u="sng">
              <a:latin typeface="Times New Roman"/>
              <a:cs typeface="Times New Roman"/>
            </a:endParaRPr>
          </a:p>
          <a:p>
            <a:r>
              <a:rPr lang="en-US" sz="2400" b="1">
                <a:latin typeface="Times New Roman"/>
                <a:ea typeface="+mn-lt"/>
                <a:cs typeface="+mn-lt"/>
              </a:rPr>
              <a:t>Admin has the official powers to control the flow of the data from one part of the system to the other.                                   </a:t>
            </a:r>
            <a:endParaRPr lang="en-US" sz="2400" b="1">
              <a:latin typeface="Times New Roman"/>
              <a:cs typeface="Times New Roman"/>
            </a:endParaRPr>
          </a:p>
          <a:p>
            <a:r>
              <a:rPr lang="en-US" sz="2400" b="1">
                <a:latin typeface="Times New Roman"/>
                <a:ea typeface="+mn-lt"/>
                <a:cs typeface="+mn-lt"/>
              </a:rPr>
              <a:t> He can manipulate the access of the users to the data. </a:t>
            </a:r>
          </a:p>
          <a:p>
            <a:r>
              <a:rPr lang="en-US" sz="2400" b="1">
                <a:latin typeface="Times New Roman"/>
                <a:ea typeface="+mn-lt"/>
                <a:cs typeface="+mn-lt"/>
              </a:rPr>
              <a:t>Hence all the data will be reflected in clean and well data in the interfaces.</a:t>
            </a:r>
          </a:p>
          <a:p>
            <a:pPr marL="0" indent="0">
              <a:buNone/>
            </a:pPr>
            <a:r>
              <a:rPr lang="en-US" sz="3200" b="1" u="sng">
                <a:latin typeface="Times New Roman"/>
                <a:ea typeface="+mn-lt"/>
                <a:cs typeface="+mn-lt"/>
              </a:rPr>
              <a:t>Customer : </a:t>
            </a:r>
            <a:endParaRPr lang="en-US" sz="3200" b="1" u="sng">
              <a:latin typeface="Times New Roman"/>
              <a:cs typeface="Times New Roman"/>
            </a:endParaRPr>
          </a:p>
          <a:p>
            <a:pPr marL="0" indent="0">
              <a:buNone/>
            </a:pPr>
            <a:r>
              <a:rPr lang="en-US" b="1">
                <a:ea typeface="+mn-lt"/>
                <a:cs typeface="+mn-lt"/>
              </a:rPr>
              <a:t>  </a:t>
            </a:r>
            <a:r>
              <a:rPr lang="en-US" b="1">
                <a:latin typeface="Trebuchet MS"/>
                <a:ea typeface="+mn-lt"/>
                <a:cs typeface="+mn-lt"/>
              </a:rPr>
              <a:t>          </a:t>
            </a:r>
            <a:r>
              <a:rPr lang="en-US" sz="2400" b="1">
                <a:latin typeface="Times New Roman"/>
                <a:ea typeface="+mn-lt"/>
                <a:cs typeface="+mn-lt"/>
              </a:rPr>
              <a:t>Check the all products and give order of products. Check order status and see recently add cart  products.  </a:t>
            </a:r>
            <a:r>
              <a:rPr lang="en-US" sz="2400">
                <a:latin typeface="Times New Roman"/>
                <a:ea typeface="+mn-lt"/>
                <a:cs typeface="+mn-lt"/>
              </a:rPr>
              <a:t> </a:t>
            </a:r>
            <a:endParaRPr lang="en-US" sz="2400">
              <a:latin typeface="Times New Roman"/>
              <a:cs typeface="Times New Roman"/>
            </a:endParaRPr>
          </a:p>
          <a:p>
            <a:pPr marL="0" indent="0">
              <a:buNone/>
            </a:pPr>
            <a:endParaRPr lang="en-US" sz="2400">
              <a:latin typeface="Times New Roman"/>
              <a:cs typeface="Times New Roman"/>
            </a:endParaRPr>
          </a:p>
        </p:txBody>
      </p:sp>
      <p:pic>
        <p:nvPicPr>
          <p:cNvPr id="5" name="Picture 28" descr="A picture containing text, sky, sign, outdoor&#10;&#10;Description automatically generated">
            <a:extLst>
              <a:ext uri="{FF2B5EF4-FFF2-40B4-BE49-F238E27FC236}">
                <a16:creationId xmlns:a16="http://schemas.microsoft.com/office/drawing/2014/main" id="{1CB07C84-B05E-A9F3-5696-0DD7E52380B9}"/>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3437639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804E59-7BDA-67E0-ACD8-9E2C3C5887A9}"/>
              </a:ext>
            </a:extLst>
          </p:cNvPr>
          <p:cNvSpPr>
            <a:spLocks noGrp="1"/>
          </p:cNvSpPr>
          <p:nvPr>
            <p:ph idx="1"/>
          </p:nvPr>
        </p:nvSpPr>
        <p:spPr>
          <a:xfrm>
            <a:off x="1803093" y="-6441"/>
            <a:ext cx="9425797" cy="4050792"/>
          </a:xfrm>
        </p:spPr>
        <p:txBody>
          <a:bodyPr vert="horz" lIns="91440" tIns="45720" rIns="91440" bIns="45720" rtlCol="0" anchor="t">
            <a:normAutofit/>
          </a:bodyPr>
          <a:lstStyle/>
          <a:p>
            <a:pPr marL="0" indent="0">
              <a:buNone/>
            </a:pPr>
            <a:r>
              <a:rPr lang="en-US" b="1">
                <a:latin typeface="Times New Roman"/>
                <a:ea typeface="+mn-lt"/>
                <a:cs typeface="+mn-lt"/>
              </a:rPr>
              <a:t> </a:t>
            </a:r>
            <a:r>
              <a:rPr lang="en-US" b="1" u="sng">
                <a:latin typeface="Times New Roman"/>
                <a:ea typeface="+mn-lt"/>
                <a:cs typeface="+mn-lt"/>
              </a:rPr>
              <a:t>Order</a:t>
            </a:r>
            <a:r>
              <a:rPr lang="en-US" b="1">
                <a:latin typeface="Times New Roman"/>
                <a:ea typeface="+mn-lt"/>
                <a:cs typeface="+mn-lt"/>
              </a:rPr>
              <a:t>: </a:t>
            </a:r>
            <a:endParaRPr lang="en-US" b="1">
              <a:latin typeface="Times New Roman"/>
              <a:cs typeface="Times New Roman"/>
            </a:endParaRPr>
          </a:p>
          <a:p>
            <a:pPr marL="0" indent="0" algn="just">
              <a:buNone/>
            </a:pPr>
            <a:r>
              <a:rPr lang="en-US" b="1">
                <a:latin typeface="Times New Roman"/>
                <a:ea typeface="+mn-lt"/>
                <a:cs typeface="+mn-lt"/>
              </a:rPr>
              <a:t>              </a:t>
            </a:r>
            <a:r>
              <a:rPr lang="en-US" sz="2400" b="1">
                <a:latin typeface="Times New Roman"/>
                <a:ea typeface="+mn-lt"/>
                <a:cs typeface="+mn-lt"/>
              </a:rPr>
              <a:t>The order from the dealer is taken through phone and the products; quality is entered by an employee.      </a:t>
            </a:r>
          </a:p>
          <a:p>
            <a:pPr marL="0" indent="0" algn="just">
              <a:buNone/>
            </a:pPr>
            <a:r>
              <a:rPr lang="en-US" sz="2400" b="1">
                <a:latin typeface="Times New Roman"/>
                <a:ea typeface="+mn-lt"/>
                <a:cs typeface="+mn-lt"/>
              </a:rPr>
              <a:t> </a:t>
            </a:r>
            <a:r>
              <a:rPr lang="en-US" b="1">
                <a:latin typeface="Times New Roman"/>
                <a:ea typeface="+mn-lt"/>
                <a:cs typeface="+mn-lt"/>
              </a:rPr>
              <a:t>             </a:t>
            </a:r>
            <a:r>
              <a:rPr lang="en-US" sz="2400" b="1">
                <a:latin typeface="Times New Roman"/>
                <a:ea typeface="+mn-lt"/>
                <a:cs typeface="+mn-lt"/>
              </a:rPr>
              <a:t>After that  it resolve be saved in the database and a crystal account will have produced for billing purpose. </a:t>
            </a:r>
            <a:endParaRPr lang="en-US" sz="2400" b="1">
              <a:latin typeface="Times New Roman"/>
              <a:cs typeface="Times New Roman"/>
            </a:endParaRPr>
          </a:p>
          <a:p>
            <a:pPr algn="just"/>
            <a:endParaRPr lang="en-US" sz="2400" b="1">
              <a:latin typeface="Times New Roman"/>
              <a:cs typeface="Times New Roman"/>
            </a:endParaRPr>
          </a:p>
        </p:txBody>
      </p:sp>
      <p:sp>
        <p:nvSpPr>
          <p:cNvPr id="5" name="TextBox 4">
            <a:extLst>
              <a:ext uri="{FF2B5EF4-FFF2-40B4-BE49-F238E27FC236}">
                <a16:creationId xmlns:a16="http://schemas.microsoft.com/office/drawing/2014/main" id="{6D9187FF-C3BB-BAC8-D7C4-E8DB99C19792}"/>
              </a:ext>
            </a:extLst>
          </p:cNvPr>
          <p:cNvSpPr txBox="1"/>
          <p:nvPr/>
        </p:nvSpPr>
        <p:spPr>
          <a:xfrm>
            <a:off x="2064589" y="2237118"/>
            <a:ext cx="892546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u="sng">
                <a:latin typeface="Times New Roman"/>
                <a:ea typeface="맑은 고딕"/>
                <a:cs typeface="Arial"/>
              </a:rPr>
              <a:t>Cart</a:t>
            </a:r>
            <a:r>
              <a:rPr lang="en-US" sz="2400" b="1">
                <a:latin typeface="Times New Roman"/>
                <a:ea typeface="맑은 고딕"/>
                <a:cs typeface="Arial"/>
              </a:rPr>
              <a:t> : </a:t>
            </a:r>
            <a:endParaRPr lang="en-US" sz="2400" b="1">
              <a:latin typeface="Times New Roman"/>
              <a:cs typeface="Times New Roman"/>
            </a:endParaRPr>
          </a:p>
          <a:p>
            <a:pPr algn="just"/>
            <a:r>
              <a:rPr lang="en-US" sz="2400" b="1">
                <a:latin typeface="Times New Roman"/>
                <a:ea typeface="맑은 고딕"/>
                <a:cs typeface="Arial"/>
              </a:rPr>
              <a:t>	After trade, the products will be directed to the cart. In the cart unit we can get the  total quantity of  products available.</a:t>
            </a:r>
          </a:p>
          <a:p>
            <a:pPr algn="just"/>
            <a:endParaRPr lang="en-US" sz="2400" b="1">
              <a:latin typeface="Times New Roman"/>
              <a:cs typeface="Times New Roman"/>
            </a:endParaRPr>
          </a:p>
          <a:p>
            <a:pPr algn="just"/>
            <a:r>
              <a:rPr lang="en-US" sz="2400" b="1" u="sng">
                <a:latin typeface="Times New Roman"/>
                <a:ea typeface="맑은 고딕"/>
                <a:cs typeface="Arial"/>
              </a:rPr>
              <a:t>Payment : </a:t>
            </a:r>
          </a:p>
          <a:p>
            <a:pPr algn="just"/>
            <a:r>
              <a:rPr lang="en-US" sz="2400" b="1">
                <a:latin typeface="Times New Roman"/>
                <a:ea typeface="맑은 고딕"/>
                <a:cs typeface="Arial"/>
              </a:rPr>
              <a:t>            Configurable to permit and charge, or authorize only and on conception of invoices. Cash on delivery available. </a:t>
            </a:r>
          </a:p>
          <a:p>
            <a:pPr algn="just"/>
            <a:endParaRPr lang="en-US" sz="2400" b="1">
              <a:latin typeface="Times New Roman"/>
              <a:cs typeface="Times New Roman"/>
            </a:endParaRPr>
          </a:p>
          <a:p>
            <a:pPr algn="just"/>
            <a:r>
              <a:rPr lang="en-US" sz="2400" b="1">
                <a:latin typeface="Times New Roman"/>
                <a:ea typeface="맑은 고딕"/>
                <a:cs typeface="Arial"/>
              </a:rPr>
              <a:t> </a:t>
            </a:r>
            <a:r>
              <a:rPr lang="en-US" sz="2400" b="1" u="sng">
                <a:latin typeface="Times New Roman"/>
                <a:ea typeface="맑은 고딕"/>
                <a:cs typeface="Arial"/>
              </a:rPr>
              <a:t>Product </a:t>
            </a:r>
            <a:r>
              <a:rPr lang="en-US" sz="2400" b="1">
                <a:latin typeface="Times New Roman"/>
                <a:ea typeface="맑은 고딕"/>
                <a:cs typeface="Arial"/>
              </a:rPr>
              <a:t>: </a:t>
            </a:r>
          </a:p>
          <a:p>
            <a:pPr algn="just"/>
            <a:r>
              <a:rPr lang="en-US" sz="2400" b="1">
                <a:latin typeface="Times New Roman"/>
                <a:ea typeface="맑은 고딕"/>
                <a:cs typeface="Arial"/>
              </a:rPr>
              <a:t>	Detail information about product which is provided by admin.</a:t>
            </a:r>
          </a:p>
        </p:txBody>
      </p:sp>
      <p:pic>
        <p:nvPicPr>
          <p:cNvPr id="4" name="Picture 28" descr="A picture containing text, sky, sign, outdoor&#10;&#10;Description automatically generated">
            <a:extLst>
              <a:ext uri="{FF2B5EF4-FFF2-40B4-BE49-F238E27FC236}">
                <a16:creationId xmlns:a16="http://schemas.microsoft.com/office/drawing/2014/main" id="{ED361A3B-D8CA-F9E7-DF2E-6ABE7AA3D749}"/>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201273"/>
            <a:ext cx="12191999" cy="6857990"/>
          </a:xfrm>
          <a:prstGeom prst="rect">
            <a:avLst/>
          </a:prstGeom>
        </p:spPr>
      </p:pic>
    </p:spTree>
    <p:extLst>
      <p:ext uri="{BB962C8B-B14F-4D97-AF65-F5344CB8AC3E}">
        <p14:creationId xmlns:p14="http://schemas.microsoft.com/office/powerpoint/2010/main" val="52713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3FB9-081C-2972-86B6-8151A7D2B8DC}"/>
              </a:ext>
            </a:extLst>
          </p:cNvPr>
          <p:cNvSpPr>
            <a:spLocks noGrp="1"/>
          </p:cNvSpPr>
          <p:nvPr>
            <p:ph type="title"/>
          </p:nvPr>
        </p:nvSpPr>
        <p:spPr>
          <a:xfrm>
            <a:off x="1153632" y="-435634"/>
            <a:ext cx="10018713" cy="1752599"/>
          </a:xfrm>
        </p:spPr>
        <p:txBody>
          <a:bodyPr/>
          <a:lstStyle/>
          <a:p>
            <a:r>
              <a:rPr lang="en-US" b="1" u="sng">
                <a:latin typeface="Times New Roman"/>
                <a:cs typeface="Times New Roman"/>
              </a:rPr>
              <a:t>OUTPUT SCREENSHOT</a:t>
            </a:r>
          </a:p>
        </p:txBody>
      </p:sp>
      <p:pic>
        <p:nvPicPr>
          <p:cNvPr id="4" name="Picture 4">
            <a:extLst>
              <a:ext uri="{FF2B5EF4-FFF2-40B4-BE49-F238E27FC236}">
                <a16:creationId xmlns:a16="http://schemas.microsoft.com/office/drawing/2014/main" id="{2508163D-DE55-AB83-66AF-5C80E8494AF1}"/>
              </a:ext>
            </a:extLst>
          </p:cNvPr>
          <p:cNvPicPr>
            <a:picLocks noGrp="1" noChangeAspect="1"/>
          </p:cNvPicPr>
          <p:nvPr>
            <p:ph idx="1"/>
          </p:nvPr>
        </p:nvPicPr>
        <p:blipFill>
          <a:blip r:embed="rId2"/>
          <a:stretch>
            <a:fillRect/>
          </a:stretch>
        </p:blipFill>
        <p:spPr>
          <a:xfrm>
            <a:off x="2092094" y="1574320"/>
            <a:ext cx="9234467" cy="4993257"/>
          </a:xfrm>
        </p:spPr>
      </p:pic>
      <p:sp>
        <p:nvSpPr>
          <p:cNvPr id="3" name="TextBox 2">
            <a:extLst>
              <a:ext uri="{FF2B5EF4-FFF2-40B4-BE49-F238E27FC236}">
                <a16:creationId xmlns:a16="http://schemas.microsoft.com/office/drawing/2014/main" id="{75C8DAC2-E231-60AF-3317-F1CABE61E853}"/>
              </a:ext>
            </a:extLst>
          </p:cNvPr>
          <p:cNvSpPr txBox="1"/>
          <p:nvPr/>
        </p:nvSpPr>
        <p:spPr>
          <a:xfrm>
            <a:off x="2035834" y="10725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latin typeface="Times New Roman"/>
                <a:cs typeface="Times New Roman"/>
              </a:rPr>
              <a:t>STS:</a:t>
            </a:r>
          </a:p>
        </p:txBody>
      </p:sp>
    </p:spTree>
    <p:extLst>
      <p:ext uri="{BB962C8B-B14F-4D97-AF65-F5344CB8AC3E}">
        <p14:creationId xmlns:p14="http://schemas.microsoft.com/office/powerpoint/2010/main" val="403591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FEF3C1FC-D7C3-AE0F-18B0-1C1FD9B37AB0}"/>
              </a:ext>
            </a:extLst>
          </p:cNvPr>
          <p:cNvPicPr>
            <a:picLocks noGrp="1" noChangeAspect="1"/>
          </p:cNvPicPr>
          <p:nvPr>
            <p:ph idx="1"/>
          </p:nvPr>
        </p:nvPicPr>
        <p:blipFill>
          <a:blip r:embed="rId2"/>
          <a:stretch>
            <a:fillRect/>
          </a:stretch>
        </p:blipFill>
        <p:spPr>
          <a:xfrm>
            <a:off x="2054169" y="1214885"/>
            <a:ext cx="9410958" cy="4418164"/>
          </a:xfrm>
        </p:spPr>
      </p:pic>
      <p:sp>
        <p:nvSpPr>
          <p:cNvPr id="3" name="TextBox 2">
            <a:extLst>
              <a:ext uri="{FF2B5EF4-FFF2-40B4-BE49-F238E27FC236}">
                <a16:creationId xmlns:a16="http://schemas.microsoft.com/office/drawing/2014/main" id="{46AF30DE-31AF-6D71-4F58-F9678E17710C}"/>
              </a:ext>
            </a:extLst>
          </p:cNvPr>
          <p:cNvSpPr txBox="1"/>
          <p:nvPr/>
        </p:nvSpPr>
        <p:spPr>
          <a:xfrm>
            <a:off x="2057400" y="49106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latin typeface="Times New Roman"/>
                <a:cs typeface="Times New Roman"/>
              </a:rPr>
              <a:t>POSTMAN</a:t>
            </a:r>
            <a:r>
              <a:rPr lang="en-US" b="1">
                <a:latin typeface="Times New Roman"/>
                <a:cs typeface="Times New Roman"/>
              </a:rPr>
              <a:t>:</a:t>
            </a:r>
          </a:p>
        </p:txBody>
      </p:sp>
    </p:spTree>
    <p:extLst>
      <p:ext uri="{BB962C8B-B14F-4D97-AF65-F5344CB8AC3E}">
        <p14:creationId xmlns:p14="http://schemas.microsoft.com/office/powerpoint/2010/main" val="308251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A1EC-E414-42ED-BBBB-5BE871E0C228}"/>
              </a:ext>
            </a:extLst>
          </p:cNvPr>
          <p:cNvSpPr>
            <a:spLocks noGrp="1"/>
          </p:cNvSpPr>
          <p:nvPr>
            <p:ph type="title"/>
          </p:nvPr>
        </p:nvSpPr>
        <p:spPr>
          <a:xfrm>
            <a:off x="1286223" y="-591122"/>
            <a:ext cx="10018713" cy="1752599"/>
          </a:xfrm>
        </p:spPr>
        <p:txBody>
          <a:bodyPr/>
          <a:lstStyle/>
          <a:p>
            <a:r>
              <a:rPr lang="en-GB" b="1" u="sng">
                <a:latin typeface="Times New Roman"/>
                <a:cs typeface="Times New Roman"/>
              </a:rPr>
              <a:t>ADMIN TABLE</a:t>
            </a:r>
          </a:p>
        </p:txBody>
      </p:sp>
      <p:pic>
        <p:nvPicPr>
          <p:cNvPr id="4" name="Picture 4" descr="Graphical user interface, text&#10;&#10;Description automatically generated">
            <a:extLst>
              <a:ext uri="{FF2B5EF4-FFF2-40B4-BE49-F238E27FC236}">
                <a16:creationId xmlns:a16="http://schemas.microsoft.com/office/drawing/2014/main" id="{F584C149-3798-E829-F363-436E367D02C8}"/>
              </a:ext>
            </a:extLst>
          </p:cNvPr>
          <p:cNvPicPr>
            <a:picLocks noGrp="1" noChangeAspect="1"/>
          </p:cNvPicPr>
          <p:nvPr>
            <p:ph idx="1"/>
          </p:nvPr>
        </p:nvPicPr>
        <p:blipFill>
          <a:blip r:embed="rId2"/>
          <a:stretch>
            <a:fillRect/>
          </a:stretch>
        </p:blipFill>
        <p:spPr>
          <a:xfrm>
            <a:off x="2081634" y="699432"/>
            <a:ext cx="9754070" cy="5594975"/>
          </a:xfrm>
        </p:spPr>
      </p:pic>
    </p:spTree>
    <p:extLst>
      <p:ext uri="{BB962C8B-B14F-4D97-AF65-F5344CB8AC3E}">
        <p14:creationId xmlns:p14="http://schemas.microsoft.com/office/powerpoint/2010/main" val="55996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5A65-D778-0BEB-7053-40579306D33C}"/>
              </a:ext>
            </a:extLst>
          </p:cNvPr>
          <p:cNvSpPr>
            <a:spLocks noGrp="1"/>
          </p:cNvSpPr>
          <p:nvPr>
            <p:ph type="title"/>
          </p:nvPr>
        </p:nvSpPr>
        <p:spPr>
          <a:xfrm>
            <a:off x="1427867" y="-499533"/>
            <a:ext cx="10018713" cy="1752599"/>
          </a:xfrm>
        </p:spPr>
        <p:txBody>
          <a:bodyPr/>
          <a:lstStyle/>
          <a:p>
            <a:r>
              <a:rPr lang="en-GB" b="1" u="sng">
                <a:latin typeface="Times New Roman"/>
                <a:cs typeface="Times New Roman"/>
              </a:rPr>
              <a:t>ADMIN SIGNIN</a:t>
            </a:r>
          </a:p>
        </p:txBody>
      </p:sp>
      <p:pic>
        <p:nvPicPr>
          <p:cNvPr id="4" name="Picture 4">
            <a:extLst>
              <a:ext uri="{FF2B5EF4-FFF2-40B4-BE49-F238E27FC236}">
                <a16:creationId xmlns:a16="http://schemas.microsoft.com/office/drawing/2014/main" id="{C7847AAE-C4BB-C63F-0855-9191700BA667}"/>
              </a:ext>
            </a:extLst>
          </p:cNvPr>
          <p:cNvPicPr>
            <a:picLocks noGrp="1" noChangeAspect="1"/>
          </p:cNvPicPr>
          <p:nvPr>
            <p:ph idx="1"/>
          </p:nvPr>
        </p:nvPicPr>
        <p:blipFill>
          <a:blip r:embed="rId2"/>
          <a:stretch>
            <a:fillRect/>
          </a:stretch>
        </p:blipFill>
        <p:spPr>
          <a:xfrm>
            <a:off x="2504517" y="818444"/>
            <a:ext cx="8443965" cy="5551311"/>
          </a:xfrm>
        </p:spPr>
      </p:pic>
    </p:spTree>
    <p:extLst>
      <p:ext uri="{BB962C8B-B14F-4D97-AF65-F5344CB8AC3E}">
        <p14:creationId xmlns:p14="http://schemas.microsoft.com/office/powerpoint/2010/main" val="245158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3204-6B0D-5EBB-A25D-831401EC1A68}"/>
              </a:ext>
            </a:extLst>
          </p:cNvPr>
          <p:cNvSpPr>
            <a:spLocks noGrp="1"/>
          </p:cNvSpPr>
          <p:nvPr>
            <p:ph type="title"/>
          </p:nvPr>
        </p:nvSpPr>
        <p:spPr>
          <a:xfrm>
            <a:off x="849311" y="-471311"/>
            <a:ext cx="10018713" cy="1752599"/>
          </a:xfrm>
        </p:spPr>
        <p:txBody>
          <a:bodyPr/>
          <a:lstStyle/>
          <a:p>
            <a:r>
              <a:rPr lang="en-GB" b="1" u="sng">
                <a:latin typeface="Times New Roman"/>
                <a:cs typeface="Times New Roman"/>
              </a:rPr>
              <a:t>REGISTER:</a:t>
            </a:r>
          </a:p>
        </p:txBody>
      </p:sp>
      <p:pic>
        <p:nvPicPr>
          <p:cNvPr id="4" name="Picture 4">
            <a:extLst>
              <a:ext uri="{FF2B5EF4-FFF2-40B4-BE49-F238E27FC236}">
                <a16:creationId xmlns:a16="http://schemas.microsoft.com/office/drawing/2014/main" id="{8FF663E7-59C7-6DB2-C988-FE5C0E85E5E4}"/>
              </a:ext>
            </a:extLst>
          </p:cNvPr>
          <p:cNvPicPr>
            <a:picLocks noGrp="1" noChangeAspect="1"/>
          </p:cNvPicPr>
          <p:nvPr>
            <p:ph idx="1"/>
          </p:nvPr>
        </p:nvPicPr>
        <p:blipFill>
          <a:blip r:embed="rId2"/>
          <a:stretch>
            <a:fillRect/>
          </a:stretch>
        </p:blipFill>
        <p:spPr>
          <a:xfrm>
            <a:off x="1561503" y="984315"/>
            <a:ext cx="10018482" cy="4803422"/>
          </a:xfrm>
        </p:spPr>
      </p:pic>
    </p:spTree>
    <p:extLst>
      <p:ext uri="{BB962C8B-B14F-4D97-AF65-F5344CB8AC3E}">
        <p14:creationId xmlns:p14="http://schemas.microsoft.com/office/powerpoint/2010/main" val="1006008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A9EB-068B-67D8-461D-4E44B0AC5D66}"/>
              </a:ext>
            </a:extLst>
          </p:cNvPr>
          <p:cNvSpPr>
            <a:spLocks noGrp="1"/>
          </p:cNvSpPr>
          <p:nvPr>
            <p:ph type="title"/>
          </p:nvPr>
        </p:nvSpPr>
        <p:spPr>
          <a:xfrm>
            <a:off x="1427867" y="-485422"/>
            <a:ext cx="10018713" cy="1752599"/>
          </a:xfrm>
        </p:spPr>
        <p:txBody>
          <a:bodyPr/>
          <a:lstStyle/>
          <a:p>
            <a:r>
              <a:rPr lang="en-GB" b="1" u="sng"/>
              <a:t>ADD PRODUCT</a:t>
            </a:r>
          </a:p>
        </p:txBody>
      </p:sp>
      <p:pic>
        <p:nvPicPr>
          <p:cNvPr id="4" name="Picture 4">
            <a:extLst>
              <a:ext uri="{FF2B5EF4-FFF2-40B4-BE49-F238E27FC236}">
                <a16:creationId xmlns:a16="http://schemas.microsoft.com/office/drawing/2014/main" id="{28BEB024-C38A-3622-08C2-1A7B762E8FCA}"/>
              </a:ext>
            </a:extLst>
          </p:cNvPr>
          <p:cNvPicPr>
            <a:picLocks noGrp="1" noChangeAspect="1"/>
          </p:cNvPicPr>
          <p:nvPr>
            <p:ph idx="1"/>
          </p:nvPr>
        </p:nvPicPr>
        <p:blipFill>
          <a:blip r:embed="rId2"/>
          <a:stretch>
            <a:fillRect/>
          </a:stretch>
        </p:blipFill>
        <p:spPr>
          <a:xfrm>
            <a:off x="1967565" y="917221"/>
            <a:ext cx="9898869" cy="5127977"/>
          </a:xfrm>
        </p:spPr>
      </p:pic>
    </p:spTree>
    <p:extLst>
      <p:ext uri="{BB962C8B-B14F-4D97-AF65-F5344CB8AC3E}">
        <p14:creationId xmlns:p14="http://schemas.microsoft.com/office/powerpoint/2010/main" val="338981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CE12-426C-4C93-47B2-78F3D07F81E6}"/>
              </a:ext>
            </a:extLst>
          </p:cNvPr>
          <p:cNvSpPr>
            <a:spLocks noGrp="1"/>
          </p:cNvSpPr>
          <p:nvPr>
            <p:ph type="title"/>
          </p:nvPr>
        </p:nvSpPr>
        <p:spPr>
          <a:xfrm>
            <a:off x="1728726" y="-421257"/>
            <a:ext cx="10018713" cy="1752599"/>
          </a:xfrm>
        </p:spPr>
        <p:txBody>
          <a:bodyPr/>
          <a:lstStyle/>
          <a:p>
            <a:r>
              <a:rPr lang="en-GB" b="1" u="sng">
                <a:latin typeface="Times New Roman"/>
                <a:cs typeface="Times New Roman"/>
              </a:rPr>
              <a:t>PRODUCT LIST</a:t>
            </a:r>
          </a:p>
        </p:txBody>
      </p:sp>
      <p:pic>
        <p:nvPicPr>
          <p:cNvPr id="4" name="Picture 4">
            <a:extLst>
              <a:ext uri="{FF2B5EF4-FFF2-40B4-BE49-F238E27FC236}">
                <a16:creationId xmlns:a16="http://schemas.microsoft.com/office/drawing/2014/main" id="{9CDBA5C3-4DCE-A978-6217-5917B2CC2651}"/>
              </a:ext>
            </a:extLst>
          </p:cNvPr>
          <p:cNvPicPr>
            <a:picLocks noGrp="1" noChangeAspect="1"/>
          </p:cNvPicPr>
          <p:nvPr>
            <p:ph idx="1"/>
          </p:nvPr>
        </p:nvPicPr>
        <p:blipFill>
          <a:blip r:embed="rId2"/>
          <a:stretch>
            <a:fillRect/>
          </a:stretch>
        </p:blipFill>
        <p:spPr>
          <a:xfrm>
            <a:off x="2856728" y="841075"/>
            <a:ext cx="8826632" cy="4906993"/>
          </a:xfrm>
        </p:spPr>
      </p:pic>
    </p:spTree>
    <p:extLst>
      <p:ext uri="{BB962C8B-B14F-4D97-AF65-F5344CB8AC3E}">
        <p14:creationId xmlns:p14="http://schemas.microsoft.com/office/powerpoint/2010/main" val="500742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4636D42-AB17-118F-024E-F6E8B50C9286}"/>
              </a:ext>
            </a:extLst>
          </p:cNvPr>
          <p:cNvPicPr>
            <a:picLocks noGrp="1" noChangeAspect="1"/>
          </p:cNvPicPr>
          <p:nvPr>
            <p:ph idx="1"/>
          </p:nvPr>
        </p:nvPicPr>
        <p:blipFill>
          <a:blip r:embed="rId2"/>
          <a:stretch>
            <a:fillRect/>
          </a:stretch>
        </p:blipFill>
        <p:spPr>
          <a:xfrm>
            <a:off x="2556725" y="423333"/>
            <a:ext cx="9411993" cy="6270978"/>
          </a:xfrm>
        </p:spPr>
      </p:pic>
    </p:spTree>
    <p:extLst>
      <p:ext uri="{BB962C8B-B14F-4D97-AF65-F5344CB8AC3E}">
        <p14:creationId xmlns:p14="http://schemas.microsoft.com/office/powerpoint/2010/main" val="17546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8B4D-F88F-1F3E-5413-620C6A575150}"/>
              </a:ext>
            </a:extLst>
          </p:cNvPr>
          <p:cNvSpPr txBox="1"/>
          <p:nvPr/>
        </p:nvSpPr>
        <p:spPr>
          <a:xfrm>
            <a:off x="2941608" y="368061"/>
            <a:ext cx="61506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latin typeface="Times New Roman"/>
                <a:cs typeface="Times New Roman"/>
              </a:rPr>
              <a:t> SYSTEM  REQUIREMENTS </a:t>
            </a:r>
          </a:p>
        </p:txBody>
      </p:sp>
      <p:graphicFrame>
        <p:nvGraphicFramePr>
          <p:cNvPr id="7" name="Table 6">
            <a:extLst>
              <a:ext uri="{FF2B5EF4-FFF2-40B4-BE49-F238E27FC236}">
                <a16:creationId xmlns:a16="http://schemas.microsoft.com/office/drawing/2014/main" id="{53DB8BF7-F12B-90B7-F7C2-DA21E1ACFE04}"/>
              </a:ext>
            </a:extLst>
          </p:cNvPr>
          <p:cNvGraphicFramePr>
            <a:graphicFrameLocks noGrp="1"/>
          </p:cNvGraphicFramePr>
          <p:nvPr>
            <p:extLst>
              <p:ext uri="{D42A27DB-BD31-4B8C-83A1-F6EECF244321}">
                <p14:modId xmlns:p14="http://schemas.microsoft.com/office/powerpoint/2010/main" val="735623085"/>
              </p:ext>
            </p:extLst>
          </p:nvPr>
        </p:nvGraphicFramePr>
        <p:xfrm>
          <a:off x="2099094" y="1380225"/>
          <a:ext cx="9054395" cy="4182356"/>
        </p:xfrm>
        <a:graphic>
          <a:graphicData uri="http://schemas.openxmlformats.org/drawingml/2006/table">
            <a:tbl>
              <a:tblPr firstRow="1" bandRow="1">
                <a:tableStyleId>{5C22544A-7EE6-4342-B048-85BDC9FD1C3A}</a:tableStyleId>
              </a:tblPr>
              <a:tblGrid>
                <a:gridCol w="4138706">
                  <a:extLst>
                    <a:ext uri="{9D8B030D-6E8A-4147-A177-3AD203B41FA5}">
                      <a16:colId xmlns:a16="http://schemas.microsoft.com/office/drawing/2014/main" val="4258312800"/>
                    </a:ext>
                  </a:extLst>
                </a:gridCol>
                <a:gridCol w="4915689">
                  <a:extLst>
                    <a:ext uri="{9D8B030D-6E8A-4147-A177-3AD203B41FA5}">
                      <a16:colId xmlns:a16="http://schemas.microsoft.com/office/drawing/2014/main" val="650938182"/>
                    </a:ext>
                  </a:extLst>
                </a:gridCol>
              </a:tblGrid>
              <a:tr h="997852">
                <a:tc>
                  <a:txBody>
                    <a:bodyPr/>
                    <a:lstStyle/>
                    <a:p>
                      <a:pPr marL="0" algn="just" rtl="0" eaLnBrk="1" fontAlgn="base" latinLnBrk="0" hangingPunct="1">
                        <a:spcBef>
                          <a:spcPts val="0"/>
                        </a:spcBef>
                        <a:spcAft>
                          <a:spcPts val="0"/>
                        </a:spcAft>
                      </a:pPr>
                      <a:r>
                        <a:rPr lang="en-US" sz="2400" kern="1200">
                          <a:effectLst/>
                          <a:latin typeface="Times New Roman"/>
                        </a:rPr>
                        <a:t> </a:t>
                      </a:r>
                      <a:r>
                        <a:rPr lang="en-US" sz="2400" b="0" kern="1200">
                          <a:effectLst/>
                          <a:latin typeface="Times New Roman"/>
                        </a:rPr>
                        <a:t>  </a:t>
                      </a:r>
                      <a:r>
                        <a:rPr lang="en-US" sz="2400" b="1" kern="1200">
                          <a:effectLst/>
                          <a:latin typeface="Times New Roman"/>
                        </a:rPr>
                        <a:t>Hardware Configuration​</a:t>
                      </a:r>
                      <a:endParaRPr lang="en-US" sz="2400" b="1">
                        <a:effectLst/>
                        <a:latin typeface="Times New Roman"/>
                      </a:endParaRPr>
                    </a:p>
                  </a:txBody>
                  <a:tcPr marL="0" marR="0" marT="0" marB="0" anchor="ctr"/>
                </a:tc>
                <a:tc>
                  <a:txBody>
                    <a:bodyPr/>
                    <a:lstStyle/>
                    <a:p>
                      <a:pPr marL="0" algn="ctr" rtl="0" eaLnBrk="1" fontAlgn="base" latinLnBrk="0" hangingPunct="1">
                        <a:spcBef>
                          <a:spcPts val="0"/>
                        </a:spcBef>
                        <a:spcAft>
                          <a:spcPts val="0"/>
                        </a:spcAft>
                      </a:pPr>
                      <a:r>
                        <a:rPr lang="en-US" sz="2400" kern="1200">
                          <a:effectLst/>
                          <a:latin typeface="Times New Roman"/>
                        </a:rPr>
                        <a:t>Software Configuration​</a:t>
                      </a:r>
                      <a:endParaRPr lang="en-US" sz="2400">
                        <a:effectLst/>
                        <a:latin typeface="Times New Roman"/>
                      </a:endParaRPr>
                    </a:p>
                  </a:txBody>
                  <a:tcPr marL="0" marR="0" marT="0" marB="0" anchor="ctr"/>
                </a:tc>
                <a:extLst>
                  <a:ext uri="{0D108BD9-81ED-4DB2-BD59-A6C34878D82A}">
                    <a16:rowId xmlns:a16="http://schemas.microsoft.com/office/drawing/2014/main" val="2367943002"/>
                  </a:ext>
                </a:extLst>
              </a:tr>
              <a:tr h="1105647">
                <a:tc>
                  <a:txBody>
                    <a:bodyPr/>
                    <a:lstStyle/>
                    <a:p>
                      <a:pPr marL="0" algn="l" rtl="0" eaLnBrk="1" fontAlgn="base" latinLnBrk="0" hangingPunct="1">
                        <a:spcBef>
                          <a:spcPts val="0"/>
                        </a:spcBef>
                        <a:spcAft>
                          <a:spcPts val="0"/>
                        </a:spcAft>
                      </a:pPr>
                      <a:r>
                        <a:rPr lang="en-US" sz="2400" b="1" kern="1200">
                          <a:effectLst/>
                          <a:latin typeface="Times New Roman"/>
                        </a:rPr>
                        <a:t>Operating System</a:t>
                      </a:r>
                      <a:r>
                        <a:rPr lang="en-US" sz="2400" kern="1200">
                          <a:effectLst/>
                          <a:latin typeface="Times New Roman"/>
                        </a:rPr>
                        <a:t> : Windows 10​</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Software IDE</a:t>
                      </a:r>
                      <a:r>
                        <a:rPr lang="en-US" sz="2400" kern="1200">
                          <a:effectLst/>
                          <a:latin typeface="Times New Roman"/>
                        </a:rPr>
                        <a:t> : Spring Boot​</a:t>
                      </a:r>
                      <a:endParaRPr lang="en-US" sz="2400">
                        <a:effectLst/>
                        <a:latin typeface="Times New Roman"/>
                      </a:endParaRPr>
                    </a:p>
                  </a:txBody>
                  <a:tcPr marL="0" marR="0" marT="0" marB="0" anchor="ctr"/>
                </a:tc>
                <a:extLst>
                  <a:ext uri="{0D108BD9-81ED-4DB2-BD59-A6C34878D82A}">
                    <a16:rowId xmlns:a16="http://schemas.microsoft.com/office/drawing/2014/main" val="3255101700"/>
                  </a:ext>
                </a:extLst>
              </a:tr>
              <a:tr h="964590">
                <a:tc>
                  <a:txBody>
                    <a:bodyPr/>
                    <a:lstStyle/>
                    <a:p>
                      <a:pPr marL="0" algn="l" rtl="0" eaLnBrk="1" fontAlgn="base" latinLnBrk="0" hangingPunct="1">
                        <a:spcBef>
                          <a:spcPts val="0"/>
                        </a:spcBef>
                        <a:spcAft>
                          <a:spcPts val="0"/>
                        </a:spcAft>
                      </a:pPr>
                      <a:r>
                        <a:rPr lang="en-US" sz="2400" b="1" kern="1200">
                          <a:effectLst/>
                          <a:latin typeface="Times New Roman"/>
                        </a:rPr>
                        <a:t>Hard Disk</a:t>
                      </a:r>
                      <a:r>
                        <a:rPr lang="en-US" sz="2400" kern="1200">
                          <a:effectLst/>
                          <a:latin typeface="Times New Roman"/>
                        </a:rPr>
                        <a:t> :1 TB​</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Language</a:t>
                      </a:r>
                      <a:r>
                        <a:rPr lang="en-US" sz="2400" kern="1200">
                          <a:effectLst/>
                          <a:latin typeface="Times New Roman"/>
                        </a:rPr>
                        <a:t> : Java , HTML, CSS, Bootstrap</a:t>
                      </a:r>
                    </a:p>
                  </a:txBody>
                  <a:tcPr marL="0" marR="0" marT="0" marB="0" anchor="ctr"/>
                </a:tc>
                <a:extLst>
                  <a:ext uri="{0D108BD9-81ED-4DB2-BD59-A6C34878D82A}">
                    <a16:rowId xmlns:a16="http://schemas.microsoft.com/office/drawing/2014/main" val="590167170"/>
                  </a:ext>
                </a:extLst>
              </a:tr>
              <a:tr h="1114267">
                <a:tc>
                  <a:txBody>
                    <a:bodyPr/>
                    <a:lstStyle/>
                    <a:p>
                      <a:pPr marL="0" algn="l" rtl="0" eaLnBrk="1" fontAlgn="base" latinLnBrk="0" hangingPunct="1">
                        <a:spcBef>
                          <a:spcPts val="0"/>
                        </a:spcBef>
                        <a:spcAft>
                          <a:spcPts val="0"/>
                        </a:spcAft>
                      </a:pPr>
                      <a:r>
                        <a:rPr lang="en-US" sz="2400" b="1" kern="1200">
                          <a:effectLst/>
                          <a:latin typeface="Times New Roman"/>
                        </a:rPr>
                        <a:t>RAM </a:t>
                      </a:r>
                      <a:r>
                        <a:rPr lang="en-US" sz="2400" kern="1200">
                          <a:effectLst/>
                          <a:latin typeface="Times New Roman"/>
                        </a:rPr>
                        <a:t>: 8GB​</a:t>
                      </a:r>
                      <a:endParaRPr lang="en-US" sz="2400">
                        <a:effectLst/>
                        <a:latin typeface="Times New Roman"/>
                      </a:endParaRPr>
                    </a:p>
                  </a:txBody>
                  <a:tcPr marL="0" marR="0" marT="0" marB="0" anchor="ctr"/>
                </a:tc>
                <a:tc>
                  <a:txBody>
                    <a:bodyPr/>
                    <a:lstStyle/>
                    <a:p>
                      <a:pPr marL="0" algn="l" rtl="0" eaLnBrk="1" fontAlgn="base" latinLnBrk="0" hangingPunct="1">
                        <a:spcBef>
                          <a:spcPts val="0"/>
                        </a:spcBef>
                        <a:spcAft>
                          <a:spcPts val="0"/>
                        </a:spcAft>
                      </a:pPr>
                      <a:r>
                        <a:rPr lang="en-US" sz="2400" b="1" kern="1200">
                          <a:effectLst/>
                          <a:latin typeface="Times New Roman"/>
                        </a:rPr>
                        <a:t>Back End </a:t>
                      </a:r>
                      <a:r>
                        <a:rPr lang="en-US" sz="2400" kern="1200">
                          <a:effectLst/>
                          <a:latin typeface="Times New Roman"/>
                        </a:rPr>
                        <a:t>: MySQL Server , Postman​</a:t>
                      </a:r>
                    </a:p>
                    <a:p>
                      <a:pPr marL="0" lvl="0" algn="l">
                        <a:spcBef>
                          <a:spcPts val="0"/>
                        </a:spcBef>
                        <a:spcAft>
                          <a:spcPts val="0"/>
                        </a:spcAft>
                        <a:buNone/>
                      </a:pPr>
                      <a:r>
                        <a:rPr lang="en-US" sz="2400" kern="1200">
                          <a:effectLst/>
                          <a:latin typeface="Times New Roman"/>
                        </a:rPr>
                        <a:t>Front End : Angular</a:t>
                      </a:r>
                    </a:p>
                    <a:p>
                      <a:pPr marL="0" lvl="0" algn="l">
                        <a:spcBef>
                          <a:spcPts val="0"/>
                        </a:spcBef>
                        <a:spcAft>
                          <a:spcPts val="0"/>
                        </a:spcAft>
                        <a:buNone/>
                      </a:pPr>
                      <a:endParaRPr lang="en-US" sz="2400" kern="1200">
                        <a:effectLst/>
                        <a:latin typeface="Times New Roman"/>
                      </a:endParaRPr>
                    </a:p>
                  </a:txBody>
                  <a:tcPr marL="0" marR="0" marT="0" marB="0" anchor="ctr"/>
                </a:tc>
                <a:extLst>
                  <a:ext uri="{0D108BD9-81ED-4DB2-BD59-A6C34878D82A}">
                    <a16:rowId xmlns:a16="http://schemas.microsoft.com/office/drawing/2014/main" val="1398801352"/>
                  </a:ext>
                </a:extLst>
              </a:tr>
            </a:tbl>
          </a:graphicData>
        </a:graphic>
      </p:graphicFrame>
      <p:pic>
        <p:nvPicPr>
          <p:cNvPr id="3" name="Picture 28" descr="A picture containing text, sky, sign, outdoor&#10;&#10;Description automatically generated">
            <a:extLst>
              <a:ext uri="{FF2B5EF4-FFF2-40B4-BE49-F238E27FC236}">
                <a16:creationId xmlns:a16="http://schemas.microsoft.com/office/drawing/2014/main" id="{51FC8872-691C-EFDD-3064-1498BB58FB1B}"/>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2470" y="95260"/>
            <a:ext cx="12191999" cy="6857990"/>
          </a:xfrm>
          <a:prstGeom prst="rect">
            <a:avLst/>
          </a:prstGeom>
        </p:spPr>
      </p:pic>
    </p:spTree>
    <p:extLst>
      <p:ext uri="{BB962C8B-B14F-4D97-AF65-F5344CB8AC3E}">
        <p14:creationId xmlns:p14="http://schemas.microsoft.com/office/powerpoint/2010/main" val="365146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7EBD-0324-1C51-CB8A-7EA607936B7E}"/>
              </a:ext>
            </a:extLst>
          </p:cNvPr>
          <p:cNvSpPr>
            <a:spLocks noGrp="1"/>
          </p:cNvSpPr>
          <p:nvPr>
            <p:ph type="title"/>
          </p:nvPr>
        </p:nvSpPr>
        <p:spPr>
          <a:xfrm>
            <a:off x="1484311" y="-471311"/>
            <a:ext cx="10018713" cy="1752599"/>
          </a:xfrm>
        </p:spPr>
        <p:txBody>
          <a:bodyPr/>
          <a:lstStyle/>
          <a:p>
            <a:r>
              <a:rPr lang="en-GB" u="sng">
                <a:latin typeface="Times New Roman"/>
                <a:cs typeface="Times New Roman"/>
              </a:rPr>
              <a:t>CART </a:t>
            </a:r>
          </a:p>
        </p:txBody>
      </p:sp>
      <p:pic>
        <p:nvPicPr>
          <p:cNvPr id="4" name="Picture 4">
            <a:extLst>
              <a:ext uri="{FF2B5EF4-FFF2-40B4-BE49-F238E27FC236}">
                <a16:creationId xmlns:a16="http://schemas.microsoft.com/office/drawing/2014/main" id="{3691BD0B-1C14-EAB2-2E85-2A86CC63EEAE}"/>
              </a:ext>
            </a:extLst>
          </p:cNvPr>
          <p:cNvPicPr>
            <a:picLocks noGrp="1" noChangeAspect="1"/>
          </p:cNvPicPr>
          <p:nvPr>
            <p:ph idx="1"/>
          </p:nvPr>
        </p:nvPicPr>
        <p:blipFill>
          <a:blip r:embed="rId2"/>
          <a:stretch>
            <a:fillRect/>
          </a:stretch>
        </p:blipFill>
        <p:spPr>
          <a:xfrm>
            <a:off x="1897693" y="1354667"/>
            <a:ext cx="10066837" cy="4859866"/>
          </a:xfrm>
        </p:spPr>
      </p:pic>
    </p:spTree>
    <p:extLst>
      <p:ext uri="{BB962C8B-B14F-4D97-AF65-F5344CB8AC3E}">
        <p14:creationId xmlns:p14="http://schemas.microsoft.com/office/powerpoint/2010/main" val="406544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5E9-DF3D-9F2E-0054-CA60604F105D}"/>
              </a:ext>
            </a:extLst>
          </p:cNvPr>
          <p:cNvSpPr>
            <a:spLocks noGrp="1"/>
          </p:cNvSpPr>
          <p:nvPr>
            <p:ph type="title"/>
          </p:nvPr>
        </p:nvSpPr>
        <p:spPr>
          <a:xfrm>
            <a:off x="1385533" y="-457200"/>
            <a:ext cx="10018713" cy="1752599"/>
          </a:xfrm>
        </p:spPr>
        <p:txBody>
          <a:bodyPr/>
          <a:lstStyle/>
          <a:p>
            <a:r>
              <a:rPr lang="en-GB" u="sng">
                <a:latin typeface="Times New Roman"/>
                <a:cs typeface="Times New Roman"/>
              </a:rPr>
              <a:t>ORDER</a:t>
            </a:r>
          </a:p>
        </p:txBody>
      </p:sp>
      <p:pic>
        <p:nvPicPr>
          <p:cNvPr id="4" name="Picture 4" descr="Graphical user interface&#10;&#10;Description automatically generated">
            <a:extLst>
              <a:ext uri="{FF2B5EF4-FFF2-40B4-BE49-F238E27FC236}">
                <a16:creationId xmlns:a16="http://schemas.microsoft.com/office/drawing/2014/main" id="{EB584EDC-4574-F970-B951-401D44771EEB}"/>
              </a:ext>
            </a:extLst>
          </p:cNvPr>
          <p:cNvPicPr>
            <a:picLocks noGrp="1" noChangeAspect="1"/>
          </p:cNvPicPr>
          <p:nvPr>
            <p:ph idx="1"/>
          </p:nvPr>
        </p:nvPicPr>
        <p:blipFill>
          <a:blip r:embed="rId2"/>
          <a:stretch>
            <a:fillRect/>
          </a:stretch>
        </p:blipFill>
        <p:spPr>
          <a:xfrm>
            <a:off x="2525275" y="1056736"/>
            <a:ext cx="9343367" cy="5539064"/>
          </a:xfrm>
        </p:spPr>
      </p:pic>
    </p:spTree>
    <p:extLst>
      <p:ext uri="{BB962C8B-B14F-4D97-AF65-F5344CB8AC3E}">
        <p14:creationId xmlns:p14="http://schemas.microsoft.com/office/powerpoint/2010/main" val="400906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EB1F-C2A4-21F0-47A5-26A9647D5831}"/>
              </a:ext>
            </a:extLst>
          </p:cNvPr>
          <p:cNvSpPr>
            <a:spLocks noGrp="1"/>
          </p:cNvSpPr>
          <p:nvPr>
            <p:ph type="title"/>
          </p:nvPr>
        </p:nvSpPr>
        <p:spPr>
          <a:xfrm>
            <a:off x="837330" y="268857"/>
            <a:ext cx="10018713" cy="1752599"/>
          </a:xfrm>
        </p:spPr>
        <p:txBody>
          <a:bodyPr/>
          <a:lstStyle/>
          <a:p>
            <a:r>
              <a:rPr lang="en-US" b="1">
                <a:latin typeface="Times New Roman"/>
                <a:cs typeface="Times New Roman"/>
              </a:rPr>
              <a:t>CONCLUSION</a:t>
            </a:r>
          </a:p>
        </p:txBody>
      </p:sp>
      <p:sp>
        <p:nvSpPr>
          <p:cNvPr id="3" name="Content Placeholder 2">
            <a:extLst>
              <a:ext uri="{FF2B5EF4-FFF2-40B4-BE49-F238E27FC236}">
                <a16:creationId xmlns:a16="http://schemas.microsoft.com/office/drawing/2014/main" id="{C3A4111E-AE4D-5068-A2FE-5985FAB73785}"/>
              </a:ext>
            </a:extLst>
          </p:cNvPr>
          <p:cNvSpPr>
            <a:spLocks noGrp="1"/>
          </p:cNvSpPr>
          <p:nvPr>
            <p:ph idx="1"/>
          </p:nvPr>
        </p:nvSpPr>
        <p:spPr>
          <a:xfrm>
            <a:off x="1513065" y="1603074"/>
            <a:ext cx="10018713" cy="3124201"/>
          </a:xfrm>
        </p:spPr>
        <p:txBody>
          <a:bodyPr/>
          <a:lstStyle/>
          <a:p>
            <a:pPr marL="0" indent="0">
              <a:buNone/>
            </a:pPr>
            <a:r>
              <a:rPr lang="en-US" b="1">
                <a:latin typeface="Times New Roman"/>
                <a:cs typeface="Times New Roman"/>
              </a:rPr>
              <a:t>In this article, we created a simple e-commerce application. We created an API on the backend using Spring Boot and then we consumed it in our frontend application made in Angular. The complete project that we described in this article can be found in the GitHub link.</a:t>
            </a:r>
          </a:p>
        </p:txBody>
      </p:sp>
      <p:pic>
        <p:nvPicPr>
          <p:cNvPr id="5" name="Picture 28" descr="A picture containing text, sky, sign, outdoor&#10;&#10;Description automatically generated">
            <a:extLst>
              <a:ext uri="{FF2B5EF4-FFF2-40B4-BE49-F238E27FC236}">
                <a16:creationId xmlns:a16="http://schemas.microsoft.com/office/drawing/2014/main" id="{02A2780A-05C9-BFFB-903D-2A02335AEDA5}"/>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908947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picture containing indoor, keyboard, white, several&#10;&#10;Description automatically generated">
            <a:extLst>
              <a:ext uri="{FF2B5EF4-FFF2-40B4-BE49-F238E27FC236}">
                <a16:creationId xmlns:a16="http://schemas.microsoft.com/office/drawing/2014/main" id="{C8265C71-CC88-C228-10E2-8D375BC6A59F}"/>
              </a:ext>
            </a:extLst>
          </p:cNvPr>
          <p:cNvPicPr>
            <a:picLocks noChangeAspect="1"/>
          </p:cNvPicPr>
          <p:nvPr/>
        </p:nvPicPr>
        <p:blipFill rotWithShape="1">
          <a:blip r:embed="rId2">
            <a:alphaModFix amt="25000"/>
            <a:extLst>
              <a:ext uri="{837473B0-CC2E-450A-ABE3-18F120FF3D39}">
                <a1611:picAttrSrcUrl xmlns:a1611="http://schemas.microsoft.com/office/drawing/2016/11/main" r:id="rId3"/>
              </a:ext>
            </a:extLst>
          </a:blip>
          <a:srcRect l="2676" r="14214" b="1"/>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A05335E8-D370-5D2E-C4CA-8F5CD727EF52}"/>
              </a:ext>
            </a:extLst>
          </p:cNvPr>
          <p:cNvSpPr>
            <a:spLocks noGrp="1"/>
          </p:cNvSpPr>
          <p:nvPr>
            <p:ph idx="1"/>
          </p:nvPr>
        </p:nvSpPr>
        <p:spPr>
          <a:xfrm>
            <a:off x="3195967" y="524771"/>
            <a:ext cx="10046716" cy="2807900"/>
          </a:xfrm>
        </p:spPr>
        <p:txBody>
          <a:bodyPr anchor="t">
            <a:normAutofit/>
          </a:bodyPr>
          <a:lstStyle/>
          <a:p>
            <a:pPr marL="0" indent="0">
              <a:buNone/>
            </a:pPr>
            <a:r>
              <a:rPr lang="en-US" sz="6600">
                <a:latin typeface="Times New Roman"/>
                <a:cs typeface="Times New Roman"/>
              </a:rPr>
              <a:t>THANK YOU</a:t>
            </a:r>
            <a:endParaRPr lang="en-US" sz="6600"/>
          </a:p>
        </p:txBody>
      </p:sp>
    </p:spTree>
    <p:extLst>
      <p:ext uri="{BB962C8B-B14F-4D97-AF65-F5344CB8AC3E}">
        <p14:creationId xmlns:p14="http://schemas.microsoft.com/office/powerpoint/2010/main" val="33635144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1" name="Rectangle 62">
            <a:extLst>
              <a:ext uri="{FF2B5EF4-FFF2-40B4-BE49-F238E27FC236}">
                <a16:creationId xmlns:a16="http://schemas.microsoft.com/office/drawing/2014/main" id="{08689088-E8EA-4B0D-9DF5-6503E5538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4">
            <a:extLst>
              <a:ext uri="{FF2B5EF4-FFF2-40B4-BE49-F238E27FC236}">
                <a16:creationId xmlns:a16="http://schemas.microsoft.com/office/drawing/2014/main" id="{690B3B91-59FA-408F-A060-4A5642F58B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66" name="Freeform 6">
              <a:extLst>
                <a:ext uri="{FF2B5EF4-FFF2-40B4-BE49-F238E27FC236}">
                  <a16:creationId xmlns:a16="http://schemas.microsoft.com/office/drawing/2014/main" id="{8858380C-1240-4374-A31F-4278225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4" name="Freeform 7">
              <a:extLst>
                <a:ext uri="{FF2B5EF4-FFF2-40B4-BE49-F238E27FC236}">
                  <a16:creationId xmlns:a16="http://schemas.microsoft.com/office/drawing/2014/main" id="{642672F0-8EDE-42F0-944E-D262890D1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254BC2E7-552E-4779-9D00-E3A091292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BFBE2397-6D4D-4BFA-91A5-867C902EE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400B3F5B-0BB3-42F2-8DAE-82D0FA758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AEA6C096-5021-4A6C-B25B-C3DECB2B6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1EB242F-A8E3-717E-B413-2D61B1113D32}"/>
              </a:ext>
            </a:extLst>
          </p:cNvPr>
          <p:cNvSpPr>
            <a:spLocks noGrp="1"/>
          </p:cNvSpPr>
          <p:nvPr>
            <p:ph type="title"/>
          </p:nvPr>
        </p:nvSpPr>
        <p:spPr>
          <a:xfrm>
            <a:off x="3939645" y="234244"/>
            <a:ext cx="5747778" cy="1752599"/>
          </a:xfrm>
        </p:spPr>
        <p:txBody>
          <a:bodyPr>
            <a:normAutofit/>
          </a:bodyPr>
          <a:lstStyle/>
          <a:p>
            <a:r>
              <a:rPr lang="en-US" b="1" u="sng">
                <a:latin typeface="Times New Roman"/>
                <a:cs typeface="Times New Roman"/>
              </a:rPr>
              <a:t>TECHNOLOGIES USED</a:t>
            </a:r>
          </a:p>
        </p:txBody>
      </p:sp>
      <p:pic>
        <p:nvPicPr>
          <p:cNvPr id="21" name="Picture 21" descr="Icon&#10;&#10;Description automatically generated">
            <a:extLst>
              <a:ext uri="{FF2B5EF4-FFF2-40B4-BE49-F238E27FC236}">
                <a16:creationId xmlns:a16="http://schemas.microsoft.com/office/drawing/2014/main" id="{B19F4598-9F33-7E9F-2BC2-58B75E07975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294" r="20168" b="-1"/>
          <a:stretch/>
        </p:blipFill>
        <p:spPr>
          <a:xfrm>
            <a:off x="9241218" y="4229508"/>
            <a:ext cx="2831307" cy="2562376"/>
          </a:xfrm>
          <a:custGeom>
            <a:avLst/>
            <a:gdLst/>
            <a:ahLst/>
            <a:cxnLst/>
            <a:rect l="l" t="t" r="r" b="b"/>
            <a:pathLst>
              <a:path w="3175486" h="5245950">
                <a:moveTo>
                  <a:pt x="0" y="0"/>
                </a:moveTo>
                <a:lnTo>
                  <a:pt x="3175486" y="0"/>
                </a:lnTo>
                <a:lnTo>
                  <a:pt x="2294818" y="5223932"/>
                </a:lnTo>
                <a:lnTo>
                  <a:pt x="2310547" y="5245950"/>
                </a:lnTo>
                <a:lnTo>
                  <a:pt x="0" y="4901963"/>
                </a:lnTo>
                <a:close/>
              </a:path>
            </a:pathLst>
          </a:custGeom>
          <a:ln w="38100">
            <a:noFill/>
          </a:ln>
          <a:effectLst/>
        </p:spPr>
      </p:pic>
      <p:graphicFrame>
        <p:nvGraphicFramePr>
          <p:cNvPr id="58" name="Content Placeholder 2">
            <a:extLst>
              <a:ext uri="{FF2B5EF4-FFF2-40B4-BE49-F238E27FC236}">
                <a16:creationId xmlns:a16="http://schemas.microsoft.com/office/drawing/2014/main" id="{C509E1DE-397D-024B-2E83-510DAAB15E39}"/>
              </a:ext>
            </a:extLst>
          </p:cNvPr>
          <p:cNvGraphicFramePr>
            <a:graphicFrameLocks noGrp="1"/>
          </p:cNvGraphicFramePr>
          <p:nvPr>
            <p:ph idx="1"/>
            <p:extLst>
              <p:ext uri="{D42A27DB-BD31-4B8C-83A1-F6EECF244321}">
                <p14:modId xmlns:p14="http://schemas.microsoft.com/office/powerpoint/2010/main" val="556117173"/>
              </p:ext>
            </p:extLst>
          </p:nvPr>
        </p:nvGraphicFramePr>
        <p:xfrm>
          <a:off x="3361089" y="2285999"/>
          <a:ext cx="574777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73" name="Rectangle 72">
            <a:extLst>
              <a:ext uri="{FF2B5EF4-FFF2-40B4-BE49-F238E27FC236}">
                <a16:creationId xmlns:a16="http://schemas.microsoft.com/office/drawing/2014/main" id="{61CA6EE3-50AE-4068-8444-C8B685FC8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
            <a:off x="-37177" y="5044766"/>
            <a:ext cx="238625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6817DB-290A-D48A-DB48-76CA8165FA8D}"/>
              </a:ext>
            </a:extLst>
          </p:cNvPr>
          <p:cNvSpPr txBox="1"/>
          <p:nvPr/>
        </p:nvSpPr>
        <p:spPr>
          <a:xfrm>
            <a:off x="4063041" y="66135"/>
            <a:ext cx="53455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a:latin typeface="Times New Roman"/>
                <a:ea typeface="Calibri"/>
                <a:cs typeface="Calibri"/>
              </a:rPr>
              <a:t>SYSTEM  ANALYSIS</a:t>
            </a:r>
            <a:endParaRPr lang="en-US" b="1"/>
          </a:p>
        </p:txBody>
      </p:sp>
      <p:sp>
        <p:nvSpPr>
          <p:cNvPr id="7" name="TextBox 6">
            <a:extLst>
              <a:ext uri="{FF2B5EF4-FFF2-40B4-BE49-F238E27FC236}">
                <a16:creationId xmlns:a16="http://schemas.microsoft.com/office/drawing/2014/main" id="{2EC7671F-9136-6C95-C579-0270281A213F}"/>
              </a:ext>
            </a:extLst>
          </p:cNvPr>
          <p:cNvSpPr txBox="1"/>
          <p:nvPr/>
        </p:nvSpPr>
        <p:spPr>
          <a:xfrm>
            <a:off x="1805796" y="1345720"/>
            <a:ext cx="5187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a:latin typeface="Times New Roman"/>
                <a:ea typeface="Calibri"/>
                <a:cs typeface="Calibri"/>
              </a:rPr>
              <a:t>EXISTING SYSTEM:</a:t>
            </a:r>
          </a:p>
        </p:txBody>
      </p:sp>
      <p:sp>
        <p:nvSpPr>
          <p:cNvPr id="8" name="TextBox 7">
            <a:extLst>
              <a:ext uri="{FF2B5EF4-FFF2-40B4-BE49-F238E27FC236}">
                <a16:creationId xmlns:a16="http://schemas.microsoft.com/office/drawing/2014/main" id="{13E9A352-E786-0C07-E27C-7277B199C321}"/>
              </a:ext>
            </a:extLst>
          </p:cNvPr>
          <p:cNvSpPr txBox="1"/>
          <p:nvPr/>
        </p:nvSpPr>
        <p:spPr>
          <a:xfrm>
            <a:off x="1604514" y="2366513"/>
            <a:ext cx="911236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3200" b="1">
                <a:latin typeface="Times New Roman"/>
                <a:cs typeface="Times New Roman"/>
              </a:rPr>
              <a:t>The Customer is completely depending on the manual process for buying the products. </a:t>
            </a:r>
            <a:endParaRPr lang="en-US" sz="3200" b="1"/>
          </a:p>
          <a:p>
            <a:pPr marL="285750" indent="-285750" algn="just">
              <a:buFont typeface="Arial"/>
              <a:buChar char="•"/>
            </a:pPr>
            <a:r>
              <a:rPr lang="en-US" sz="3200" b="1">
                <a:latin typeface="Times New Roman"/>
                <a:cs typeface="Times New Roman"/>
              </a:rPr>
              <a:t>The time which has been spent by the customer in manual shopping can equates to multiple number of shopping</a:t>
            </a:r>
          </a:p>
        </p:txBody>
      </p:sp>
      <p:pic>
        <p:nvPicPr>
          <p:cNvPr id="3" name="Picture 28" descr="A picture containing text, sky, sign, outdoor&#10;&#10;Description automatically generated">
            <a:extLst>
              <a:ext uri="{FF2B5EF4-FFF2-40B4-BE49-F238E27FC236}">
                <a16:creationId xmlns:a16="http://schemas.microsoft.com/office/drawing/2014/main" id="{ED745B25-F685-1FA0-2A0C-27A48926E054}"/>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28863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C684-B398-9971-3C29-10C7722697FA}"/>
              </a:ext>
            </a:extLst>
          </p:cNvPr>
          <p:cNvSpPr>
            <a:spLocks noGrp="1"/>
          </p:cNvSpPr>
          <p:nvPr>
            <p:ph type="title"/>
          </p:nvPr>
        </p:nvSpPr>
        <p:spPr>
          <a:xfrm>
            <a:off x="164075" y="240217"/>
            <a:ext cx="10058400" cy="1609344"/>
          </a:xfrm>
        </p:spPr>
        <p:txBody>
          <a:bodyPr/>
          <a:lstStyle/>
          <a:p>
            <a:r>
              <a:rPr lang="en-US" b="1" u="sng">
                <a:latin typeface="Times New Roman"/>
                <a:ea typeface="+mj-lt"/>
                <a:cs typeface="+mj-lt"/>
              </a:rPr>
              <a:t>DISADVANTAGES:</a:t>
            </a:r>
          </a:p>
          <a:p>
            <a:endParaRPr lang="en-US" b="1">
              <a:latin typeface="Times New Roman"/>
              <a:cs typeface="Times New Roman"/>
            </a:endParaRPr>
          </a:p>
        </p:txBody>
      </p:sp>
      <p:sp>
        <p:nvSpPr>
          <p:cNvPr id="5" name="TextBox 4">
            <a:extLst>
              <a:ext uri="{FF2B5EF4-FFF2-40B4-BE49-F238E27FC236}">
                <a16:creationId xmlns:a16="http://schemas.microsoft.com/office/drawing/2014/main" id="{C945FA16-C539-1091-50B8-B5F45EE5C3B7}"/>
              </a:ext>
            </a:extLst>
          </p:cNvPr>
          <p:cNvSpPr txBox="1"/>
          <p:nvPr/>
        </p:nvSpPr>
        <p:spPr>
          <a:xfrm>
            <a:off x="1532626" y="1431985"/>
            <a:ext cx="8422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3200" b="1">
                <a:latin typeface="Times New Roman"/>
                <a:cs typeface="Arial"/>
              </a:rPr>
              <a:t>Unable to Examine products personally​</a:t>
            </a:r>
          </a:p>
          <a:p>
            <a:pPr>
              <a:buChar char="•"/>
            </a:pPr>
            <a:r>
              <a:rPr lang="en-US" sz="3200" b="1">
                <a:latin typeface="Times New Roman"/>
                <a:cs typeface="Arial"/>
              </a:rPr>
              <a:t>Not everyone is connected to the Internet</a:t>
            </a:r>
            <a:r>
              <a:rPr lang="en-US" sz="2800" b="1">
                <a:latin typeface="Times New Roman"/>
                <a:cs typeface="Arial"/>
              </a:rPr>
              <a:t>.</a:t>
            </a:r>
            <a:r>
              <a:rPr lang="en-US" b="1">
                <a:latin typeface="Times New Roman"/>
                <a:cs typeface="Arial"/>
              </a:rPr>
              <a:t>​</a:t>
            </a:r>
          </a:p>
        </p:txBody>
      </p:sp>
      <p:pic>
        <p:nvPicPr>
          <p:cNvPr id="4" name="Picture 28" descr="A picture containing text, sky, sign, outdoor&#10;&#10;Description automatically generated">
            <a:extLst>
              <a:ext uri="{FF2B5EF4-FFF2-40B4-BE49-F238E27FC236}">
                <a16:creationId xmlns:a16="http://schemas.microsoft.com/office/drawing/2014/main" id="{DC40E2F6-5E28-53F2-3E70-9AD038CD17E4}"/>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10589" b="4825"/>
          <a:stretch/>
        </p:blipFill>
        <p:spPr>
          <a:xfrm>
            <a:off x="1" y="10"/>
            <a:ext cx="12191999" cy="6857990"/>
          </a:xfrm>
          <a:prstGeom prst="rect">
            <a:avLst/>
          </a:prstGeom>
        </p:spPr>
      </p:pic>
    </p:spTree>
    <p:extLst>
      <p:ext uri="{BB962C8B-B14F-4D97-AF65-F5344CB8AC3E}">
        <p14:creationId xmlns:p14="http://schemas.microsoft.com/office/powerpoint/2010/main" val="1433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7EAC-8823-4F35-151A-F7CF116C6072}"/>
              </a:ext>
            </a:extLst>
          </p:cNvPr>
          <p:cNvSpPr>
            <a:spLocks noGrp="1"/>
          </p:cNvSpPr>
          <p:nvPr>
            <p:ph type="title"/>
          </p:nvPr>
        </p:nvSpPr>
        <p:spPr>
          <a:xfrm>
            <a:off x="1196764" y="-119332"/>
            <a:ext cx="10018713" cy="1752599"/>
          </a:xfrm>
        </p:spPr>
        <p:txBody>
          <a:bodyPr/>
          <a:lstStyle/>
          <a:p>
            <a:r>
              <a:rPr lang="en-US" b="1" u="sng">
                <a:latin typeface="Times New Roman"/>
                <a:cs typeface="Times New Roman"/>
              </a:rPr>
              <a:t>PROPOSED SYSTEM</a:t>
            </a:r>
          </a:p>
        </p:txBody>
      </p:sp>
      <p:sp>
        <p:nvSpPr>
          <p:cNvPr id="3" name="Content Placeholder 2">
            <a:extLst>
              <a:ext uri="{FF2B5EF4-FFF2-40B4-BE49-F238E27FC236}">
                <a16:creationId xmlns:a16="http://schemas.microsoft.com/office/drawing/2014/main" id="{56C8DBDD-0AF5-EBC8-54EB-096E586D2189}"/>
              </a:ext>
            </a:extLst>
          </p:cNvPr>
          <p:cNvSpPr>
            <a:spLocks noGrp="1"/>
          </p:cNvSpPr>
          <p:nvPr>
            <p:ph idx="1"/>
          </p:nvPr>
        </p:nvSpPr>
        <p:spPr>
          <a:xfrm>
            <a:off x="1441178" y="1559942"/>
            <a:ext cx="10018713" cy="3124201"/>
          </a:xfrm>
        </p:spPr>
        <p:txBody>
          <a:bodyPr/>
          <a:lstStyle/>
          <a:p>
            <a:pPr algn="just">
              <a:spcBef>
                <a:spcPts val="1000"/>
              </a:spcBef>
              <a:spcAft>
                <a:spcPts val="0"/>
              </a:spcAft>
              <a:buFont typeface="Wingdings"/>
              <a:buChar char="Ø"/>
            </a:pPr>
            <a:r>
              <a:rPr lang="en-US" b="1">
                <a:latin typeface="Times New Roman"/>
                <a:cs typeface="Times New Roman"/>
              </a:rPr>
              <a:t>Propose system aims at implementing the recommendation system for customers to get the items they want. </a:t>
            </a:r>
            <a:endParaRPr lang="en-US">
              <a:latin typeface="Times New Roman"/>
              <a:ea typeface="+mn-lt"/>
              <a:cs typeface="+mn-lt"/>
            </a:endParaRPr>
          </a:p>
          <a:p>
            <a:pPr algn="just">
              <a:spcBef>
                <a:spcPts val="1000"/>
              </a:spcBef>
              <a:spcAft>
                <a:spcPts val="0"/>
              </a:spcAft>
              <a:buClr>
                <a:srgbClr val="1287C3"/>
              </a:buClr>
              <a:buFont typeface="Wingdings"/>
              <a:buChar char="Ø"/>
            </a:pPr>
            <a:r>
              <a:rPr lang="en-US" b="1">
                <a:latin typeface="Times New Roman"/>
                <a:cs typeface="Times New Roman"/>
              </a:rPr>
              <a:t>That can give out effective recommendations for users which are satisfying to them to a great extent. </a:t>
            </a:r>
            <a:endParaRPr lang="en-US">
              <a:latin typeface="Times New Roman"/>
              <a:ea typeface="+mn-lt"/>
              <a:cs typeface="+mn-lt"/>
            </a:endParaRPr>
          </a:p>
          <a:p>
            <a:pPr algn="just">
              <a:spcBef>
                <a:spcPts val="1000"/>
              </a:spcBef>
              <a:spcAft>
                <a:spcPts val="0"/>
              </a:spcAft>
              <a:buClr>
                <a:srgbClr val="1287C3"/>
              </a:buClr>
              <a:buFont typeface="Wingdings"/>
              <a:buChar char="Ø"/>
            </a:pPr>
            <a:r>
              <a:rPr lang="en-US" b="1">
                <a:latin typeface="Times New Roman"/>
                <a:cs typeface="Times New Roman"/>
              </a:rPr>
              <a:t> Customers can get many benefits and also the trading volume can be increased. </a:t>
            </a:r>
            <a:endParaRPr lang="en-US">
              <a:latin typeface="Times New Roman"/>
              <a:ea typeface="+mn-lt"/>
              <a:cs typeface="+mn-lt"/>
            </a:endParaRPr>
          </a:p>
          <a:p>
            <a:pPr algn="just">
              <a:spcBef>
                <a:spcPts val="1000"/>
              </a:spcBef>
              <a:spcAft>
                <a:spcPts val="0"/>
              </a:spcAft>
              <a:buClr>
                <a:srgbClr val="1287C3"/>
              </a:buClr>
              <a:buFont typeface="'Wingdings 3',Sans-Serif"/>
              <a:buChar char=""/>
            </a:pPr>
            <a:endParaRPr lang="en-US">
              <a:ea typeface="+mn-lt"/>
              <a:cs typeface="+mn-lt"/>
            </a:endParaRPr>
          </a:p>
          <a:p>
            <a:pPr>
              <a:buClr>
                <a:srgbClr val="1287C3"/>
              </a:buClr>
            </a:pPr>
            <a:endParaRPr lang="en-US"/>
          </a:p>
        </p:txBody>
      </p:sp>
    </p:spTree>
    <p:extLst>
      <p:ext uri="{BB962C8B-B14F-4D97-AF65-F5344CB8AC3E}">
        <p14:creationId xmlns:p14="http://schemas.microsoft.com/office/powerpoint/2010/main" val="304414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A6B5-2971-4093-02C4-4222D73906D4}"/>
              </a:ext>
            </a:extLst>
          </p:cNvPr>
          <p:cNvSpPr>
            <a:spLocks noGrp="1"/>
          </p:cNvSpPr>
          <p:nvPr>
            <p:ph type="title"/>
          </p:nvPr>
        </p:nvSpPr>
        <p:spPr>
          <a:xfrm>
            <a:off x="3370226" y="110821"/>
            <a:ext cx="10058400" cy="1609344"/>
          </a:xfrm>
        </p:spPr>
        <p:txBody>
          <a:bodyPr>
            <a:normAutofit/>
          </a:bodyPr>
          <a:lstStyle/>
          <a:p>
            <a:pPr algn="just"/>
            <a:r>
              <a:rPr lang="en-US" b="1" u="sng">
                <a:solidFill>
                  <a:schemeClr val="tx1"/>
                </a:solidFill>
                <a:latin typeface="Times New Roman"/>
                <a:cs typeface="Times New Roman"/>
              </a:rPr>
              <a:t>ADVANTAGES</a:t>
            </a:r>
          </a:p>
        </p:txBody>
      </p:sp>
      <p:graphicFrame>
        <p:nvGraphicFramePr>
          <p:cNvPr id="33" name="Content Placeholder 2">
            <a:extLst>
              <a:ext uri="{FF2B5EF4-FFF2-40B4-BE49-F238E27FC236}">
                <a16:creationId xmlns:a16="http://schemas.microsoft.com/office/drawing/2014/main" id="{7D2E561B-B6F4-5349-E7CD-EA16BDF3EC1D}"/>
              </a:ext>
            </a:extLst>
          </p:cNvPr>
          <p:cNvGraphicFramePr>
            <a:graphicFrameLocks noGrp="1"/>
          </p:cNvGraphicFramePr>
          <p:nvPr>
            <p:ph idx="1"/>
            <p:extLst>
              <p:ext uri="{D42A27DB-BD31-4B8C-83A1-F6EECF244321}">
                <p14:modId xmlns:p14="http://schemas.microsoft.com/office/powerpoint/2010/main" val="2545819975"/>
              </p:ext>
            </p:extLst>
          </p:nvPr>
        </p:nvGraphicFramePr>
        <p:xfrm>
          <a:off x="1127484" y="1393352"/>
          <a:ext cx="10058400" cy="417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8" descr="A picture containing text, sky, sign, outdoor&#10;&#10;Description automatically generated">
            <a:extLst>
              <a:ext uri="{FF2B5EF4-FFF2-40B4-BE49-F238E27FC236}">
                <a16:creationId xmlns:a16="http://schemas.microsoft.com/office/drawing/2014/main" id="{00872770-3E52-CCD5-F153-E880E5D80299}"/>
              </a:ext>
            </a:extLst>
          </p:cNvPr>
          <p:cNvPicPr>
            <a:picLocks noChangeAspect="1"/>
          </p:cNvPicPr>
          <p:nvPr/>
        </p:nvPicPr>
        <p:blipFill rotWithShape="1">
          <a:blip r:embed="rId7">
            <a:duotone>
              <a:schemeClr val="bg2">
                <a:shade val="45000"/>
                <a:satMod val="135000"/>
              </a:schemeClr>
              <a:prstClr val="white"/>
            </a:duotone>
            <a:alphaModFix amt="25000"/>
            <a:extLst>
              <a:ext uri="{837473B0-CC2E-450A-ABE3-18F120FF3D39}">
                <a1611:picAttrSrcUrl xmlns:a1611="http://schemas.microsoft.com/office/drawing/2016/11/main" r:id="rId8"/>
              </a:ext>
            </a:extLst>
          </a:blip>
          <a:srcRect t="10589" b="4825"/>
          <a:stretch/>
        </p:blipFill>
        <p:spPr>
          <a:xfrm>
            <a:off x="57510" y="11"/>
            <a:ext cx="12191999" cy="6857990"/>
          </a:xfrm>
          <a:prstGeom prst="rect">
            <a:avLst/>
          </a:prstGeom>
        </p:spPr>
      </p:pic>
    </p:spTree>
    <p:extLst>
      <p:ext uri="{BB962C8B-B14F-4D97-AF65-F5344CB8AC3E}">
        <p14:creationId xmlns:p14="http://schemas.microsoft.com/office/powerpoint/2010/main" val="101831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351D-22F9-C185-56B9-F8DE3A38CD72}"/>
              </a:ext>
            </a:extLst>
          </p:cNvPr>
          <p:cNvSpPr>
            <a:spLocks noGrp="1"/>
          </p:cNvSpPr>
          <p:nvPr>
            <p:ph type="title"/>
          </p:nvPr>
        </p:nvSpPr>
        <p:spPr>
          <a:xfrm>
            <a:off x="1242376" y="-4198"/>
            <a:ext cx="8865080" cy="1609344"/>
          </a:xfrm>
        </p:spPr>
        <p:txBody>
          <a:bodyPr>
            <a:normAutofit/>
          </a:bodyPr>
          <a:lstStyle/>
          <a:p>
            <a:r>
              <a:rPr lang="en-US" sz="4400" b="1" u="sng">
                <a:solidFill>
                  <a:schemeClr val="tx1"/>
                </a:solidFill>
                <a:latin typeface="Times New Roman"/>
                <a:cs typeface="Times New Roman"/>
              </a:rPr>
              <a:t>GOALS</a:t>
            </a:r>
          </a:p>
        </p:txBody>
      </p:sp>
      <p:graphicFrame>
        <p:nvGraphicFramePr>
          <p:cNvPr id="15" name="Content Placeholder 2">
            <a:extLst>
              <a:ext uri="{FF2B5EF4-FFF2-40B4-BE49-F238E27FC236}">
                <a16:creationId xmlns:a16="http://schemas.microsoft.com/office/drawing/2014/main" id="{C2AA67BD-CACE-C824-B020-804BDD1D9BBC}"/>
              </a:ext>
            </a:extLst>
          </p:cNvPr>
          <p:cNvGraphicFramePr>
            <a:graphicFrameLocks noGrp="1"/>
          </p:cNvGraphicFramePr>
          <p:nvPr>
            <p:ph idx="1"/>
            <p:extLst>
              <p:ext uri="{D42A27DB-BD31-4B8C-83A1-F6EECF244321}">
                <p14:modId xmlns:p14="http://schemas.microsoft.com/office/powerpoint/2010/main" val="2156871677"/>
              </p:ext>
            </p:extLst>
          </p:nvPr>
        </p:nvGraphicFramePr>
        <p:xfrm>
          <a:off x="1314262" y="1603823"/>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 name="Picture 28" descr="A picture containing text, sky, sign, outdoor&#10;&#10;Description automatically generated">
            <a:extLst>
              <a:ext uri="{FF2B5EF4-FFF2-40B4-BE49-F238E27FC236}">
                <a16:creationId xmlns:a16="http://schemas.microsoft.com/office/drawing/2014/main" id="{5C0D11E1-56E9-A235-254A-34FD4C1891AC}"/>
              </a:ext>
            </a:extLst>
          </p:cNvPr>
          <p:cNvPicPr>
            <a:picLocks noChangeAspect="1"/>
          </p:cNvPicPr>
          <p:nvPr/>
        </p:nvPicPr>
        <p:blipFill rotWithShape="1">
          <a:blip r:embed="rId7">
            <a:duotone>
              <a:schemeClr val="bg2">
                <a:shade val="45000"/>
                <a:satMod val="135000"/>
              </a:schemeClr>
              <a:prstClr val="white"/>
            </a:duotone>
            <a:alphaModFix amt="25000"/>
            <a:extLst>
              <a:ext uri="{837473B0-CC2E-450A-ABE3-18F120FF3D39}">
                <a1611:picAttrSrcUrl xmlns:a1611="http://schemas.microsoft.com/office/drawing/2016/11/main" r:id="rId8"/>
              </a:ext>
            </a:extLst>
          </a:blip>
          <a:srcRect t="10589" b="4825"/>
          <a:stretch/>
        </p:blipFill>
        <p:spPr>
          <a:xfrm>
            <a:off x="-43130" y="11"/>
            <a:ext cx="12191999" cy="6857990"/>
          </a:xfrm>
          <a:prstGeom prst="rect">
            <a:avLst/>
          </a:prstGeom>
        </p:spPr>
      </p:pic>
    </p:spTree>
    <p:extLst>
      <p:ext uri="{BB962C8B-B14F-4D97-AF65-F5344CB8AC3E}">
        <p14:creationId xmlns:p14="http://schemas.microsoft.com/office/powerpoint/2010/main" val="3298012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Parallax</vt:lpstr>
      <vt:lpstr>PowerPoint Presentation</vt:lpstr>
      <vt:lpstr>PowerPoint Presentation</vt:lpstr>
      <vt:lpstr>PowerPoint Presentation</vt:lpstr>
      <vt:lpstr>TECHNOLOGIES USED</vt:lpstr>
      <vt:lpstr>PowerPoint Presentation</vt:lpstr>
      <vt:lpstr>DISADVANTAGES: </vt:lpstr>
      <vt:lpstr>PROPOSED SYSTEM</vt:lpstr>
      <vt:lpstr>ADVANTAGES</vt:lpstr>
      <vt:lpstr>GOALS</vt:lpstr>
      <vt:lpstr>TEMPLATES</vt:lpstr>
      <vt:lpstr>SOFTWARE OVERVIEW</vt:lpstr>
      <vt:lpstr>PowerPoint Presentation</vt:lpstr>
      <vt:lpstr>PowerPoint Presentation</vt:lpstr>
      <vt:lpstr>Spring Validation</vt:lpstr>
      <vt:lpstr>SPRING ANNOTATIONS</vt:lpstr>
      <vt:lpstr>PowerPoint Presentation</vt:lpstr>
      <vt:lpstr>PowerPoint Presentation</vt:lpstr>
      <vt:lpstr>USECASE DIAGRAM</vt:lpstr>
      <vt:lpstr>ER DIAGRAM </vt:lpstr>
      <vt:lpstr>  MODULES</vt:lpstr>
      <vt:lpstr>PowerPoint Presentation</vt:lpstr>
      <vt:lpstr>OUTPUT SCREENSHOT</vt:lpstr>
      <vt:lpstr>PowerPoint Presentation</vt:lpstr>
      <vt:lpstr>ADMIN TABLE</vt:lpstr>
      <vt:lpstr>ADMIN SIGNIN</vt:lpstr>
      <vt:lpstr>REGISTER:</vt:lpstr>
      <vt:lpstr>ADD PRODUCT</vt:lpstr>
      <vt:lpstr>PRODUCT LIST</vt:lpstr>
      <vt:lpstr>PowerPoint Presentation</vt:lpstr>
      <vt:lpstr>CART </vt:lpstr>
      <vt:lpstr>ORDER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dc:title>
  <dc:creator/>
  <cp:revision>1</cp:revision>
  <dcterms:created xsi:type="dcterms:W3CDTF">2022-12-09T11:02:59Z</dcterms:created>
  <dcterms:modified xsi:type="dcterms:W3CDTF">2022-12-14T14:03:31Z</dcterms:modified>
</cp:coreProperties>
</file>