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12192000"/>
  <p:notesSz cx="6858000" cy="9144000"/>
  <p:embeddedFontLst>
    <p:embeddedFont>
      <p:font typeface="Quattrocento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480">
          <p15:clr>
            <a:srgbClr val="A4A3A4"/>
          </p15:clr>
        </p15:guide>
        <p15:guide id="3" pos="7200">
          <p15:clr>
            <a:srgbClr val="A4A3A4"/>
          </p15:clr>
        </p15:guide>
        <p15:guide id="4" pos="4368">
          <p15:clr>
            <a:srgbClr val="A4A3A4"/>
          </p15:clr>
        </p15:guide>
      </p15:sldGuideLst>
    </p:ext>
    <p:ext uri="GoogleSlidesCustomDataVersion2">
      <go:slidesCustomData xmlns:go="http://customooxmlschemas.google.com/" r:id="rId22" roundtripDataSignature="AMtx7miC+dUUWbl9Z5cc81GeAZW8ycD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112AEB3-5EBD-48FC-9AC8-6FC02755A306}">
  <a:tblStyle styleId="{7112AEB3-5EBD-48FC-9AC8-6FC02755A30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480"/>
        <p:guide pos="7200"/>
        <p:guide pos="436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italic.fntdata"/><Relationship Id="rId11" Type="http://schemas.openxmlformats.org/officeDocument/2006/relationships/slide" Target="slides/slide5.xml"/><Relationship Id="rId22" Type="http://customschemas.google.com/relationships/presentationmetadata" Target="metadata"/><Relationship Id="rId10" Type="http://schemas.openxmlformats.org/officeDocument/2006/relationships/slide" Target="slides/slide4.xml"/><Relationship Id="rId21" Type="http://schemas.openxmlformats.org/officeDocument/2006/relationships/font" Target="fonts/QuattrocentoSans-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QuattrocentoSans-bold.fntdata"/><Relationship Id="rId6" Type="http://schemas.openxmlformats.org/officeDocument/2006/relationships/notesMaster" Target="notesMasters/notesMaster1.xml"/><Relationship Id="rId18" Type="http://schemas.openxmlformats.org/officeDocument/2006/relationships/font" Target="fonts/QuattrocentoSans-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55" name="Google Shape;5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 name="Google Shape;5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4" name="Google Shape;11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1" name="Google Shape;12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1" name="Google Shape;6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7" name="Google Shape;67;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4" name="Google Shape;7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2" name="Google Shape;8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8" name="Google Shape;8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7" name="Google Shape;9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2" name="Google Shape;10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8" name="Google Shape;10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cSld name="Title ">
    <p:spTree>
      <p:nvGrpSpPr>
        <p:cNvPr id="10" name="Shape 10"/>
        <p:cNvGrpSpPr/>
        <p:nvPr/>
      </p:nvGrpSpPr>
      <p:grpSpPr>
        <a:xfrm>
          <a:off x="0" y="0"/>
          <a:ext cx="0" cy="0"/>
          <a:chOff x="0" y="0"/>
          <a:chExt cx="0" cy="0"/>
        </a:xfrm>
      </p:grpSpPr>
      <p:sp>
        <p:nvSpPr>
          <p:cNvPr id="11" name="Google Shape;11;p13"/>
          <p:cNvSpPr txBox="1"/>
          <p:nvPr>
            <p:ph type="title"/>
          </p:nvPr>
        </p:nvSpPr>
        <p:spPr>
          <a:xfrm>
            <a:off x="5442012" y="2766219"/>
            <a:ext cx="6220101"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Quattrocento Sans"/>
              <a:buNone/>
              <a:defRPr b="1" i="0" sz="4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descr="Bright, colorful geometric pattern " id="12" name="Google Shape;12;p13"/>
          <p:cNvPicPr preferRelativeResize="0"/>
          <p:nvPr/>
        </p:nvPicPr>
        <p:blipFill rotWithShape="1">
          <a:blip r:embed="rId2">
            <a:alphaModFix/>
          </a:blip>
          <a:srcRect b="0" l="24" r="24" t="0"/>
          <a:stretch/>
        </p:blipFill>
        <p:spPr>
          <a:xfrm>
            <a:off x="-9236" y="0"/>
            <a:ext cx="4749282" cy="6858000"/>
          </a:xfrm>
          <a:prstGeom prst="rect">
            <a:avLst/>
          </a:prstGeom>
          <a:noFill/>
          <a:ln>
            <a:noFill/>
          </a:ln>
        </p:spPr>
      </p:pic>
    </p:spTree>
  </p:cSld>
  <p:clrMapOvr>
    <a:masterClrMapping/>
  </p:clrMapOvr>
  <p:extLst>
    <p:ext uri="{DCECCB84-F9BA-43D5-87BE-67443E8EF086}">
      <p15:sldGuideLst>
        <p15:guide id="1" pos="280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ft Pattern Content Orange Title">
  <p:cSld name="Left Pattern Content Orange Title">
    <p:spTree>
      <p:nvGrpSpPr>
        <p:cNvPr id="49" name="Shape 49"/>
        <p:cNvGrpSpPr/>
        <p:nvPr/>
      </p:nvGrpSpPr>
      <p:grpSpPr>
        <a:xfrm>
          <a:off x="0" y="0"/>
          <a:ext cx="0" cy="0"/>
          <a:chOff x="0" y="0"/>
          <a:chExt cx="0" cy="0"/>
        </a:xfrm>
      </p:grpSpPr>
      <p:sp>
        <p:nvSpPr>
          <p:cNvPr id="50" name="Google Shape;50;p22"/>
          <p:cNvSpPr txBox="1"/>
          <p:nvPr>
            <p:ph type="title"/>
          </p:nvPr>
        </p:nvSpPr>
        <p:spPr>
          <a:xfrm>
            <a:off x="5199742" y="715961"/>
            <a:ext cx="6477000" cy="1189037"/>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2"/>
              </a:buClr>
              <a:buSzPts val="4000"/>
              <a:buFont typeface="Quattrocento Sans"/>
              <a:buNone/>
              <a:defRPr b="1" i="0" sz="4000" u="none" cap="none" strike="noStrike">
                <a:solidFill>
                  <a:schemeClr val="dk2"/>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22"/>
          <p:cNvSpPr txBox="1"/>
          <p:nvPr>
            <p:ph idx="1" type="body"/>
          </p:nvPr>
        </p:nvSpPr>
        <p:spPr>
          <a:xfrm>
            <a:off x="5199743" y="1905000"/>
            <a:ext cx="6477000" cy="3276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10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100000"/>
              </a:lnSpc>
              <a:spcBef>
                <a:spcPts val="10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9pPr>
          </a:lstStyle>
          <a:p/>
        </p:txBody>
      </p:sp>
      <p:pic>
        <p:nvPicPr>
          <p:cNvPr descr="Bright, colorful geometric pattern " id="52" name="Google Shape;52;p22"/>
          <p:cNvPicPr preferRelativeResize="0"/>
          <p:nvPr/>
        </p:nvPicPr>
        <p:blipFill rotWithShape="1">
          <a:blip r:embed="rId2">
            <a:alphaModFix/>
          </a:blip>
          <a:srcRect b="0" l="34" r="33" t="0"/>
          <a:stretch/>
        </p:blipFill>
        <p:spPr>
          <a:xfrm>
            <a:off x="0" y="0"/>
            <a:ext cx="4767943" cy="6858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2808">
          <p15:clr>
            <a:srgbClr val="5ACBF0"/>
          </p15:clr>
        </p15:guide>
        <p15:guide id="3" orient="horz" pos="2240">
          <p15:clr>
            <a:srgbClr val="5ACBF0"/>
          </p15:clr>
        </p15:guide>
        <p15:guide id="4" orient="horz" pos="2487">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ight Pattern Content">
  <p:cSld name="Right Pattern Content">
    <p:spTree>
      <p:nvGrpSpPr>
        <p:cNvPr id="13" name="Shape 13"/>
        <p:cNvGrpSpPr/>
        <p:nvPr/>
      </p:nvGrpSpPr>
      <p:grpSpPr>
        <a:xfrm>
          <a:off x="0" y="0"/>
          <a:ext cx="0" cy="0"/>
          <a:chOff x="0" y="0"/>
          <a:chExt cx="0" cy="0"/>
        </a:xfrm>
      </p:grpSpPr>
      <p:sp>
        <p:nvSpPr>
          <p:cNvPr id="14" name="Google Shape;14;p14"/>
          <p:cNvSpPr txBox="1"/>
          <p:nvPr>
            <p:ph type="title"/>
          </p:nvPr>
        </p:nvSpPr>
        <p:spPr>
          <a:xfrm>
            <a:off x="762000" y="715961"/>
            <a:ext cx="6477000" cy="118903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2"/>
              </a:buClr>
              <a:buSzPts val="4000"/>
              <a:buFont typeface="Quattrocento Sans"/>
              <a:buNone/>
              <a:defRPr b="1" i="0" sz="4000" u="none" cap="none" strike="noStrike">
                <a:solidFill>
                  <a:schemeClr val="dk2"/>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4"/>
          <p:cNvSpPr txBox="1"/>
          <p:nvPr>
            <p:ph idx="1" type="body"/>
          </p:nvPr>
        </p:nvSpPr>
        <p:spPr>
          <a:xfrm>
            <a:off x="762000" y="1905000"/>
            <a:ext cx="6477000" cy="3276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10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100000"/>
              </a:lnSpc>
              <a:spcBef>
                <a:spcPts val="10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9pPr>
          </a:lstStyle>
          <a:p/>
        </p:txBody>
      </p:sp>
      <p:pic>
        <p:nvPicPr>
          <p:cNvPr descr="Bright, colorful geometric pattern " id="16" name="Google Shape;16;p14"/>
          <p:cNvPicPr preferRelativeResize="0"/>
          <p:nvPr/>
        </p:nvPicPr>
        <p:blipFill rotWithShape="1">
          <a:blip r:embed="rId2">
            <a:alphaModFix/>
          </a:blip>
          <a:srcRect b="0" l="3" r="2" t="0"/>
          <a:stretch/>
        </p:blipFill>
        <p:spPr>
          <a:xfrm>
            <a:off x="7427913" y="0"/>
            <a:ext cx="4764087" cy="6858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27">
          <p15:clr>
            <a:srgbClr val="5ACBF0"/>
          </p15:clr>
        </p15:guide>
        <p15:guide id="3" orient="horz" pos="2240">
          <p15:clr>
            <a:srgbClr val="5ACBF0"/>
          </p15:clr>
        </p15:guide>
        <p15:guide id="4" orient="horz" pos="2487">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verview">
  <p:cSld name="Overview">
    <p:bg>
      <p:bgPr>
        <a:solidFill>
          <a:schemeClr val="accent5"/>
        </a:solidFill>
      </p:bgPr>
    </p:bg>
    <p:spTree>
      <p:nvGrpSpPr>
        <p:cNvPr id="17" name="Shape 17"/>
        <p:cNvGrpSpPr/>
        <p:nvPr/>
      </p:nvGrpSpPr>
      <p:grpSpPr>
        <a:xfrm>
          <a:off x="0" y="0"/>
          <a:ext cx="0" cy="0"/>
          <a:chOff x="0" y="0"/>
          <a:chExt cx="0" cy="0"/>
        </a:xfrm>
      </p:grpSpPr>
      <p:pic>
        <p:nvPicPr>
          <p:cNvPr descr="Bright, colorful geometric pattern " id="18" name="Google Shape;18;p15"/>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9" name="Google Shape;19;p15"/>
          <p:cNvSpPr txBox="1"/>
          <p:nvPr>
            <p:ph type="title"/>
          </p:nvPr>
        </p:nvSpPr>
        <p:spPr>
          <a:xfrm>
            <a:off x="1525301" y="1995467"/>
            <a:ext cx="9141397" cy="615553"/>
          </a:xfrm>
          <a:prstGeom prst="rect">
            <a:avLst/>
          </a:prstGeom>
          <a:noFill/>
          <a:ln>
            <a:noFill/>
          </a:ln>
        </p:spPr>
        <p:txBody>
          <a:bodyPr anchorCtr="0" anchor="b" bIns="0" lIns="0" spcFirstLastPara="1" rIns="0" wrap="square" tIns="0">
            <a:spAutoFit/>
          </a:bodyPr>
          <a:lstStyle>
            <a:lvl1pPr lvl="0" marR="0" rtl="0" algn="ctr">
              <a:lnSpc>
                <a:spcPct val="100000"/>
              </a:lnSpc>
              <a:spcBef>
                <a:spcPts val="0"/>
              </a:spcBef>
              <a:spcAft>
                <a:spcPts val="0"/>
              </a:spcAft>
              <a:buClr>
                <a:schemeClr val="lt1"/>
              </a:buClr>
              <a:buSzPts val="4000"/>
              <a:buFont typeface="Quattrocento Sans"/>
              <a:buNone/>
              <a:defRPr b="1" i="0" sz="40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15"/>
          <p:cNvSpPr txBox="1"/>
          <p:nvPr>
            <p:ph idx="1" type="body"/>
          </p:nvPr>
        </p:nvSpPr>
        <p:spPr>
          <a:xfrm>
            <a:off x="2196307" y="3260705"/>
            <a:ext cx="7799387" cy="1534757"/>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lt1"/>
              </a:buClr>
              <a:buSzPts val="1800"/>
              <a:buFont typeface="Arial"/>
              <a:buNone/>
              <a:defRPr b="0" i="0" sz="1800" u="none" cap="none" strike="noStrike">
                <a:solidFill>
                  <a:schemeClr val="lt1"/>
                </a:solidFill>
                <a:latin typeface="Quattrocento Sans"/>
                <a:ea typeface="Quattrocento Sans"/>
                <a:cs typeface="Quattrocento Sans"/>
                <a:sym typeface="Quattrocento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27">
          <p15:clr>
            <a:srgbClr val="5ACBF0"/>
          </p15:clr>
        </p15:guide>
        <p15:guide id="3" orient="horz" pos="2243">
          <p15:clr>
            <a:srgbClr val="5ACBF0"/>
          </p15:clr>
        </p15:guide>
        <p15:guide id="4" orient="horz" pos="24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Slide">
  <p:cSld name="Chart Slide">
    <p:spTree>
      <p:nvGrpSpPr>
        <p:cNvPr id="21" name="Shape 21"/>
        <p:cNvGrpSpPr/>
        <p:nvPr/>
      </p:nvGrpSpPr>
      <p:grpSpPr>
        <a:xfrm>
          <a:off x="0" y="0"/>
          <a:ext cx="0" cy="0"/>
          <a:chOff x="0" y="0"/>
          <a:chExt cx="0" cy="0"/>
        </a:xfrm>
      </p:grpSpPr>
      <p:sp>
        <p:nvSpPr>
          <p:cNvPr id="22" name="Google Shape;22;p16"/>
          <p:cNvSpPr txBox="1"/>
          <p:nvPr>
            <p:ph type="title"/>
          </p:nvPr>
        </p:nvSpPr>
        <p:spPr>
          <a:xfrm>
            <a:off x="762000" y="715964"/>
            <a:ext cx="10591800" cy="64633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accent5"/>
              </a:buClr>
              <a:buSzPts val="4000"/>
              <a:buFont typeface="Quattrocento Sans"/>
              <a:buNone/>
              <a:defRPr b="1" i="0" sz="4000" u="none" cap="none" strike="noStrike">
                <a:solidFill>
                  <a:schemeClr val="accent5"/>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16"/>
          <p:cNvSpPr txBox="1"/>
          <p:nvPr>
            <p:ph idx="1" type="body"/>
          </p:nvPr>
        </p:nvSpPr>
        <p:spPr>
          <a:xfrm>
            <a:off x="762000" y="1432562"/>
            <a:ext cx="10667999" cy="115823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1000"/>
              </a:spcBef>
              <a:spcAft>
                <a:spcPts val="0"/>
              </a:spcAft>
              <a:buClr>
                <a:schemeClr val="dk1"/>
              </a:buClr>
              <a:buSzPts val="1800"/>
              <a:buFont typeface="Arial"/>
              <a:buNone/>
              <a:defRPr b="0" i="0" sz="18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100000"/>
              </a:lnSpc>
              <a:spcBef>
                <a:spcPts val="10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9pPr>
          </a:lstStyle>
          <a:p/>
        </p:txBody>
      </p:sp>
      <p:sp>
        <p:nvSpPr>
          <p:cNvPr id="24" name="Google Shape;24;p16"/>
          <p:cNvSpPr/>
          <p:nvPr>
            <p:ph idx="2" type="tbl"/>
          </p:nvPr>
        </p:nvSpPr>
        <p:spPr>
          <a:xfrm>
            <a:off x="757381" y="2591662"/>
            <a:ext cx="10667999" cy="283377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1"/>
              </a:buClr>
              <a:buSzPts val="1800"/>
              <a:buFont typeface="Quattrocento Sans"/>
              <a:buNone/>
              <a:defRPr b="0" i="0" sz="1800" u="none" cap="none" strike="noStrike">
                <a:solidFill>
                  <a:schemeClr val="lt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lt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lt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lt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lt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lt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lt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lt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lt1"/>
                </a:solidFill>
                <a:latin typeface="Quattrocento Sans"/>
                <a:ea typeface="Quattrocento Sans"/>
                <a:cs typeface="Quattrocento Sans"/>
                <a:sym typeface="Quattrocento Sans"/>
              </a:defRPr>
            </a:lvl9pPr>
          </a:lstStyle>
          <a:p/>
        </p:txBody>
      </p:sp>
      <p:pic>
        <p:nvPicPr>
          <p:cNvPr descr="Bright, colorful geometric pattern " id="25" name="Google Shape;25;p16"/>
          <p:cNvPicPr preferRelativeResize="0"/>
          <p:nvPr/>
        </p:nvPicPr>
        <p:blipFill rotWithShape="1">
          <a:blip r:embed="rId2">
            <a:alphaModFix/>
          </a:blip>
          <a:srcRect b="192" l="0" r="0" t="193"/>
          <a:stretch/>
        </p:blipFill>
        <p:spPr>
          <a:xfrm>
            <a:off x="0" y="5990252"/>
            <a:ext cx="12192000" cy="8677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ft Pattern Content">
  <p:cSld name="Left Pattern Content">
    <p:spTree>
      <p:nvGrpSpPr>
        <p:cNvPr id="26" name="Shape 26"/>
        <p:cNvGrpSpPr/>
        <p:nvPr/>
      </p:nvGrpSpPr>
      <p:grpSpPr>
        <a:xfrm>
          <a:off x="0" y="0"/>
          <a:ext cx="0" cy="0"/>
          <a:chOff x="0" y="0"/>
          <a:chExt cx="0" cy="0"/>
        </a:xfrm>
      </p:grpSpPr>
      <p:sp>
        <p:nvSpPr>
          <p:cNvPr id="27" name="Google Shape;27;p17"/>
          <p:cNvSpPr txBox="1"/>
          <p:nvPr>
            <p:ph type="title"/>
          </p:nvPr>
        </p:nvSpPr>
        <p:spPr>
          <a:xfrm>
            <a:off x="5199742" y="715961"/>
            <a:ext cx="6477000" cy="1189037"/>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accent1"/>
              </a:buClr>
              <a:buSzPts val="4000"/>
              <a:buFont typeface="Quattrocento Sans"/>
              <a:buNone/>
              <a:defRPr b="1" i="0" sz="4000" u="none" cap="none" strike="noStrik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 name="Google Shape;28;p17"/>
          <p:cNvSpPr txBox="1"/>
          <p:nvPr>
            <p:ph idx="1" type="body"/>
          </p:nvPr>
        </p:nvSpPr>
        <p:spPr>
          <a:xfrm>
            <a:off x="5199743" y="1905000"/>
            <a:ext cx="6477000" cy="3276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10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100000"/>
              </a:lnSpc>
              <a:spcBef>
                <a:spcPts val="10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9pPr>
          </a:lstStyle>
          <a:p/>
        </p:txBody>
      </p:sp>
      <p:pic>
        <p:nvPicPr>
          <p:cNvPr descr="Bright, colorful geometric pattern " id="29" name="Google Shape;29;p17"/>
          <p:cNvPicPr preferRelativeResize="0"/>
          <p:nvPr/>
        </p:nvPicPr>
        <p:blipFill rotWithShape="1">
          <a:blip r:embed="rId2">
            <a:alphaModFix/>
          </a:blip>
          <a:srcRect b="0" l="34" r="33" t="0"/>
          <a:stretch/>
        </p:blipFill>
        <p:spPr>
          <a:xfrm>
            <a:off x="0" y="0"/>
            <a:ext cx="4767943" cy="6858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2808">
          <p15:clr>
            <a:srgbClr val="5ACBF0"/>
          </p15:clr>
        </p15:guide>
        <p15:guide id="3" orient="horz" pos="2240">
          <p15:clr>
            <a:srgbClr val="5ACBF0"/>
          </p15:clr>
        </p15:guide>
        <p15:guide id="4" orient="horz" pos="2487">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rt Art">
  <p:cSld name="Smart Art">
    <p:spTree>
      <p:nvGrpSpPr>
        <p:cNvPr id="30" name="Shape 30"/>
        <p:cNvGrpSpPr/>
        <p:nvPr/>
      </p:nvGrpSpPr>
      <p:grpSpPr>
        <a:xfrm>
          <a:off x="0" y="0"/>
          <a:ext cx="0" cy="0"/>
          <a:chOff x="0" y="0"/>
          <a:chExt cx="0" cy="0"/>
        </a:xfrm>
      </p:grpSpPr>
      <p:sp>
        <p:nvSpPr>
          <p:cNvPr id="31" name="Google Shape;31;p18"/>
          <p:cNvSpPr txBox="1"/>
          <p:nvPr>
            <p:ph type="title"/>
          </p:nvPr>
        </p:nvSpPr>
        <p:spPr>
          <a:xfrm>
            <a:off x="762000" y="715964"/>
            <a:ext cx="10591800" cy="64633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rgbClr val="9473AA"/>
              </a:buClr>
              <a:buSzPts val="4000"/>
              <a:buFont typeface="Quattrocento Sans"/>
              <a:buNone/>
              <a:defRPr b="1" i="0" sz="4000" u="none" cap="none" strike="noStrike">
                <a:solidFill>
                  <a:srgbClr val="9473AA"/>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2" name="Google Shape;32;p18"/>
          <p:cNvSpPr txBox="1"/>
          <p:nvPr>
            <p:ph idx="1" type="body"/>
          </p:nvPr>
        </p:nvSpPr>
        <p:spPr>
          <a:xfrm>
            <a:off x="762000" y="1432562"/>
            <a:ext cx="10667999" cy="9274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1000"/>
              </a:spcBef>
              <a:spcAft>
                <a:spcPts val="0"/>
              </a:spcAft>
              <a:buClr>
                <a:schemeClr val="dk1"/>
              </a:buClr>
              <a:buSzPts val="1800"/>
              <a:buFont typeface="Arial"/>
              <a:buNone/>
              <a:defRPr b="0" i="0" sz="18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100000"/>
              </a:lnSpc>
              <a:spcBef>
                <a:spcPts val="10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9pPr>
          </a:lstStyle>
          <a:p/>
        </p:txBody>
      </p:sp>
      <p:sp>
        <p:nvSpPr>
          <p:cNvPr id="33" name="Google Shape;33;p18"/>
          <p:cNvSpPr/>
          <p:nvPr>
            <p:ph idx="2" type="dgm"/>
          </p:nvPr>
        </p:nvSpPr>
        <p:spPr>
          <a:xfrm>
            <a:off x="762001" y="2369129"/>
            <a:ext cx="10667998" cy="334365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9pPr>
          </a:lstStyle>
          <a:p/>
        </p:txBody>
      </p:sp>
      <p:pic>
        <p:nvPicPr>
          <p:cNvPr descr="Bright, colorful geometric pattern " id="34" name="Google Shape;34;p18"/>
          <p:cNvPicPr preferRelativeResize="0"/>
          <p:nvPr/>
        </p:nvPicPr>
        <p:blipFill rotWithShape="1">
          <a:blip r:embed="rId2">
            <a:alphaModFix/>
          </a:blip>
          <a:srcRect b="389" l="0" r="0" t="390"/>
          <a:stretch/>
        </p:blipFill>
        <p:spPr>
          <a:xfrm>
            <a:off x="0" y="5999582"/>
            <a:ext cx="12192000" cy="858417"/>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Photo Content">
  <p:cSld name="Two Photo Content">
    <p:spTree>
      <p:nvGrpSpPr>
        <p:cNvPr id="35" name="Shape 35"/>
        <p:cNvGrpSpPr/>
        <p:nvPr/>
      </p:nvGrpSpPr>
      <p:grpSpPr>
        <a:xfrm>
          <a:off x="0" y="0"/>
          <a:ext cx="0" cy="0"/>
          <a:chOff x="0" y="0"/>
          <a:chExt cx="0" cy="0"/>
        </a:xfrm>
      </p:grpSpPr>
      <p:sp>
        <p:nvSpPr>
          <p:cNvPr id="36" name="Google Shape;36;p19"/>
          <p:cNvSpPr txBox="1"/>
          <p:nvPr>
            <p:ph type="title"/>
          </p:nvPr>
        </p:nvSpPr>
        <p:spPr>
          <a:xfrm>
            <a:off x="762000" y="715963"/>
            <a:ext cx="5334000" cy="1189038"/>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accent4"/>
              </a:buClr>
              <a:buSzPts val="4000"/>
              <a:buFont typeface="Quattrocento Sans"/>
              <a:buNone/>
              <a:defRPr b="1" i="0" sz="4000" u="none" cap="none" strike="noStrike">
                <a:solidFill>
                  <a:schemeClr val="accent4"/>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19"/>
          <p:cNvSpPr txBox="1"/>
          <p:nvPr>
            <p:ph idx="1" type="body"/>
          </p:nvPr>
        </p:nvSpPr>
        <p:spPr>
          <a:xfrm>
            <a:off x="762000" y="1905000"/>
            <a:ext cx="5334000" cy="3276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10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100000"/>
              </a:lnSpc>
              <a:spcBef>
                <a:spcPts val="10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9pPr>
          </a:lstStyle>
          <a:p/>
        </p:txBody>
      </p:sp>
      <p:sp>
        <p:nvSpPr>
          <p:cNvPr id="38" name="Google Shape;38;p19"/>
          <p:cNvSpPr/>
          <p:nvPr>
            <p:ph idx="2" type="pic"/>
          </p:nvPr>
        </p:nvSpPr>
        <p:spPr>
          <a:xfrm>
            <a:off x="6858000" y="715963"/>
            <a:ext cx="4572000" cy="2362200"/>
          </a:xfrm>
          <a:prstGeom prst="rect">
            <a:avLst/>
          </a:prstGeom>
          <a:solidFill>
            <a:schemeClr val="lt2"/>
          </a:solidFill>
          <a:ln>
            <a:noFill/>
          </a:ln>
        </p:spPr>
      </p:sp>
      <p:sp>
        <p:nvSpPr>
          <p:cNvPr id="39" name="Google Shape;39;p19"/>
          <p:cNvSpPr/>
          <p:nvPr>
            <p:ph idx="3" type="pic"/>
          </p:nvPr>
        </p:nvSpPr>
        <p:spPr>
          <a:xfrm>
            <a:off x="6858000" y="3305541"/>
            <a:ext cx="4572000" cy="2362200"/>
          </a:xfrm>
          <a:prstGeom prst="rect">
            <a:avLst/>
          </a:prstGeom>
          <a:solidFill>
            <a:schemeClr val="lt2"/>
          </a:solidFill>
          <a:ln>
            <a:noFill/>
          </a:ln>
        </p:spPr>
      </p:sp>
      <p:pic>
        <p:nvPicPr>
          <p:cNvPr descr="Bright, colorful geometric pattern " id="40" name="Google Shape;40;p19"/>
          <p:cNvPicPr preferRelativeResize="0"/>
          <p:nvPr/>
        </p:nvPicPr>
        <p:blipFill rotWithShape="1">
          <a:blip r:embed="rId2">
            <a:alphaModFix/>
          </a:blip>
          <a:srcRect b="435" l="0" r="0" t="435"/>
          <a:stretch/>
        </p:blipFill>
        <p:spPr>
          <a:xfrm>
            <a:off x="0" y="5980922"/>
            <a:ext cx="12192000" cy="877078"/>
          </a:xfrm>
          <a:prstGeom prst="rect">
            <a:avLst/>
          </a:prstGeom>
          <a:noFill/>
          <a:ln>
            <a:noFill/>
          </a:ln>
        </p:spPr>
      </p:pic>
    </p:spTree>
  </p:cSld>
  <p:clrMapOvr>
    <a:masterClrMapping/>
  </p:clrMapOvr>
  <p:extLst>
    <p:ext uri="{DCECCB84-F9BA-43D5-87BE-67443E8EF086}">
      <p15:sldGuideLst>
        <p15:guide id="1" orient="horz" pos="3672">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ight Pattern Content Blue title">
  <p:cSld name="Right Pattern Content Blue title">
    <p:spTree>
      <p:nvGrpSpPr>
        <p:cNvPr id="41" name="Shape 41"/>
        <p:cNvGrpSpPr/>
        <p:nvPr/>
      </p:nvGrpSpPr>
      <p:grpSpPr>
        <a:xfrm>
          <a:off x="0" y="0"/>
          <a:ext cx="0" cy="0"/>
          <a:chOff x="0" y="0"/>
          <a:chExt cx="0" cy="0"/>
        </a:xfrm>
      </p:grpSpPr>
      <p:sp>
        <p:nvSpPr>
          <p:cNvPr id="42" name="Google Shape;42;p20"/>
          <p:cNvSpPr txBox="1"/>
          <p:nvPr>
            <p:ph type="title"/>
          </p:nvPr>
        </p:nvSpPr>
        <p:spPr>
          <a:xfrm>
            <a:off x="762000" y="715961"/>
            <a:ext cx="6477000" cy="118903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accent5"/>
              </a:buClr>
              <a:buSzPts val="4000"/>
              <a:buFont typeface="Quattrocento Sans"/>
              <a:buNone/>
              <a:defRPr b="1" i="0" sz="4000" u="none" cap="none" strike="noStrike">
                <a:solidFill>
                  <a:schemeClr val="accent5"/>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3" name="Google Shape;43;p20"/>
          <p:cNvSpPr txBox="1"/>
          <p:nvPr>
            <p:ph idx="1" type="body"/>
          </p:nvPr>
        </p:nvSpPr>
        <p:spPr>
          <a:xfrm>
            <a:off x="762000" y="1905000"/>
            <a:ext cx="6477000" cy="3276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1000"/>
              </a:spcBef>
              <a:spcAft>
                <a:spcPts val="0"/>
              </a:spcAft>
              <a:buClr>
                <a:schemeClr val="dk1"/>
              </a:buClr>
              <a:buSzPts val="1800"/>
              <a:buFont typeface="Arial"/>
              <a:buNone/>
              <a:defRPr b="1" i="0" sz="18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100000"/>
              </a:lnSpc>
              <a:spcBef>
                <a:spcPts val="10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9pPr>
          </a:lstStyle>
          <a:p/>
        </p:txBody>
      </p:sp>
      <p:pic>
        <p:nvPicPr>
          <p:cNvPr descr="Bright, colorful geometric pattern " id="44" name="Google Shape;44;p20"/>
          <p:cNvPicPr preferRelativeResize="0"/>
          <p:nvPr/>
        </p:nvPicPr>
        <p:blipFill rotWithShape="1">
          <a:blip r:embed="rId2">
            <a:alphaModFix/>
          </a:blip>
          <a:srcRect b="0" l="3" r="2" t="0"/>
          <a:stretch/>
        </p:blipFill>
        <p:spPr>
          <a:xfrm>
            <a:off x="7427166" y="0"/>
            <a:ext cx="4764834" cy="6858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27">
          <p15:clr>
            <a:srgbClr val="5ACBF0"/>
          </p15:clr>
        </p15:guide>
        <p15:guide id="3" orient="horz" pos="2240">
          <p15:clr>
            <a:srgbClr val="5ACBF0"/>
          </p15:clr>
        </p15:guide>
        <p15:guide id="4" orient="horz" pos="2487">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p:cSld name="Questions">
    <p:spTree>
      <p:nvGrpSpPr>
        <p:cNvPr id="45" name="Shape 45"/>
        <p:cNvGrpSpPr/>
        <p:nvPr/>
      </p:nvGrpSpPr>
      <p:grpSpPr>
        <a:xfrm>
          <a:off x="0" y="0"/>
          <a:ext cx="0" cy="0"/>
          <a:chOff x="0" y="0"/>
          <a:chExt cx="0" cy="0"/>
        </a:xfrm>
      </p:grpSpPr>
      <p:sp>
        <p:nvSpPr>
          <p:cNvPr id="46" name="Google Shape;46;p21"/>
          <p:cNvSpPr txBox="1"/>
          <p:nvPr>
            <p:ph type="title"/>
          </p:nvPr>
        </p:nvSpPr>
        <p:spPr>
          <a:xfrm>
            <a:off x="1525301" y="1995467"/>
            <a:ext cx="9141397" cy="615553"/>
          </a:xfrm>
          <a:prstGeom prst="rect">
            <a:avLst/>
          </a:prstGeom>
          <a:noFill/>
          <a:ln>
            <a:noFill/>
          </a:ln>
        </p:spPr>
        <p:txBody>
          <a:bodyPr anchorCtr="0" anchor="b" bIns="0" lIns="0" spcFirstLastPara="1" rIns="0" wrap="square" tIns="0">
            <a:spAutoFit/>
          </a:bodyPr>
          <a:lstStyle>
            <a:lvl1pPr lvl="0" marR="0" rtl="0" algn="ctr">
              <a:lnSpc>
                <a:spcPct val="100000"/>
              </a:lnSpc>
              <a:spcBef>
                <a:spcPts val="0"/>
              </a:spcBef>
              <a:spcAft>
                <a:spcPts val="0"/>
              </a:spcAft>
              <a:buClr>
                <a:schemeClr val="dk1"/>
              </a:buClr>
              <a:buSzPts val="4000"/>
              <a:buFont typeface="Quattrocento Sans"/>
              <a:buNone/>
              <a:defRPr b="1" i="0" sz="40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Google Shape;47;p21"/>
          <p:cNvSpPr txBox="1"/>
          <p:nvPr>
            <p:ph idx="1" type="body"/>
          </p:nvPr>
        </p:nvSpPr>
        <p:spPr>
          <a:xfrm>
            <a:off x="2196307" y="3260705"/>
            <a:ext cx="7799387" cy="1534757"/>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1800"/>
              <a:buFont typeface="Arial"/>
              <a:buNone/>
              <a:defRPr b="0" i="0" sz="1800" u="none" cap="none" strike="noStrike">
                <a:solidFill>
                  <a:schemeClr val="dk1"/>
                </a:solidFill>
                <a:latin typeface="Quattrocento Sans"/>
                <a:ea typeface="Quattrocento Sans"/>
                <a:cs typeface="Quattrocento Sans"/>
                <a:sym typeface="Quattrocento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9pPr>
          </a:lstStyle>
          <a:p/>
        </p:txBody>
      </p:sp>
      <p:pic>
        <p:nvPicPr>
          <p:cNvPr descr="Bright, colorful geometric pattern " id="48" name="Google Shape;48;p21"/>
          <p:cNvPicPr preferRelativeResize="0"/>
          <p:nvPr/>
        </p:nvPicPr>
        <p:blipFill rotWithShape="1">
          <a:blip r:embed="rId2">
            <a:alphaModFix/>
          </a:blip>
          <a:srcRect b="389" l="0" r="0" t="390"/>
          <a:stretch/>
        </p:blipFill>
        <p:spPr>
          <a:xfrm>
            <a:off x="0" y="5999582"/>
            <a:ext cx="12192000" cy="85841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colab.research.google.com/drive/1Dta6ofQrpZggkNGV5enA7l20zdvdmZM6?usp=sharin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public.tableau.com/app/profile/preethi.kotaru/viz/Swiggy_Bangalore_Outlet_Analysis_16884789434470/Dashboard1"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
          <p:cNvSpPr txBox="1"/>
          <p:nvPr>
            <p:ph type="title"/>
          </p:nvPr>
        </p:nvSpPr>
        <p:spPr>
          <a:xfrm>
            <a:off x="5442012" y="2766218"/>
            <a:ext cx="6455127" cy="132556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66FF"/>
              </a:buClr>
              <a:buSzPts val="4400"/>
              <a:buFont typeface="Quattrocento Sans"/>
              <a:buNone/>
            </a:pPr>
            <a:r>
              <a:rPr lang="en-US">
                <a:solidFill>
                  <a:srgbClr val="0066FF"/>
                </a:solidFill>
              </a:rPr>
              <a:t>G</a:t>
            </a:r>
            <a:r>
              <a:rPr lang="en-US">
                <a:solidFill>
                  <a:srgbClr val="FF0000"/>
                </a:solidFill>
              </a:rPr>
              <a:t>O</a:t>
            </a:r>
            <a:r>
              <a:rPr lang="en-US">
                <a:solidFill>
                  <a:srgbClr val="FFFF00"/>
                </a:solidFill>
              </a:rPr>
              <a:t>O</a:t>
            </a:r>
            <a:r>
              <a:rPr lang="en-US">
                <a:solidFill>
                  <a:srgbClr val="0066FF"/>
                </a:solidFill>
              </a:rPr>
              <a:t>G</a:t>
            </a:r>
            <a:r>
              <a:rPr lang="en-US">
                <a:solidFill>
                  <a:srgbClr val="33CC33"/>
                </a:solidFill>
              </a:rPr>
              <a:t>L</a:t>
            </a:r>
            <a:r>
              <a:rPr lang="en-US">
                <a:solidFill>
                  <a:srgbClr val="FF2625"/>
                </a:solidFill>
              </a:rPr>
              <a:t>E</a:t>
            </a:r>
            <a:r>
              <a:rPr lang="en-US"/>
              <a:t> App store</a:t>
            </a:r>
            <a:br>
              <a:rPr lang="en-US"/>
            </a:br>
            <a:r>
              <a:rPr lang="en-US"/>
              <a:t>DATA </a:t>
            </a:r>
            <a:r>
              <a:rPr lang="en-US">
                <a:solidFill>
                  <a:schemeClr val="accent1"/>
                </a:solidFill>
              </a:rPr>
              <a:t>ANALYSIS</a:t>
            </a:r>
            <a:br>
              <a:rPr lang="en-US">
                <a:solidFill>
                  <a:schemeClr val="accent1"/>
                </a:solidFill>
              </a:rPr>
            </a:br>
            <a:r>
              <a:rPr lang="en-US" sz="1800">
                <a:solidFill>
                  <a:schemeClr val="accent1"/>
                </a:solidFill>
              </a:rPr>
              <a:t>               </a:t>
            </a:r>
            <a:br>
              <a:rPr lang="en-US" sz="1800">
                <a:solidFill>
                  <a:schemeClr val="accent1"/>
                </a:solidFill>
              </a:rPr>
            </a:br>
            <a:r>
              <a:rPr lang="en-US" sz="1800">
                <a:solidFill>
                  <a:schemeClr val="accent1"/>
                </a:solidFill>
              </a:rPr>
              <a:t> </a:t>
            </a:r>
            <a:r>
              <a:rPr lang="en-US" sz="1800" u="sng">
                <a:solidFill>
                  <a:schemeClr val="accent1"/>
                </a:solidFill>
                <a:hlinkClick r:id="rId3">
                  <a:extLst>
                    <a:ext uri="{A12FA001-AC4F-418D-AE19-62706E023703}">
                      <ahyp:hlinkClr val="tx"/>
                    </a:ext>
                  </a:extLst>
                </a:hlinkClick>
              </a:rPr>
              <a:t>link for google colab (click_here)</a:t>
            </a:r>
            <a:endParaRPr sz="1600">
              <a:solidFill>
                <a:schemeClr val="accent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0"/>
          <p:cNvSpPr txBox="1"/>
          <p:nvPr>
            <p:ph type="title"/>
          </p:nvPr>
        </p:nvSpPr>
        <p:spPr>
          <a:xfrm>
            <a:off x="382555" y="315956"/>
            <a:ext cx="10284143" cy="615553"/>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Clr>
                <a:schemeClr val="dk1"/>
              </a:buClr>
              <a:buSzPts val="4000"/>
              <a:buFont typeface="Quattrocento Sans"/>
              <a:buNone/>
            </a:pPr>
            <a:r>
              <a:rPr lang="en-US">
                <a:solidFill>
                  <a:schemeClr val="dk1"/>
                </a:solidFill>
              </a:rPr>
              <a:t>DASHBOARD</a:t>
            </a:r>
            <a:endParaRPr/>
          </a:p>
        </p:txBody>
      </p:sp>
      <p:sp>
        <p:nvSpPr>
          <p:cNvPr id="117" name="Google Shape;117;p10"/>
          <p:cNvSpPr txBox="1"/>
          <p:nvPr>
            <p:ph idx="1" type="body"/>
          </p:nvPr>
        </p:nvSpPr>
        <p:spPr>
          <a:xfrm>
            <a:off x="2196307" y="3260705"/>
            <a:ext cx="7799387" cy="1534757"/>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lt1"/>
              </a:buClr>
              <a:buSzPts val="1800"/>
              <a:buFont typeface="Arial"/>
              <a:buNone/>
            </a:pPr>
            <a:r>
              <a:t/>
            </a:r>
            <a:endParaRPr/>
          </a:p>
        </p:txBody>
      </p:sp>
      <p:pic>
        <p:nvPicPr>
          <p:cNvPr id="118" name="Google Shape;118;p10"/>
          <p:cNvPicPr preferRelativeResize="0"/>
          <p:nvPr/>
        </p:nvPicPr>
        <p:blipFill rotWithShape="1">
          <a:blip r:embed="rId3">
            <a:alphaModFix/>
          </a:blip>
          <a:srcRect b="0" l="0" r="0" t="0"/>
          <a:stretch/>
        </p:blipFill>
        <p:spPr>
          <a:xfrm>
            <a:off x="499187" y="1275480"/>
            <a:ext cx="11193624" cy="509080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1"/>
          <p:cNvSpPr txBox="1"/>
          <p:nvPr>
            <p:ph type="title"/>
          </p:nvPr>
        </p:nvSpPr>
        <p:spPr>
          <a:xfrm>
            <a:off x="1525301" y="1995467"/>
            <a:ext cx="9141397" cy="1231106"/>
          </a:xfrm>
          <a:prstGeom prst="rect">
            <a:avLst/>
          </a:prstGeom>
          <a:noFill/>
          <a:ln>
            <a:noFill/>
          </a:ln>
        </p:spPr>
        <p:txBody>
          <a:bodyPr anchorCtr="0" anchor="b" bIns="0" lIns="0" spcFirstLastPara="1" rIns="0" wrap="square" tIns="0">
            <a:spAutoFit/>
          </a:bodyPr>
          <a:lstStyle/>
          <a:p>
            <a:pPr indent="0" lvl="0" marL="0" rtl="0" algn="ctr">
              <a:lnSpc>
                <a:spcPct val="100000"/>
              </a:lnSpc>
              <a:spcBef>
                <a:spcPts val="0"/>
              </a:spcBef>
              <a:spcAft>
                <a:spcPts val="0"/>
              </a:spcAft>
              <a:buClr>
                <a:schemeClr val="lt1"/>
              </a:buClr>
              <a:buSzPts val="4000"/>
              <a:buFont typeface="Algerian"/>
              <a:buNone/>
            </a:pPr>
            <a:br>
              <a:rPr lang="en-US">
                <a:latin typeface="Algerian"/>
                <a:ea typeface="Algerian"/>
                <a:cs typeface="Algerian"/>
                <a:sym typeface="Algerian"/>
              </a:rPr>
            </a:br>
            <a:r>
              <a:rPr lang="en-US">
                <a:latin typeface="Algerian"/>
                <a:ea typeface="Algerian"/>
                <a:cs typeface="Algerian"/>
                <a:sym typeface="Algerian"/>
              </a:rPr>
              <a:t>THANK YOU</a:t>
            </a:r>
            <a:endParaRPr>
              <a:latin typeface="Algerian"/>
              <a:ea typeface="Algerian"/>
              <a:cs typeface="Algerian"/>
              <a:sym typeface="Algerian"/>
            </a:endParaRPr>
          </a:p>
        </p:txBody>
      </p:sp>
      <p:sp>
        <p:nvSpPr>
          <p:cNvPr id="124" name="Google Shape;124;p11"/>
          <p:cNvSpPr txBox="1"/>
          <p:nvPr>
            <p:ph idx="1" type="body"/>
          </p:nvPr>
        </p:nvSpPr>
        <p:spPr>
          <a:xfrm>
            <a:off x="2196307" y="3260705"/>
            <a:ext cx="7799387" cy="1534757"/>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chemeClr val="lt1"/>
              </a:buClr>
              <a:buSzPts val="1800"/>
              <a:buNone/>
            </a:pPr>
            <a:r>
              <a:t/>
            </a:r>
            <a:endParaRPr/>
          </a:p>
          <a:p>
            <a:pPr indent="0" lvl="0" marL="0" rtl="0" algn="r">
              <a:lnSpc>
                <a:spcPct val="100000"/>
              </a:lnSpc>
              <a:spcBef>
                <a:spcPts val="0"/>
              </a:spcBef>
              <a:spcAft>
                <a:spcPts val="0"/>
              </a:spcAft>
              <a:buClr>
                <a:schemeClr val="lt1"/>
              </a:buClr>
              <a:buSzPts val="1800"/>
              <a:buNone/>
            </a:pPr>
            <a:r>
              <a:rPr lang="en-US" sz="1800">
                <a:solidFill>
                  <a:schemeClr val="lt1"/>
                </a:solidFill>
                <a:latin typeface="Quattrocento Sans"/>
                <a:ea typeface="Quattrocento Sans"/>
                <a:cs typeface="Quattrocento Sans"/>
                <a:sym typeface="Quattrocento Sans"/>
              </a:rPr>
              <a:t>- A SMALL ANALYSIS FROM PREETHI KOTARU</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 name="Shape 62"/>
        <p:cNvGrpSpPr/>
        <p:nvPr/>
      </p:nvGrpSpPr>
      <p:grpSpPr>
        <a:xfrm>
          <a:off x="0" y="0"/>
          <a:ext cx="0" cy="0"/>
          <a:chOff x="0" y="0"/>
          <a:chExt cx="0" cy="0"/>
        </a:xfrm>
      </p:grpSpPr>
      <p:sp>
        <p:nvSpPr>
          <p:cNvPr id="63" name="Google Shape;63;p2"/>
          <p:cNvSpPr txBox="1"/>
          <p:nvPr>
            <p:ph type="title"/>
          </p:nvPr>
        </p:nvSpPr>
        <p:spPr>
          <a:xfrm>
            <a:off x="552680" y="682911"/>
            <a:ext cx="6477000" cy="1189038"/>
          </a:xfrm>
          <a:prstGeom prst="rect">
            <a:avLst/>
          </a:prstGeom>
          <a:solidFill>
            <a:srgbClr val="DACFE3"/>
          </a:solid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1"/>
              </a:buClr>
              <a:buSzPts val="4000"/>
              <a:buFont typeface="Quattrocento Sans"/>
              <a:buNone/>
            </a:pPr>
            <a:r>
              <a:rPr lang="en-US">
                <a:solidFill>
                  <a:schemeClr val="accent1"/>
                </a:solidFill>
              </a:rPr>
              <a:t>Introduction</a:t>
            </a:r>
            <a:endParaRPr/>
          </a:p>
        </p:txBody>
      </p:sp>
      <p:sp>
        <p:nvSpPr>
          <p:cNvPr id="64" name="Google Shape;64;p2"/>
          <p:cNvSpPr txBox="1"/>
          <p:nvPr>
            <p:ph idx="1" type="body"/>
          </p:nvPr>
        </p:nvSpPr>
        <p:spPr>
          <a:xfrm>
            <a:off x="530646" y="2037202"/>
            <a:ext cx="6477000" cy="3276600"/>
          </a:xfrm>
          <a:prstGeom prst="rect">
            <a:avLst/>
          </a:prstGeom>
          <a:solidFill>
            <a:srgbClr val="F9C1C1"/>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800"/>
              <a:buNone/>
            </a:pPr>
            <a:r>
              <a:rPr lang="en-US"/>
              <a:t>The </a:t>
            </a:r>
            <a:r>
              <a:rPr lang="en-US">
                <a:solidFill>
                  <a:srgbClr val="0066FF"/>
                </a:solidFill>
              </a:rPr>
              <a:t>G</a:t>
            </a:r>
            <a:r>
              <a:rPr lang="en-US">
                <a:solidFill>
                  <a:srgbClr val="FF2625"/>
                </a:solidFill>
              </a:rPr>
              <a:t>o</a:t>
            </a:r>
            <a:r>
              <a:rPr lang="en-US">
                <a:solidFill>
                  <a:srgbClr val="FFFF00"/>
                </a:solidFill>
              </a:rPr>
              <a:t>o</a:t>
            </a:r>
            <a:r>
              <a:rPr lang="en-US">
                <a:solidFill>
                  <a:srgbClr val="0066FF"/>
                </a:solidFill>
              </a:rPr>
              <a:t>g</a:t>
            </a:r>
            <a:r>
              <a:rPr lang="en-US">
                <a:solidFill>
                  <a:srgbClr val="33CC33"/>
                </a:solidFill>
              </a:rPr>
              <a:t>l</a:t>
            </a:r>
            <a:r>
              <a:rPr lang="en-US">
                <a:solidFill>
                  <a:srgbClr val="FF2625"/>
                </a:solidFill>
              </a:rPr>
              <a:t>e</a:t>
            </a:r>
            <a:r>
              <a:rPr lang="en-US"/>
              <a:t> Play Store is a widely recognized online marketplace for Android applications, offering a vast range of apps for users to download and install on their devices. With millions of apps available, the Google Play Store provides users with a diverse selection of categories, including games, productivity tools, social media platforms, and more . Users can explore and discover new apps through various features and recommendations provided by the Google Play Store, enhancing their mobile experience</a:t>
            </a:r>
            <a:r>
              <a:rPr b="0" lang="en-US"/>
              <a:t>.</a:t>
            </a:r>
            <a:endParaRPr/>
          </a:p>
          <a:p>
            <a:pPr indent="0" lvl="0" marL="0" rtl="0" algn="l">
              <a:lnSpc>
                <a:spcPct val="100000"/>
              </a:lnSpc>
              <a:spcBef>
                <a:spcPts val="1000"/>
              </a:spcBef>
              <a:spcAft>
                <a:spcPts val="0"/>
              </a:spcAft>
              <a:buClr>
                <a:schemeClr val="dk1"/>
              </a:buClr>
              <a:buSzPts val="18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3"/>
          <p:cNvSpPr txBox="1"/>
          <p:nvPr>
            <p:ph type="title"/>
          </p:nvPr>
        </p:nvSpPr>
        <p:spPr>
          <a:xfrm>
            <a:off x="1525301" y="1351655"/>
            <a:ext cx="9141397" cy="615553"/>
          </a:xfrm>
          <a:prstGeom prst="rect">
            <a:avLst/>
          </a:prstGeom>
          <a:noFill/>
          <a:ln>
            <a:noFill/>
          </a:ln>
        </p:spPr>
        <p:txBody>
          <a:bodyPr anchorCtr="0" anchor="b" bIns="0" lIns="0" spcFirstLastPara="1" rIns="0" wrap="square" tIns="0">
            <a:spAutoFit/>
          </a:bodyPr>
          <a:lstStyle/>
          <a:p>
            <a:pPr indent="0" lvl="0" marL="0" rtl="0" algn="ctr">
              <a:lnSpc>
                <a:spcPct val="100000"/>
              </a:lnSpc>
              <a:spcBef>
                <a:spcPts val="0"/>
              </a:spcBef>
              <a:spcAft>
                <a:spcPts val="0"/>
              </a:spcAft>
              <a:buClr>
                <a:schemeClr val="lt1"/>
              </a:buClr>
              <a:buSzPts val="4000"/>
              <a:buFont typeface="Quattrocento Sans"/>
              <a:buNone/>
            </a:pPr>
            <a:r>
              <a:rPr lang="en-US"/>
              <a:t>Overview</a:t>
            </a:r>
            <a:endParaRPr/>
          </a:p>
        </p:txBody>
      </p:sp>
      <p:sp>
        <p:nvSpPr>
          <p:cNvPr id="71" name="Google Shape;71;p3"/>
          <p:cNvSpPr txBox="1"/>
          <p:nvPr>
            <p:ph idx="1" type="body"/>
          </p:nvPr>
        </p:nvSpPr>
        <p:spPr>
          <a:xfrm>
            <a:off x="2192358" y="2919470"/>
            <a:ext cx="8045708" cy="2732184"/>
          </a:xfrm>
          <a:prstGeom prst="rect">
            <a:avLst/>
          </a:prstGeom>
          <a:solidFill>
            <a:schemeClr val="dk1"/>
          </a:solid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ctr">
              <a:lnSpc>
                <a:spcPct val="100000"/>
              </a:lnSpc>
              <a:spcBef>
                <a:spcPts val="0"/>
              </a:spcBef>
              <a:spcAft>
                <a:spcPts val="0"/>
              </a:spcAft>
              <a:buClr>
                <a:schemeClr val="lt1"/>
              </a:buClr>
              <a:buSzPts val="1800"/>
              <a:buFont typeface="Arial"/>
              <a:buNone/>
            </a:pPr>
            <a:r>
              <a:t/>
            </a:r>
            <a:endParaRPr/>
          </a:p>
          <a:p>
            <a:pPr indent="0" lvl="0" marL="0" rtl="0" algn="ctr">
              <a:lnSpc>
                <a:spcPct val="100000"/>
              </a:lnSpc>
              <a:spcBef>
                <a:spcPts val="0"/>
              </a:spcBef>
              <a:spcAft>
                <a:spcPts val="0"/>
              </a:spcAft>
              <a:buClr>
                <a:schemeClr val="lt1"/>
              </a:buClr>
              <a:buSzPts val="1800"/>
              <a:buFont typeface="Arial"/>
              <a:buNone/>
            </a:pPr>
            <a:r>
              <a:rPr lang="en-US" sz="1800">
                <a:solidFill>
                  <a:schemeClr val="lt1"/>
                </a:solidFill>
                <a:latin typeface="Quattrocento Sans"/>
                <a:ea typeface="Quattrocento Sans"/>
                <a:cs typeface="Quattrocento Sans"/>
                <a:sym typeface="Quattrocento Sans"/>
              </a:rPr>
              <a:t>Analyzing the </a:t>
            </a:r>
            <a:r>
              <a:rPr lang="en-US">
                <a:solidFill>
                  <a:srgbClr val="0066FF"/>
                </a:solidFill>
              </a:rPr>
              <a:t>G</a:t>
            </a:r>
            <a:r>
              <a:rPr lang="en-US">
                <a:solidFill>
                  <a:srgbClr val="FF2625"/>
                </a:solidFill>
              </a:rPr>
              <a:t>o</a:t>
            </a:r>
            <a:r>
              <a:rPr lang="en-US">
                <a:solidFill>
                  <a:srgbClr val="FFFF00"/>
                </a:solidFill>
              </a:rPr>
              <a:t>o</a:t>
            </a:r>
            <a:r>
              <a:rPr lang="en-US">
                <a:solidFill>
                  <a:srgbClr val="0066FF"/>
                </a:solidFill>
              </a:rPr>
              <a:t>g</a:t>
            </a:r>
            <a:r>
              <a:rPr lang="en-US">
                <a:solidFill>
                  <a:srgbClr val="33CC33"/>
                </a:solidFill>
              </a:rPr>
              <a:t>l</a:t>
            </a:r>
            <a:r>
              <a:rPr lang="en-US">
                <a:solidFill>
                  <a:srgbClr val="FF2625"/>
                </a:solidFill>
              </a:rPr>
              <a:t>e</a:t>
            </a:r>
            <a:r>
              <a:rPr lang="en-US" sz="1800">
                <a:solidFill>
                  <a:schemeClr val="lt1"/>
                </a:solidFill>
                <a:latin typeface="Quattrocento Sans"/>
                <a:ea typeface="Quattrocento Sans"/>
                <a:cs typeface="Quattrocento Sans"/>
                <a:sym typeface="Quattrocento Sans"/>
              </a:rPr>
              <a:t> Play Store is crucial for understanding the dynamics of the Android app market. It provides valuable insights into app categories, user preferences, and emerging trends. By studying user ratings and reviews, developers can improve their apps based on user feedback. Analyzing download statistics helps identify popular apps and potential market gaps. Overall, Google app store analysis enables data-driven decision-making and optimization strategies for developers and marketers in the competitive app ecosystem.</a:t>
            </a:r>
            <a:endParaRPr/>
          </a:p>
          <a:p>
            <a:pPr indent="0" lvl="0" marL="0" rtl="0" algn="ctr">
              <a:lnSpc>
                <a:spcPct val="100000"/>
              </a:lnSpc>
              <a:spcBef>
                <a:spcPts val="0"/>
              </a:spcBef>
              <a:spcAft>
                <a:spcPts val="0"/>
              </a:spcAft>
              <a:buClr>
                <a:schemeClr val="lt1"/>
              </a:buClr>
              <a:buSzPts val="1800"/>
              <a:buFont typeface="Arial"/>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4"/>
          <p:cNvSpPr txBox="1"/>
          <p:nvPr>
            <p:ph type="title"/>
          </p:nvPr>
        </p:nvSpPr>
        <p:spPr>
          <a:xfrm>
            <a:off x="762000" y="715964"/>
            <a:ext cx="10591800" cy="49589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5"/>
              </a:buClr>
              <a:buSzPts val="2400"/>
              <a:buFont typeface="Quattrocento Sans"/>
              <a:buNone/>
            </a:pPr>
            <a:r>
              <a:rPr lang="en-US" sz="2400"/>
              <a:t>Categories of apps</a:t>
            </a:r>
            <a:r>
              <a:rPr lang="en-US" sz="2000"/>
              <a:t>:</a:t>
            </a:r>
            <a:endParaRPr/>
          </a:p>
        </p:txBody>
      </p:sp>
      <p:sp>
        <p:nvSpPr>
          <p:cNvPr id="78" name="Google Shape;78;p4"/>
          <p:cNvSpPr txBox="1"/>
          <p:nvPr>
            <p:ph idx="1" type="body"/>
          </p:nvPr>
        </p:nvSpPr>
        <p:spPr>
          <a:xfrm>
            <a:off x="762000" y="1509680"/>
            <a:ext cx="10667999" cy="11582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800"/>
              <a:buNone/>
            </a:pPr>
            <a:r>
              <a:rPr lang="en-US"/>
              <a:t>There are various categories in apps . They are:</a:t>
            </a:r>
            <a:endParaRPr/>
          </a:p>
        </p:txBody>
      </p:sp>
      <p:graphicFrame>
        <p:nvGraphicFramePr>
          <p:cNvPr id="79" name="Google Shape;79;p4"/>
          <p:cNvGraphicFramePr/>
          <p:nvPr/>
        </p:nvGraphicFramePr>
        <p:xfrm>
          <a:off x="735205" y="2049137"/>
          <a:ext cx="3000000" cy="3000000"/>
        </p:xfrm>
        <a:graphic>
          <a:graphicData uri="http://schemas.openxmlformats.org/drawingml/2006/table">
            <a:tbl>
              <a:tblPr>
                <a:noFill/>
                <a:tableStyleId>{7112AEB3-5EBD-48FC-9AC8-6FC02755A306}</a:tableStyleId>
              </a:tblPr>
              <a:tblGrid>
                <a:gridCol w="1966000"/>
                <a:gridCol w="1966000"/>
                <a:gridCol w="1966000"/>
                <a:gridCol w="1966000"/>
                <a:gridCol w="1966000"/>
              </a:tblGrid>
              <a:tr h="630525">
                <a:tc>
                  <a:txBody>
                    <a:bodyPr/>
                    <a:lstStyle/>
                    <a:p>
                      <a:pPr indent="0" lvl="0" marL="0" marR="0" rtl="0" algn="ctr">
                        <a:lnSpc>
                          <a:spcPct val="100000"/>
                        </a:lnSpc>
                        <a:spcBef>
                          <a:spcPts val="0"/>
                        </a:spcBef>
                        <a:spcAft>
                          <a:spcPts val="0"/>
                        </a:spcAft>
                        <a:buClr>
                          <a:schemeClr val="lt1"/>
                        </a:buClr>
                        <a:buSzPts val="1400"/>
                        <a:buFont typeface="Quattrocento Sans"/>
                        <a:buNone/>
                      </a:pPr>
                      <a:r>
                        <a:rPr lang="en-US" sz="1400" u="none" cap="none" strike="noStrike">
                          <a:solidFill>
                            <a:schemeClr val="dk1"/>
                          </a:solidFill>
                        </a:rPr>
                        <a:t>ART_AND_DESIGN</a:t>
                      </a:r>
                      <a:endParaRPr b="1" i="0" sz="1400" u="none" cap="none" strike="noStrike">
                        <a:solidFill>
                          <a:schemeClr val="dk1"/>
                        </a:solidFill>
                        <a:latin typeface="Quattrocento Sans"/>
                        <a:ea typeface="Quattrocento Sans"/>
                        <a:cs typeface="Quattrocento Sans"/>
                        <a:sym typeface="Quattrocento Sans"/>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lt1"/>
                        </a:buClr>
                        <a:buSzPts val="1400"/>
                        <a:buFont typeface="Quattrocento Sans"/>
                        <a:buNone/>
                      </a:pPr>
                      <a:r>
                        <a:rPr b="1" lang="en-US" sz="1400" u="none" cap="none" strike="noStrike">
                          <a:solidFill>
                            <a:schemeClr val="dk1"/>
                          </a:solidFill>
                        </a:rPr>
                        <a:t>EVENTS</a:t>
                      </a:r>
                      <a:endParaRPr b="1" i="0" sz="1400" u="none" cap="none" strike="noStrike">
                        <a:solidFill>
                          <a:schemeClr val="dk1"/>
                        </a:solidFill>
                        <a:latin typeface="Quattrocento Sans"/>
                        <a:ea typeface="Quattrocento Sans"/>
                        <a:cs typeface="Quattrocento Sans"/>
                        <a:sym typeface="Quattrocento Sans"/>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lt1"/>
                        </a:buClr>
                        <a:buSzPts val="1400"/>
                        <a:buFont typeface="Quattrocento Sans"/>
                        <a:buNone/>
                      </a:pPr>
                      <a:r>
                        <a:rPr b="1" lang="en-US" sz="1400" u="none" cap="none" strike="noStrike">
                          <a:solidFill>
                            <a:schemeClr val="dk1"/>
                          </a:solidFill>
                        </a:rPr>
                        <a:t>LIBRARIES_AND_DEMO</a:t>
                      </a:r>
                      <a:endParaRPr b="1" i="0" sz="1400" u="none" cap="none" strike="noStrike">
                        <a:solidFill>
                          <a:schemeClr val="dk1"/>
                        </a:solidFill>
                        <a:latin typeface="Quattrocento Sans"/>
                        <a:ea typeface="Quattrocento Sans"/>
                        <a:cs typeface="Quattrocento Sans"/>
                        <a:sym typeface="Quattrocento Sans"/>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lt1"/>
                        </a:buClr>
                        <a:buSzPts val="1400"/>
                        <a:buFont typeface="Quattrocento Sans"/>
                        <a:buNone/>
                      </a:pPr>
                      <a:r>
                        <a:rPr b="1" lang="en-US" sz="1400" u="none" cap="none" strike="noStrike">
                          <a:solidFill>
                            <a:schemeClr val="dk1"/>
                          </a:solidFill>
                        </a:rPr>
                        <a:t>SOCIAL</a:t>
                      </a:r>
                      <a:endParaRPr b="1" i="0" sz="1400" u="none" cap="none" strike="noStrike">
                        <a:solidFill>
                          <a:schemeClr val="dk1"/>
                        </a:solidFill>
                        <a:latin typeface="Quattrocento Sans"/>
                        <a:ea typeface="Quattrocento Sans"/>
                        <a:cs typeface="Quattrocento Sans"/>
                        <a:sym typeface="Quattrocento Sans"/>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lt1"/>
                        </a:buClr>
                        <a:buSzPts val="1400"/>
                        <a:buFont typeface="Quattrocento Sans"/>
                        <a:buNone/>
                      </a:pPr>
                      <a:r>
                        <a:rPr b="1" lang="en-US" sz="1400" u="none" cap="none" strike="noStrike">
                          <a:solidFill>
                            <a:schemeClr val="dk1"/>
                          </a:solidFill>
                        </a:rPr>
                        <a:t>TOOLS</a:t>
                      </a:r>
                      <a:endParaRPr b="1" i="0" sz="1400" u="none" cap="none" strike="noStrike">
                        <a:solidFill>
                          <a:schemeClr val="dk1"/>
                        </a:solidFill>
                        <a:latin typeface="Quattrocento Sans"/>
                        <a:ea typeface="Quattrocento Sans"/>
                        <a:cs typeface="Quattrocento Sans"/>
                        <a:sym typeface="Quattrocento Sans"/>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630525">
                <a:tc>
                  <a:txBody>
                    <a:bodyPr/>
                    <a:lstStyle/>
                    <a:p>
                      <a:pPr indent="0" lvl="0" marL="0" marR="0" rtl="0" algn="ctr">
                        <a:lnSpc>
                          <a:spcPct val="100000"/>
                        </a:lnSpc>
                        <a:spcBef>
                          <a:spcPts val="0"/>
                        </a:spcBef>
                        <a:spcAft>
                          <a:spcPts val="0"/>
                        </a:spcAft>
                        <a:buClr>
                          <a:schemeClr val="lt1"/>
                        </a:buClr>
                        <a:buSzPts val="1400"/>
                        <a:buFont typeface="Quattrocento Sans"/>
                        <a:buNone/>
                      </a:pPr>
                      <a:r>
                        <a:rPr lang="en-US" sz="1400" u="none" cap="none" strike="noStrike">
                          <a:solidFill>
                            <a:schemeClr val="dk1"/>
                          </a:solidFill>
                        </a:rPr>
                        <a:t>AUTO_AND_VEHICES</a:t>
                      </a:r>
                      <a:endParaRPr b="0" i="0" sz="1400" u="none" cap="none" strike="noStrike">
                        <a:solidFill>
                          <a:schemeClr val="dk1"/>
                        </a:solidFill>
                        <a:latin typeface="Quattrocento Sans"/>
                        <a:ea typeface="Quattrocento Sans"/>
                        <a:cs typeface="Quattrocento Sans"/>
                        <a:sym typeface="Quattrocento Sans"/>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lt1"/>
                        </a:buClr>
                        <a:buSzPts val="1400"/>
                        <a:buFont typeface="Quattrocento Sans"/>
                        <a:buNone/>
                      </a:pPr>
                      <a:r>
                        <a:rPr b="1" lang="en-US" sz="1400" u="none" cap="none" strike="noStrike">
                          <a:solidFill>
                            <a:schemeClr val="dk1"/>
                          </a:solidFill>
                        </a:rPr>
                        <a:t>FINANCE</a:t>
                      </a:r>
                      <a:endParaRPr b="1" i="0" sz="1400" u="none" cap="none" strike="noStrike">
                        <a:solidFill>
                          <a:schemeClr val="dk1"/>
                        </a:solidFill>
                        <a:latin typeface="Quattrocento Sans"/>
                        <a:ea typeface="Quattrocento Sans"/>
                        <a:cs typeface="Quattrocento Sans"/>
                        <a:sym typeface="Quattrocento Sans"/>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lt1"/>
                        </a:buClr>
                        <a:buSzPts val="1400"/>
                        <a:buFont typeface="Quattrocento Sans"/>
                        <a:buNone/>
                      </a:pPr>
                      <a:r>
                        <a:rPr b="1" lang="en-US" sz="1400" u="none" cap="none" strike="noStrike">
                          <a:solidFill>
                            <a:schemeClr val="dk1"/>
                          </a:solidFill>
                        </a:rPr>
                        <a:t>LIFESTYLE</a:t>
                      </a:r>
                      <a:endParaRPr b="1" i="0" sz="1400" u="none" cap="none" strike="noStrike">
                        <a:solidFill>
                          <a:schemeClr val="dk1"/>
                        </a:solidFill>
                        <a:latin typeface="Quattrocento Sans"/>
                        <a:ea typeface="Quattrocento Sans"/>
                        <a:cs typeface="Quattrocento Sans"/>
                        <a:sym typeface="Quattrocento Sans"/>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lt1"/>
                        </a:buClr>
                        <a:buSzPts val="1400"/>
                        <a:buFont typeface="Quattrocento Sans"/>
                        <a:buNone/>
                      </a:pPr>
                      <a:r>
                        <a:rPr b="1" lang="en-US" sz="1400" u="none" cap="none" strike="noStrike">
                          <a:solidFill>
                            <a:schemeClr val="dk1"/>
                          </a:solidFill>
                        </a:rPr>
                        <a:t>SHOPPING</a:t>
                      </a:r>
                      <a:endParaRPr b="1" i="0" sz="1400" u="none" cap="none" strike="noStrike">
                        <a:solidFill>
                          <a:schemeClr val="dk1"/>
                        </a:solidFill>
                        <a:latin typeface="Quattrocento Sans"/>
                        <a:ea typeface="Quattrocento Sans"/>
                        <a:cs typeface="Quattrocento Sans"/>
                        <a:sym typeface="Quattrocento Sans"/>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lt1"/>
                        </a:buClr>
                        <a:buSzPts val="1400"/>
                        <a:buFont typeface="Quattrocento Sans"/>
                        <a:buNone/>
                      </a:pPr>
                      <a:r>
                        <a:rPr b="1" lang="en-US" sz="1400" u="none" cap="none" strike="noStrike">
                          <a:solidFill>
                            <a:schemeClr val="dk1"/>
                          </a:solidFill>
                        </a:rPr>
                        <a:t>PERSONALIZATION</a:t>
                      </a:r>
                      <a:endParaRPr b="1" i="0" sz="1400" u="none" cap="none" strike="noStrike">
                        <a:solidFill>
                          <a:schemeClr val="dk1"/>
                        </a:solidFill>
                        <a:latin typeface="Quattrocento Sans"/>
                        <a:ea typeface="Quattrocento Sans"/>
                        <a:cs typeface="Quattrocento Sans"/>
                        <a:sym typeface="Quattrocento Sans"/>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224325">
                <a:tc>
                  <a:txBody>
                    <a:bodyPr/>
                    <a:lstStyle/>
                    <a:p>
                      <a:pPr indent="0" lvl="0" marL="0" marR="0" rtl="0" algn="ctr">
                        <a:lnSpc>
                          <a:spcPct val="100000"/>
                        </a:lnSpc>
                        <a:spcBef>
                          <a:spcPts val="0"/>
                        </a:spcBef>
                        <a:spcAft>
                          <a:spcPts val="0"/>
                        </a:spcAft>
                        <a:buClr>
                          <a:schemeClr val="lt1"/>
                        </a:buClr>
                        <a:buSzPts val="1400"/>
                        <a:buFont typeface="Quattrocento Sans"/>
                        <a:buNone/>
                      </a:pPr>
                      <a:r>
                        <a:rPr lang="en-US" sz="1400" u="none" cap="none" strike="noStrike">
                          <a:solidFill>
                            <a:schemeClr val="dk1"/>
                          </a:solidFill>
                        </a:rPr>
                        <a:t>BEAUTY</a:t>
                      </a:r>
                      <a:endParaRPr/>
                    </a:p>
                    <a:p>
                      <a:pPr indent="0" lvl="0" marL="0" marR="0" rtl="0" algn="ctr">
                        <a:lnSpc>
                          <a:spcPct val="100000"/>
                        </a:lnSpc>
                        <a:spcBef>
                          <a:spcPts val="280"/>
                        </a:spcBef>
                        <a:spcAft>
                          <a:spcPts val="0"/>
                        </a:spcAft>
                        <a:buClr>
                          <a:schemeClr val="lt1"/>
                        </a:buClr>
                        <a:buSzPts val="1400"/>
                        <a:buFont typeface="Quattrocento Sans"/>
                        <a:buNone/>
                      </a:pPr>
                      <a:r>
                        <a:t/>
                      </a:r>
                      <a:endParaRPr b="0" i="0" sz="1400" u="none" cap="none" strike="noStrike">
                        <a:solidFill>
                          <a:schemeClr val="dk1"/>
                        </a:solidFill>
                        <a:latin typeface="Quattrocento Sans"/>
                        <a:ea typeface="Quattrocento Sans"/>
                        <a:cs typeface="Quattrocento Sans"/>
                        <a:sym typeface="Quattrocento Sans"/>
                      </a:endParaRPr>
                    </a:p>
                    <a:p>
                      <a:pPr indent="0" lvl="0" marL="0" marR="0" rtl="0" algn="ctr">
                        <a:lnSpc>
                          <a:spcPct val="100000"/>
                        </a:lnSpc>
                        <a:spcBef>
                          <a:spcPts val="280"/>
                        </a:spcBef>
                        <a:spcAft>
                          <a:spcPts val="0"/>
                        </a:spcAft>
                        <a:buClr>
                          <a:schemeClr val="lt1"/>
                        </a:buClr>
                        <a:buSzPts val="1400"/>
                        <a:buFont typeface="Quattrocento Sans"/>
                        <a:buNone/>
                      </a:pPr>
                      <a:r>
                        <a:rPr lang="en-US" sz="1400" u="none" cap="none" strike="noStrike">
                          <a:solidFill>
                            <a:schemeClr val="dk1"/>
                          </a:solidFill>
                        </a:rPr>
                        <a:t>BOOKS_AND_REFERENCE</a:t>
                      </a:r>
                      <a:endParaRPr/>
                    </a:p>
                    <a:p>
                      <a:pPr indent="0" lvl="0" marL="0" marR="0" rtl="0" algn="ctr">
                        <a:lnSpc>
                          <a:spcPct val="100000"/>
                        </a:lnSpc>
                        <a:spcBef>
                          <a:spcPts val="280"/>
                        </a:spcBef>
                        <a:spcAft>
                          <a:spcPts val="0"/>
                        </a:spcAft>
                        <a:buClr>
                          <a:schemeClr val="lt1"/>
                        </a:buClr>
                        <a:buSzPts val="1400"/>
                        <a:buFont typeface="Quattrocento Sans"/>
                        <a:buNone/>
                      </a:pPr>
                      <a:r>
                        <a:t/>
                      </a:r>
                      <a:endParaRPr b="0" i="0" sz="1400" u="none" cap="none" strike="noStrike">
                        <a:solidFill>
                          <a:schemeClr val="dk1"/>
                        </a:solidFill>
                        <a:latin typeface="Quattrocento Sans"/>
                        <a:ea typeface="Quattrocento Sans"/>
                        <a:cs typeface="Quattrocento Sans"/>
                        <a:sym typeface="Quattrocento Sans"/>
                      </a:endParaRPr>
                    </a:p>
                    <a:p>
                      <a:pPr indent="0" lvl="0" marL="0" marR="0" rtl="0" algn="ctr">
                        <a:lnSpc>
                          <a:spcPct val="100000"/>
                        </a:lnSpc>
                        <a:spcBef>
                          <a:spcPts val="280"/>
                        </a:spcBef>
                        <a:spcAft>
                          <a:spcPts val="0"/>
                        </a:spcAft>
                        <a:buClr>
                          <a:schemeClr val="lt1"/>
                        </a:buClr>
                        <a:buSzPts val="1400"/>
                        <a:buFont typeface="Quattrocento Sans"/>
                        <a:buNone/>
                      </a:pPr>
                      <a:r>
                        <a:rPr lang="en-US" sz="1400" u="none" cap="none" strike="noStrike">
                          <a:solidFill>
                            <a:schemeClr val="dk1"/>
                          </a:solidFill>
                        </a:rPr>
                        <a:t>BUSINESS</a:t>
                      </a:r>
                      <a:endParaRPr b="0" i="0" sz="1400" u="none" cap="none" strike="noStrike">
                        <a:solidFill>
                          <a:schemeClr val="dk1"/>
                        </a:solidFill>
                        <a:latin typeface="Quattrocento Sans"/>
                        <a:ea typeface="Quattrocento Sans"/>
                        <a:cs typeface="Quattrocento Sans"/>
                        <a:sym typeface="Quattrocento Sans"/>
                      </a:endParaRPr>
                    </a:p>
                  </a:txBody>
                  <a:tcPr marT="18287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lt1"/>
                        </a:buClr>
                        <a:buSzPts val="1400"/>
                        <a:buFont typeface="Quattrocento Sans"/>
                        <a:buNone/>
                      </a:pPr>
                      <a:r>
                        <a:rPr b="1" lang="en-US" sz="1400" u="none" cap="none" strike="noStrike">
                          <a:solidFill>
                            <a:schemeClr val="dk1"/>
                          </a:solidFill>
                        </a:rPr>
                        <a:t>FOOD_AND_DRINK</a:t>
                      </a:r>
                      <a:endParaRPr/>
                    </a:p>
                    <a:p>
                      <a:pPr indent="0" lvl="0" marL="0" marR="0" rtl="0" algn="ctr">
                        <a:lnSpc>
                          <a:spcPct val="100000"/>
                        </a:lnSpc>
                        <a:spcBef>
                          <a:spcPts val="280"/>
                        </a:spcBef>
                        <a:spcAft>
                          <a:spcPts val="0"/>
                        </a:spcAft>
                        <a:buClr>
                          <a:schemeClr val="lt1"/>
                        </a:buClr>
                        <a:buSzPts val="1400"/>
                        <a:buFont typeface="Quattrocento Sans"/>
                        <a:buNone/>
                      </a:pPr>
                      <a:r>
                        <a:t/>
                      </a:r>
                      <a:endParaRPr b="1" sz="1400" u="none" cap="none" strike="noStrike">
                        <a:solidFill>
                          <a:schemeClr val="dk1"/>
                        </a:solidFill>
                      </a:endParaRPr>
                    </a:p>
                    <a:p>
                      <a:pPr indent="0" lvl="0" marL="0" marR="0" rtl="0" algn="ctr">
                        <a:lnSpc>
                          <a:spcPct val="100000"/>
                        </a:lnSpc>
                        <a:spcBef>
                          <a:spcPts val="280"/>
                        </a:spcBef>
                        <a:spcAft>
                          <a:spcPts val="0"/>
                        </a:spcAft>
                        <a:buClr>
                          <a:schemeClr val="lt1"/>
                        </a:buClr>
                        <a:buSzPts val="1400"/>
                        <a:buFont typeface="Quattrocento Sans"/>
                        <a:buNone/>
                      </a:pPr>
                      <a:r>
                        <a:rPr b="1" lang="en-US" sz="1400" u="none" cap="none" strike="noStrike">
                          <a:solidFill>
                            <a:schemeClr val="dk1"/>
                          </a:solidFill>
                        </a:rPr>
                        <a:t>HEALTH_AND_FITNESSESS</a:t>
                      </a:r>
                      <a:endParaRPr/>
                    </a:p>
                    <a:p>
                      <a:pPr indent="0" lvl="0" marL="0" marR="0" rtl="0" algn="ctr">
                        <a:lnSpc>
                          <a:spcPct val="100000"/>
                        </a:lnSpc>
                        <a:spcBef>
                          <a:spcPts val="280"/>
                        </a:spcBef>
                        <a:spcAft>
                          <a:spcPts val="0"/>
                        </a:spcAft>
                        <a:buClr>
                          <a:schemeClr val="lt1"/>
                        </a:buClr>
                        <a:buSzPts val="1400"/>
                        <a:buFont typeface="Quattrocento Sans"/>
                        <a:buNone/>
                      </a:pPr>
                      <a:r>
                        <a:t/>
                      </a:r>
                      <a:endParaRPr b="1" i="0" sz="1400" u="none" cap="none" strike="noStrike">
                        <a:solidFill>
                          <a:schemeClr val="dk1"/>
                        </a:solidFill>
                        <a:latin typeface="Quattrocento Sans"/>
                        <a:ea typeface="Quattrocento Sans"/>
                        <a:cs typeface="Quattrocento Sans"/>
                        <a:sym typeface="Quattrocento Sans"/>
                      </a:endParaRPr>
                    </a:p>
                    <a:p>
                      <a:pPr indent="0" lvl="0" marL="0" marR="0" rtl="0" algn="ctr">
                        <a:lnSpc>
                          <a:spcPct val="100000"/>
                        </a:lnSpc>
                        <a:spcBef>
                          <a:spcPts val="280"/>
                        </a:spcBef>
                        <a:spcAft>
                          <a:spcPts val="0"/>
                        </a:spcAft>
                        <a:buClr>
                          <a:schemeClr val="lt1"/>
                        </a:buClr>
                        <a:buSzPts val="1400"/>
                        <a:buFont typeface="Quattrocento Sans"/>
                        <a:buNone/>
                      </a:pPr>
                      <a:r>
                        <a:rPr lang="en-US" sz="1400" u="none" cap="none" strike="noStrike"/>
                        <a:t>HO</a:t>
                      </a:r>
                      <a:r>
                        <a:rPr b="1" lang="en-US" sz="1400" u="none" cap="none" strike="noStrike">
                          <a:solidFill>
                            <a:schemeClr val="dk1"/>
                          </a:solidFill>
                        </a:rPr>
                        <a:t>USE_AND_HOME</a:t>
                      </a:r>
                      <a:endParaRPr b="1" i="0" sz="1400" u="none" cap="none" strike="noStrike">
                        <a:solidFill>
                          <a:schemeClr val="dk1"/>
                        </a:solidFill>
                        <a:latin typeface="Quattrocento Sans"/>
                        <a:ea typeface="Quattrocento Sans"/>
                        <a:cs typeface="Quattrocento Sans"/>
                        <a:sym typeface="Quattrocento Sans"/>
                      </a:endParaRPr>
                    </a:p>
                  </a:txBody>
                  <a:tcPr marT="18287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lt1"/>
                        </a:buClr>
                        <a:buSzPts val="1400"/>
                        <a:buFont typeface="Quattrocento Sans"/>
                        <a:buNone/>
                      </a:pPr>
                      <a:r>
                        <a:rPr b="1" lang="en-US" sz="1400" u="none" cap="none" strike="noStrike">
                          <a:solidFill>
                            <a:schemeClr val="dk1"/>
                          </a:solidFill>
                        </a:rPr>
                        <a:t>GAME</a:t>
                      </a:r>
                      <a:endParaRPr/>
                    </a:p>
                    <a:p>
                      <a:pPr indent="0" lvl="0" marL="0" marR="0" rtl="0" algn="ctr">
                        <a:lnSpc>
                          <a:spcPct val="100000"/>
                        </a:lnSpc>
                        <a:spcBef>
                          <a:spcPts val="280"/>
                        </a:spcBef>
                        <a:spcAft>
                          <a:spcPts val="0"/>
                        </a:spcAft>
                        <a:buClr>
                          <a:schemeClr val="lt1"/>
                        </a:buClr>
                        <a:buSzPts val="1400"/>
                        <a:buFont typeface="Quattrocento Sans"/>
                        <a:buNone/>
                      </a:pPr>
                      <a:r>
                        <a:t/>
                      </a:r>
                      <a:endParaRPr b="1" i="0" sz="1400" u="none" cap="none" strike="noStrike">
                        <a:solidFill>
                          <a:schemeClr val="dk1"/>
                        </a:solidFill>
                        <a:latin typeface="Quattrocento Sans"/>
                        <a:ea typeface="Quattrocento Sans"/>
                        <a:cs typeface="Quattrocento Sans"/>
                        <a:sym typeface="Quattrocento Sans"/>
                      </a:endParaRPr>
                    </a:p>
                    <a:p>
                      <a:pPr indent="0" lvl="0" marL="0" marR="0" rtl="0" algn="ctr">
                        <a:lnSpc>
                          <a:spcPct val="100000"/>
                        </a:lnSpc>
                        <a:spcBef>
                          <a:spcPts val="280"/>
                        </a:spcBef>
                        <a:spcAft>
                          <a:spcPts val="0"/>
                        </a:spcAft>
                        <a:buClr>
                          <a:schemeClr val="lt1"/>
                        </a:buClr>
                        <a:buSzPts val="1400"/>
                        <a:buFont typeface="Quattrocento Sans"/>
                        <a:buNone/>
                      </a:pPr>
                      <a:r>
                        <a:rPr b="1" lang="en-US" sz="1400" u="none" cap="none" strike="noStrike">
                          <a:solidFill>
                            <a:schemeClr val="dk1"/>
                          </a:solidFill>
                        </a:rPr>
                        <a:t>FAMILY</a:t>
                      </a:r>
                      <a:endParaRPr/>
                    </a:p>
                    <a:p>
                      <a:pPr indent="0" lvl="0" marL="0" marR="0" rtl="0" algn="ctr">
                        <a:lnSpc>
                          <a:spcPct val="100000"/>
                        </a:lnSpc>
                        <a:spcBef>
                          <a:spcPts val="280"/>
                        </a:spcBef>
                        <a:spcAft>
                          <a:spcPts val="0"/>
                        </a:spcAft>
                        <a:buClr>
                          <a:schemeClr val="lt1"/>
                        </a:buClr>
                        <a:buSzPts val="1400"/>
                        <a:buFont typeface="Quattrocento Sans"/>
                        <a:buNone/>
                      </a:pPr>
                      <a:r>
                        <a:t/>
                      </a:r>
                      <a:endParaRPr b="1" i="0" sz="1400" u="none" cap="none" strike="noStrike">
                        <a:solidFill>
                          <a:schemeClr val="dk1"/>
                        </a:solidFill>
                        <a:latin typeface="Quattrocento Sans"/>
                        <a:ea typeface="Quattrocento Sans"/>
                        <a:cs typeface="Quattrocento Sans"/>
                        <a:sym typeface="Quattrocento Sans"/>
                      </a:endParaRPr>
                    </a:p>
                    <a:p>
                      <a:pPr indent="0" lvl="0" marL="0" marR="0" rtl="0" algn="ctr">
                        <a:lnSpc>
                          <a:spcPct val="100000"/>
                        </a:lnSpc>
                        <a:spcBef>
                          <a:spcPts val="280"/>
                        </a:spcBef>
                        <a:spcAft>
                          <a:spcPts val="0"/>
                        </a:spcAft>
                        <a:buClr>
                          <a:schemeClr val="lt1"/>
                        </a:buClr>
                        <a:buSzPts val="1400"/>
                        <a:buFont typeface="Quattrocento Sans"/>
                        <a:buNone/>
                      </a:pPr>
                      <a:r>
                        <a:t/>
                      </a:r>
                      <a:endParaRPr b="1" i="0" sz="1400" u="none" cap="none" strike="noStrike">
                        <a:solidFill>
                          <a:schemeClr val="dk1"/>
                        </a:solidFill>
                        <a:latin typeface="Quattrocento Sans"/>
                        <a:ea typeface="Quattrocento Sans"/>
                        <a:cs typeface="Quattrocento Sans"/>
                        <a:sym typeface="Quattrocento Sans"/>
                      </a:endParaRPr>
                    </a:p>
                    <a:p>
                      <a:pPr indent="0" lvl="0" marL="0" marR="0" rtl="0" algn="ctr">
                        <a:lnSpc>
                          <a:spcPct val="100000"/>
                        </a:lnSpc>
                        <a:spcBef>
                          <a:spcPts val="280"/>
                        </a:spcBef>
                        <a:spcAft>
                          <a:spcPts val="0"/>
                        </a:spcAft>
                        <a:buClr>
                          <a:schemeClr val="lt1"/>
                        </a:buClr>
                        <a:buSzPts val="1400"/>
                        <a:buFont typeface="Quattrocento Sans"/>
                        <a:buNone/>
                      </a:pPr>
                      <a:r>
                        <a:rPr b="1" lang="en-US" sz="1400" u="none" cap="none" strike="noStrike">
                          <a:solidFill>
                            <a:schemeClr val="dk1"/>
                          </a:solidFill>
                        </a:rPr>
                        <a:t>MEDICAL</a:t>
                      </a:r>
                      <a:endParaRPr b="1" i="0" sz="1400" u="none" cap="none" strike="noStrike">
                        <a:solidFill>
                          <a:schemeClr val="dk1"/>
                        </a:solidFill>
                        <a:latin typeface="Quattrocento Sans"/>
                        <a:ea typeface="Quattrocento Sans"/>
                        <a:cs typeface="Quattrocento Sans"/>
                        <a:sym typeface="Quattrocento Sans"/>
                      </a:endParaRPr>
                    </a:p>
                  </a:txBody>
                  <a:tcPr marT="18287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lt1"/>
                        </a:buClr>
                        <a:buSzPts val="1400"/>
                        <a:buFont typeface="Quattrocento Sans"/>
                        <a:buNone/>
                      </a:pPr>
                      <a:r>
                        <a:rPr b="1" lang="en-US" sz="1400" u="none" cap="none" strike="noStrike">
                          <a:solidFill>
                            <a:schemeClr val="dk1"/>
                          </a:solidFill>
                        </a:rPr>
                        <a:t>PHOTOGRAPHY</a:t>
                      </a:r>
                      <a:endParaRPr/>
                    </a:p>
                    <a:p>
                      <a:pPr indent="0" lvl="0" marL="0" marR="0" rtl="0" algn="ctr">
                        <a:lnSpc>
                          <a:spcPct val="100000"/>
                        </a:lnSpc>
                        <a:spcBef>
                          <a:spcPts val="280"/>
                        </a:spcBef>
                        <a:spcAft>
                          <a:spcPts val="0"/>
                        </a:spcAft>
                        <a:buClr>
                          <a:schemeClr val="lt1"/>
                        </a:buClr>
                        <a:buSzPts val="1400"/>
                        <a:buFont typeface="Quattrocento Sans"/>
                        <a:buNone/>
                      </a:pPr>
                      <a:r>
                        <a:t/>
                      </a:r>
                      <a:endParaRPr b="1" i="0" sz="1400" u="none" cap="none" strike="noStrike">
                        <a:solidFill>
                          <a:schemeClr val="dk1"/>
                        </a:solidFill>
                        <a:latin typeface="Quattrocento Sans"/>
                        <a:ea typeface="Quattrocento Sans"/>
                        <a:cs typeface="Quattrocento Sans"/>
                        <a:sym typeface="Quattrocento Sans"/>
                      </a:endParaRPr>
                    </a:p>
                    <a:p>
                      <a:pPr indent="0" lvl="0" marL="0" marR="0" rtl="0" algn="ctr">
                        <a:lnSpc>
                          <a:spcPct val="100000"/>
                        </a:lnSpc>
                        <a:spcBef>
                          <a:spcPts val="280"/>
                        </a:spcBef>
                        <a:spcAft>
                          <a:spcPts val="0"/>
                        </a:spcAft>
                        <a:buClr>
                          <a:schemeClr val="lt1"/>
                        </a:buClr>
                        <a:buSzPts val="1400"/>
                        <a:buFont typeface="Quattrocento Sans"/>
                        <a:buNone/>
                      </a:pPr>
                      <a:r>
                        <a:rPr b="1" lang="en-US" sz="1400" u="none" cap="none" strike="noStrike">
                          <a:solidFill>
                            <a:schemeClr val="dk1"/>
                          </a:solidFill>
                        </a:rPr>
                        <a:t>SPORTS</a:t>
                      </a:r>
                      <a:endParaRPr/>
                    </a:p>
                    <a:p>
                      <a:pPr indent="0" lvl="0" marL="0" marR="0" rtl="0" algn="ctr">
                        <a:lnSpc>
                          <a:spcPct val="100000"/>
                        </a:lnSpc>
                        <a:spcBef>
                          <a:spcPts val="280"/>
                        </a:spcBef>
                        <a:spcAft>
                          <a:spcPts val="0"/>
                        </a:spcAft>
                        <a:buClr>
                          <a:schemeClr val="lt1"/>
                        </a:buClr>
                        <a:buSzPts val="1400"/>
                        <a:buFont typeface="Quattrocento Sans"/>
                        <a:buNone/>
                      </a:pPr>
                      <a:r>
                        <a:t/>
                      </a:r>
                      <a:endParaRPr b="1" i="0" sz="1400" u="none" cap="none" strike="noStrike">
                        <a:solidFill>
                          <a:schemeClr val="dk1"/>
                        </a:solidFill>
                        <a:latin typeface="Quattrocento Sans"/>
                        <a:ea typeface="Quattrocento Sans"/>
                        <a:cs typeface="Quattrocento Sans"/>
                        <a:sym typeface="Quattrocento Sans"/>
                      </a:endParaRPr>
                    </a:p>
                    <a:p>
                      <a:pPr indent="0" lvl="0" marL="0" marR="0" rtl="0" algn="ctr">
                        <a:lnSpc>
                          <a:spcPct val="100000"/>
                        </a:lnSpc>
                        <a:spcBef>
                          <a:spcPts val="280"/>
                        </a:spcBef>
                        <a:spcAft>
                          <a:spcPts val="0"/>
                        </a:spcAft>
                        <a:buClr>
                          <a:schemeClr val="lt1"/>
                        </a:buClr>
                        <a:buSzPts val="1400"/>
                        <a:buFont typeface="Quattrocento Sans"/>
                        <a:buNone/>
                      </a:pPr>
                      <a:r>
                        <a:t/>
                      </a:r>
                      <a:endParaRPr b="1" i="0" sz="1400" u="none" cap="none" strike="noStrike">
                        <a:solidFill>
                          <a:schemeClr val="dk1"/>
                        </a:solidFill>
                        <a:latin typeface="Quattrocento Sans"/>
                        <a:ea typeface="Quattrocento Sans"/>
                        <a:cs typeface="Quattrocento Sans"/>
                        <a:sym typeface="Quattrocento Sans"/>
                      </a:endParaRPr>
                    </a:p>
                    <a:p>
                      <a:pPr indent="0" lvl="0" marL="0" marR="0" rtl="0" algn="ctr">
                        <a:lnSpc>
                          <a:spcPct val="100000"/>
                        </a:lnSpc>
                        <a:spcBef>
                          <a:spcPts val="280"/>
                        </a:spcBef>
                        <a:spcAft>
                          <a:spcPts val="0"/>
                        </a:spcAft>
                        <a:buClr>
                          <a:schemeClr val="lt1"/>
                        </a:buClr>
                        <a:buSzPts val="1400"/>
                        <a:buFont typeface="Quattrocento Sans"/>
                        <a:buNone/>
                      </a:pPr>
                      <a:r>
                        <a:rPr b="1" lang="en-US" sz="1400" u="none" cap="none" strike="noStrike">
                          <a:solidFill>
                            <a:schemeClr val="dk1"/>
                          </a:solidFill>
                        </a:rPr>
                        <a:t>TRAVEL_AND_LOCAL</a:t>
                      </a:r>
                      <a:endParaRPr b="1" i="0" sz="1400" u="none" cap="none" strike="noStrike">
                        <a:solidFill>
                          <a:schemeClr val="dk1"/>
                        </a:solidFill>
                        <a:latin typeface="Quattrocento Sans"/>
                        <a:ea typeface="Quattrocento Sans"/>
                        <a:cs typeface="Quattrocento Sans"/>
                        <a:sym typeface="Quattrocento Sans"/>
                      </a:endParaRPr>
                    </a:p>
                  </a:txBody>
                  <a:tcPr marT="18287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lt1"/>
                        </a:buClr>
                        <a:buSzPts val="1400"/>
                        <a:buFont typeface="Quattrocento Sans"/>
                        <a:buNone/>
                      </a:pPr>
                      <a:r>
                        <a:rPr b="1" lang="en-US" sz="1400" u="none" cap="none" strike="noStrike">
                          <a:solidFill>
                            <a:schemeClr val="dk1"/>
                          </a:solidFill>
                        </a:rPr>
                        <a:t>PRODUCTIVITY</a:t>
                      </a:r>
                      <a:endParaRPr/>
                    </a:p>
                    <a:p>
                      <a:pPr indent="0" lvl="0" marL="0" marR="0" rtl="0" algn="ctr">
                        <a:lnSpc>
                          <a:spcPct val="100000"/>
                        </a:lnSpc>
                        <a:spcBef>
                          <a:spcPts val="280"/>
                        </a:spcBef>
                        <a:spcAft>
                          <a:spcPts val="0"/>
                        </a:spcAft>
                        <a:buClr>
                          <a:schemeClr val="lt1"/>
                        </a:buClr>
                        <a:buSzPts val="1400"/>
                        <a:buFont typeface="Quattrocento Sans"/>
                        <a:buNone/>
                      </a:pPr>
                      <a:r>
                        <a:t/>
                      </a:r>
                      <a:endParaRPr b="1" i="0" sz="1400" u="none" cap="none" strike="noStrike">
                        <a:solidFill>
                          <a:schemeClr val="dk1"/>
                        </a:solidFill>
                        <a:latin typeface="Quattrocento Sans"/>
                        <a:ea typeface="Quattrocento Sans"/>
                        <a:cs typeface="Quattrocento Sans"/>
                        <a:sym typeface="Quattrocento Sans"/>
                      </a:endParaRPr>
                    </a:p>
                    <a:p>
                      <a:pPr indent="0" lvl="0" marL="0" marR="0" rtl="0" algn="ctr">
                        <a:lnSpc>
                          <a:spcPct val="100000"/>
                        </a:lnSpc>
                        <a:spcBef>
                          <a:spcPts val="280"/>
                        </a:spcBef>
                        <a:spcAft>
                          <a:spcPts val="0"/>
                        </a:spcAft>
                        <a:buClr>
                          <a:schemeClr val="lt1"/>
                        </a:buClr>
                        <a:buSzPts val="1400"/>
                        <a:buFont typeface="Quattrocento Sans"/>
                        <a:buNone/>
                      </a:pPr>
                      <a:r>
                        <a:rPr b="1" lang="en-US" sz="1400" u="none" cap="none" strike="noStrike">
                          <a:solidFill>
                            <a:schemeClr val="dk1"/>
                          </a:solidFill>
                        </a:rPr>
                        <a:t>PARENTING</a:t>
                      </a:r>
                      <a:endParaRPr b="1" i="0" sz="1400" u="none" cap="none" strike="noStrike">
                        <a:solidFill>
                          <a:schemeClr val="dk1"/>
                        </a:solidFill>
                        <a:latin typeface="Quattrocento Sans"/>
                        <a:ea typeface="Quattrocento Sans"/>
                        <a:cs typeface="Quattrocento Sans"/>
                        <a:sym typeface="Quattrocento Sans"/>
                      </a:endParaRPr>
                    </a:p>
                    <a:p>
                      <a:pPr indent="0" lvl="0" marL="0" marR="0" rtl="0" algn="ctr">
                        <a:lnSpc>
                          <a:spcPct val="100000"/>
                        </a:lnSpc>
                        <a:spcBef>
                          <a:spcPts val="280"/>
                        </a:spcBef>
                        <a:spcAft>
                          <a:spcPts val="0"/>
                        </a:spcAft>
                        <a:buClr>
                          <a:schemeClr val="lt1"/>
                        </a:buClr>
                        <a:buSzPts val="1400"/>
                        <a:buFont typeface="Quattrocento Sans"/>
                        <a:buNone/>
                      </a:pPr>
                      <a:r>
                        <a:t/>
                      </a:r>
                      <a:endParaRPr b="1" i="0" sz="1400" u="none" cap="none" strike="noStrike">
                        <a:solidFill>
                          <a:schemeClr val="dk1"/>
                        </a:solidFill>
                        <a:latin typeface="Quattrocento Sans"/>
                        <a:ea typeface="Quattrocento Sans"/>
                        <a:cs typeface="Quattrocento Sans"/>
                        <a:sym typeface="Quattrocento Sans"/>
                      </a:endParaRPr>
                    </a:p>
                    <a:p>
                      <a:pPr indent="0" lvl="0" marL="0" marR="0" rtl="0" algn="ctr">
                        <a:lnSpc>
                          <a:spcPct val="100000"/>
                        </a:lnSpc>
                        <a:spcBef>
                          <a:spcPts val="280"/>
                        </a:spcBef>
                        <a:spcAft>
                          <a:spcPts val="0"/>
                        </a:spcAft>
                        <a:buClr>
                          <a:schemeClr val="lt1"/>
                        </a:buClr>
                        <a:buSzPts val="1400"/>
                        <a:buFont typeface="Quattrocento Sans"/>
                        <a:buNone/>
                      </a:pPr>
                      <a:r>
                        <a:t/>
                      </a:r>
                      <a:endParaRPr b="1" i="0" sz="1400" u="none" cap="none" strike="noStrike">
                        <a:solidFill>
                          <a:schemeClr val="dk1"/>
                        </a:solidFill>
                        <a:latin typeface="Quattrocento Sans"/>
                        <a:ea typeface="Quattrocento Sans"/>
                        <a:cs typeface="Quattrocento Sans"/>
                        <a:sym typeface="Quattrocento Sans"/>
                      </a:endParaRPr>
                    </a:p>
                    <a:p>
                      <a:pPr indent="0" lvl="0" marL="0" marR="0" rtl="0" algn="ctr">
                        <a:lnSpc>
                          <a:spcPct val="100000"/>
                        </a:lnSpc>
                        <a:spcBef>
                          <a:spcPts val="280"/>
                        </a:spcBef>
                        <a:spcAft>
                          <a:spcPts val="0"/>
                        </a:spcAft>
                        <a:buClr>
                          <a:schemeClr val="lt1"/>
                        </a:buClr>
                        <a:buSzPts val="1400"/>
                        <a:buFont typeface="Quattrocento Sans"/>
                        <a:buNone/>
                      </a:pPr>
                      <a:r>
                        <a:rPr b="1" lang="en-US" sz="1400" u="none" cap="none" strike="noStrike">
                          <a:solidFill>
                            <a:schemeClr val="dk1"/>
                          </a:solidFill>
                        </a:rPr>
                        <a:t>WEATHER</a:t>
                      </a:r>
                      <a:endParaRPr b="1" i="0" sz="1400" u="none" cap="none" strike="noStrike">
                        <a:solidFill>
                          <a:schemeClr val="dk1"/>
                        </a:solidFill>
                        <a:latin typeface="Quattrocento Sans"/>
                        <a:ea typeface="Quattrocento Sans"/>
                        <a:cs typeface="Quattrocento Sans"/>
                        <a:sym typeface="Quattrocento Sans"/>
                      </a:endParaRPr>
                    </a:p>
                  </a:txBody>
                  <a:tcPr marT="18287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5"/>
          <p:cNvSpPr txBox="1"/>
          <p:nvPr>
            <p:ph type="title"/>
          </p:nvPr>
        </p:nvSpPr>
        <p:spPr>
          <a:xfrm>
            <a:off x="5199742" y="715961"/>
            <a:ext cx="6477000" cy="11890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1"/>
              </a:buClr>
              <a:buSzPts val="4000"/>
              <a:buFont typeface="Quattrocento Sans"/>
              <a:buNone/>
            </a:pPr>
            <a:r>
              <a:rPr lang="en-US"/>
              <a:t>Interesting facts</a:t>
            </a:r>
            <a:br>
              <a:rPr lang="en-US"/>
            </a:br>
            <a:endParaRPr/>
          </a:p>
        </p:txBody>
      </p:sp>
      <p:sp>
        <p:nvSpPr>
          <p:cNvPr id="85" name="Google Shape;85;p5"/>
          <p:cNvSpPr txBox="1"/>
          <p:nvPr>
            <p:ph idx="1" type="body"/>
          </p:nvPr>
        </p:nvSpPr>
        <p:spPr>
          <a:xfrm>
            <a:off x="5199743" y="1905000"/>
            <a:ext cx="6477000" cy="3276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800"/>
              <a:buNone/>
            </a:pPr>
            <a:r>
              <a:rPr lang="en-US"/>
              <a:t>Some interesting facts about </a:t>
            </a:r>
            <a:r>
              <a:rPr lang="en-US">
                <a:solidFill>
                  <a:srgbClr val="0066FF"/>
                </a:solidFill>
              </a:rPr>
              <a:t>G</a:t>
            </a:r>
            <a:r>
              <a:rPr lang="en-US">
                <a:solidFill>
                  <a:srgbClr val="FF2625"/>
                </a:solidFill>
              </a:rPr>
              <a:t>o</a:t>
            </a:r>
            <a:r>
              <a:rPr lang="en-US">
                <a:solidFill>
                  <a:srgbClr val="FFFF00"/>
                </a:solidFill>
              </a:rPr>
              <a:t>o</a:t>
            </a:r>
            <a:r>
              <a:rPr lang="en-US">
                <a:solidFill>
                  <a:srgbClr val="0066FF"/>
                </a:solidFill>
              </a:rPr>
              <a:t>g</a:t>
            </a:r>
            <a:r>
              <a:rPr lang="en-US">
                <a:solidFill>
                  <a:srgbClr val="33CC33"/>
                </a:solidFill>
              </a:rPr>
              <a:t>l</a:t>
            </a:r>
            <a:r>
              <a:rPr lang="en-US">
                <a:solidFill>
                  <a:srgbClr val="FF2625"/>
                </a:solidFill>
              </a:rPr>
              <a:t>e </a:t>
            </a:r>
            <a:r>
              <a:rPr lang="en-US"/>
              <a:t>app store :</a:t>
            </a:r>
            <a:endParaRPr/>
          </a:p>
          <a:p>
            <a:pPr indent="-228600" lvl="1" marL="228600" rtl="0" algn="l">
              <a:lnSpc>
                <a:spcPct val="100000"/>
              </a:lnSpc>
              <a:spcBef>
                <a:spcPts val="1000"/>
              </a:spcBef>
              <a:spcAft>
                <a:spcPts val="0"/>
              </a:spcAft>
              <a:buClr>
                <a:schemeClr val="dk1"/>
              </a:buClr>
              <a:buSzPts val="1800"/>
              <a:buChar char="•"/>
            </a:pPr>
            <a:r>
              <a:rPr lang="en-US"/>
              <a:t>Highest reviewed apps are of the category communication ,social, game ,photography ,video players .</a:t>
            </a:r>
            <a:endParaRPr/>
          </a:p>
          <a:p>
            <a:pPr indent="-228600" lvl="1" marL="228600" rtl="0" algn="l">
              <a:lnSpc>
                <a:spcPct val="100000"/>
              </a:lnSpc>
              <a:spcBef>
                <a:spcPts val="1000"/>
              </a:spcBef>
              <a:spcAft>
                <a:spcPts val="0"/>
              </a:spcAft>
              <a:buClr>
                <a:schemeClr val="dk1"/>
              </a:buClr>
              <a:buSzPts val="1800"/>
              <a:buChar char="•"/>
            </a:pPr>
            <a:r>
              <a:rPr lang="en-US"/>
              <a:t>Highest Installations apps are same as the highest reviewed apps.</a:t>
            </a:r>
            <a:endParaRPr/>
          </a:p>
          <a:p>
            <a:pPr indent="-228600" lvl="1" marL="228600" rtl="0" algn="l">
              <a:lnSpc>
                <a:spcPct val="100000"/>
              </a:lnSpc>
              <a:spcBef>
                <a:spcPts val="1000"/>
              </a:spcBef>
              <a:spcAft>
                <a:spcPts val="0"/>
              </a:spcAft>
              <a:buClr>
                <a:schemeClr val="dk1"/>
              </a:buClr>
              <a:buSzPts val="1800"/>
              <a:buChar char="•"/>
            </a:pPr>
            <a:r>
              <a:rPr lang="en-US"/>
              <a:t>Teens are more active rather than any age group.</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6"/>
          <p:cNvSpPr txBox="1"/>
          <p:nvPr>
            <p:ph type="title"/>
          </p:nvPr>
        </p:nvSpPr>
        <p:spPr>
          <a:xfrm>
            <a:off x="762000" y="715964"/>
            <a:ext cx="10591800" cy="6463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9473AA"/>
              </a:buClr>
              <a:buSzPts val="4000"/>
              <a:buFont typeface="Quattrocento Sans"/>
              <a:buNone/>
            </a:pPr>
            <a:r>
              <a:rPr lang="en-US"/>
              <a:t>My Design</a:t>
            </a:r>
            <a:endParaRPr/>
          </a:p>
        </p:txBody>
      </p:sp>
      <p:sp>
        <p:nvSpPr>
          <p:cNvPr id="91" name="Google Shape;91;p6"/>
          <p:cNvSpPr txBox="1"/>
          <p:nvPr>
            <p:ph idx="1" type="body"/>
          </p:nvPr>
        </p:nvSpPr>
        <p:spPr>
          <a:xfrm>
            <a:off x="762000" y="1432562"/>
            <a:ext cx="10667999" cy="9274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800"/>
              <a:buNone/>
            </a:pPr>
            <a:r>
              <a:rPr lang="en-US"/>
              <a:t>These are the few graphs which are analysed from given data:</a:t>
            </a:r>
            <a:endParaRPr/>
          </a:p>
        </p:txBody>
      </p:sp>
      <p:pic>
        <p:nvPicPr>
          <p:cNvPr id="92" name="Google Shape;92;p6"/>
          <p:cNvPicPr preferRelativeResize="0"/>
          <p:nvPr/>
        </p:nvPicPr>
        <p:blipFill rotWithShape="1">
          <a:blip r:embed="rId3">
            <a:alphaModFix/>
          </a:blip>
          <a:srcRect b="0" l="0" r="0" t="0"/>
          <a:stretch/>
        </p:blipFill>
        <p:spPr>
          <a:xfrm>
            <a:off x="4002833" y="1782146"/>
            <a:ext cx="4030824" cy="4443866"/>
          </a:xfrm>
          <a:prstGeom prst="rect">
            <a:avLst/>
          </a:prstGeom>
          <a:noFill/>
          <a:ln>
            <a:noFill/>
          </a:ln>
        </p:spPr>
      </p:pic>
      <p:pic>
        <p:nvPicPr>
          <p:cNvPr id="93" name="Google Shape;93;p6"/>
          <p:cNvPicPr preferRelativeResize="0"/>
          <p:nvPr/>
        </p:nvPicPr>
        <p:blipFill rotWithShape="1">
          <a:blip r:embed="rId4">
            <a:alphaModFix/>
          </a:blip>
          <a:srcRect b="0" l="0" r="0" t="0"/>
          <a:stretch/>
        </p:blipFill>
        <p:spPr>
          <a:xfrm>
            <a:off x="0" y="1782146"/>
            <a:ext cx="4002833" cy="4443866"/>
          </a:xfrm>
          <a:prstGeom prst="rect">
            <a:avLst/>
          </a:prstGeom>
          <a:noFill/>
          <a:ln>
            <a:noFill/>
          </a:ln>
        </p:spPr>
      </p:pic>
      <p:pic>
        <p:nvPicPr>
          <p:cNvPr id="94" name="Google Shape;94;p6"/>
          <p:cNvPicPr preferRelativeResize="0"/>
          <p:nvPr/>
        </p:nvPicPr>
        <p:blipFill rotWithShape="1">
          <a:blip r:embed="rId5">
            <a:alphaModFix/>
          </a:blip>
          <a:srcRect b="0" l="0" r="0" t="0"/>
          <a:stretch/>
        </p:blipFill>
        <p:spPr>
          <a:xfrm>
            <a:off x="8005666" y="1846802"/>
            <a:ext cx="4114799" cy="437921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7"/>
          <p:cNvSpPr txBox="1"/>
          <p:nvPr>
            <p:ph type="title"/>
          </p:nvPr>
        </p:nvSpPr>
        <p:spPr>
          <a:xfrm>
            <a:off x="5442012" y="2766219"/>
            <a:ext cx="6220101" cy="132556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2"/>
              </a:buClr>
              <a:buSzPts val="4400"/>
              <a:buFont typeface="Quattrocento Sans"/>
              <a:buNone/>
            </a:pPr>
            <a:r>
              <a:rPr lang="en-US">
                <a:solidFill>
                  <a:schemeClr val="dk2"/>
                </a:solidFill>
              </a:rPr>
              <a:t>Swiggy</a:t>
            </a:r>
            <a:r>
              <a:rPr lang="en-US"/>
              <a:t> - Bangalore</a:t>
            </a:r>
            <a:br>
              <a:rPr lang="en-US"/>
            </a:br>
            <a:r>
              <a:rPr lang="en-US"/>
              <a:t>Outlet Analysis</a:t>
            </a:r>
            <a:br>
              <a:rPr lang="en-US"/>
            </a:br>
            <a:r>
              <a:rPr lang="en-US" sz="1800"/>
              <a:t> </a:t>
            </a:r>
            <a:br>
              <a:rPr lang="en-US" sz="1800"/>
            </a:br>
            <a:r>
              <a:rPr lang="en-US" sz="1800" u="sng">
                <a:solidFill>
                  <a:schemeClr val="hlink"/>
                </a:solidFill>
                <a:hlinkClick r:id="rId3"/>
              </a:rPr>
              <a:t>link for tableau (click here)</a:t>
            </a:r>
            <a:br>
              <a:rPr lang="en-US" sz="1800"/>
            </a:b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8"/>
          <p:cNvSpPr txBox="1"/>
          <p:nvPr>
            <p:ph type="title"/>
          </p:nvPr>
        </p:nvSpPr>
        <p:spPr>
          <a:xfrm>
            <a:off x="762000" y="715961"/>
            <a:ext cx="6477000" cy="11890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2"/>
              </a:buClr>
              <a:buSzPts val="4000"/>
              <a:buFont typeface="Quattrocento Sans"/>
              <a:buNone/>
            </a:pPr>
            <a:r>
              <a:rPr lang="en-US"/>
              <a:t>About</a:t>
            </a:r>
            <a:endParaRPr/>
          </a:p>
        </p:txBody>
      </p:sp>
      <p:sp>
        <p:nvSpPr>
          <p:cNvPr id="105" name="Google Shape;105;p8"/>
          <p:cNvSpPr txBox="1"/>
          <p:nvPr>
            <p:ph idx="1" type="body"/>
          </p:nvPr>
        </p:nvSpPr>
        <p:spPr>
          <a:xfrm>
            <a:off x="762000" y="1905000"/>
            <a:ext cx="6477000" cy="3276600"/>
          </a:xfrm>
          <a:prstGeom prst="rect">
            <a:avLst/>
          </a:prstGeom>
          <a:noFill/>
          <a:ln>
            <a:noFill/>
          </a:ln>
        </p:spPr>
        <p:txBody>
          <a:bodyPr anchorCtr="0" anchor="t" bIns="45700" lIns="91425" spcFirstLastPara="1" rIns="91425" wrap="square" tIns="45700">
            <a:noAutofit/>
          </a:bodyPr>
          <a:lstStyle/>
          <a:p>
            <a:pPr indent="-285750" lvl="0" marL="285750" rtl="0" algn="l">
              <a:lnSpc>
                <a:spcPct val="100000"/>
              </a:lnSpc>
              <a:spcBef>
                <a:spcPts val="0"/>
              </a:spcBef>
              <a:spcAft>
                <a:spcPts val="0"/>
              </a:spcAft>
              <a:buClr>
                <a:schemeClr val="dk1"/>
              </a:buClr>
              <a:buSzPts val="2000"/>
              <a:buFont typeface="Arial"/>
              <a:buChar char="•"/>
            </a:pPr>
            <a:r>
              <a:rPr lang="en-US" sz="2000"/>
              <a:t>Swiggy  was founded by Nandan</a:t>
            </a:r>
            <a:endParaRPr/>
          </a:p>
          <a:p>
            <a:pPr indent="0" lvl="0" marL="0" rtl="0" algn="l">
              <a:lnSpc>
                <a:spcPct val="100000"/>
              </a:lnSpc>
              <a:spcBef>
                <a:spcPts val="1000"/>
              </a:spcBef>
              <a:spcAft>
                <a:spcPts val="0"/>
              </a:spcAft>
              <a:buClr>
                <a:schemeClr val="dk1"/>
              </a:buClr>
              <a:buSzPts val="2000"/>
              <a:buNone/>
            </a:pPr>
            <a:r>
              <a:rPr lang="en-US" sz="2000"/>
              <a:t>Reddy,Sriharsha Majety and Rahul</a:t>
            </a:r>
            <a:endParaRPr/>
          </a:p>
          <a:p>
            <a:pPr indent="0" lvl="0" marL="0" rtl="0" algn="l">
              <a:lnSpc>
                <a:spcPct val="100000"/>
              </a:lnSpc>
              <a:spcBef>
                <a:spcPts val="1000"/>
              </a:spcBef>
              <a:spcAft>
                <a:spcPts val="0"/>
              </a:spcAft>
              <a:buClr>
                <a:schemeClr val="dk1"/>
              </a:buClr>
              <a:buSzPts val="2000"/>
              <a:buNone/>
            </a:pPr>
            <a:r>
              <a:rPr lang="en-US" sz="2000"/>
              <a:t>Jamini in 2014.</a:t>
            </a:r>
            <a:endParaRPr/>
          </a:p>
          <a:p>
            <a:pPr indent="0" lvl="0" marL="0" rtl="0" algn="l">
              <a:lnSpc>
                <a:spcPct val="100000"/>
              </a:lnSpc>
              <a:spcBef>
                <a:spcPts val="1000"/>
              </a:spcBef>
              <a:spcAft>
                <a:spcPts val="0"/>
              </a:spcAft>
              <a:buClr>
                <a:schemeClr val="dk1"/>
              </a:buClr>
              <a:buSzPts val="2000"/>
              <a:buNone/>
            </a:pPr>
            <a:r>
              <a:t/>
            </a:r>
            <a:endParaRPr sz="2000"/>
          </a:p>
          <a:p>
            <a:pPr indent="-285750" lvl="0" marL="285750" rtl="0" algn="l">
              <a:lnSpc>
                <a:spcPct val="100000"/>
              </a:lnSpc>
              <a:spcBef>
                <a:spcPts val="1000"/>
              </a:spcBef>
              <a:spcAft>
                <a:spcPts val="0"/>
              </a:spcAft>
              <a:buClr>
                <a:schemeClr val="dk1"/>
              </a:buClr>
              <a:buSzPts val="2000"/>
              <a:buFont typeface="Arial"/>
              <a:buChar char="•"/>
            </a:pPr>
            <a:r>
              <a:rPr lang="en-US" sz="2000"/>
              <a:t>Swiggy  started it’s journey in</a:t>
            </a:r>
            <a:endParaRPr/>
          </a:p>
          <a:p>
            <a:pPr indent="0" lvl="0" marL="0" rtl="0" algn="l">
              <a:lnSpc>
                <a:spcPct val="100000"/>
              </a:lnSpc>
              <a:spcBef>
                <a:spcPts val="1000"/>
              </a:spcBef>
              <a:spcAft>
                <a:spcPts val="0"/>
              </a:spcAft>
              <a:buClr>
                <a:schemeClr val="dk1"/>
              </a:buClr>
              <a:buSzPts val="2000"/>
              <a:buNone/>
            </a:pPr>
            <a:r>
              <a:rPr lang="en-US" sz="2000"/>
              <a:t>Bangalore with 6 delivery</a:t>
            </a:r>
            <a:endParaRPr/>
          </a:p>
          <a:p>
            <a:pPr indent="0" lvl="0" marL="0" rtl="0" algn="l">
              <a:lnSpc>
                <a:spcPct val="100000"/>
              </a:lnSpc>
              <a:spcBef>
                <a:spcPts val="1000"/>
              </a:spcBef>
              <a:spcAft>
                <a:spcPts val="0"/>
              </a:spcAft>
              <a:buClr>
                <a:schemeClr val="dk1"/>
              </a:buClr>
              <a:buSzPts val="2000"/>
              <a:buNone/>
            </a:pPr>
            <a:r>
              <a:rPr lang="en-US" sz="2000"/>
              <a:t>executives and 25 restaurants.</a:t>
            </a:r>
            <a:endParaRPr/>
          </a:p>
          <a:p>
            <a:pPr indent="0" lvl="0" marL="0" rtl="0" algn="l">
              <a:lnSpc>
                <a:spcPct val="100000"/>
              </a:lnSpc>
              <a:spcBef>
                <a:spcPts val="1000"/>
              </a:spcBef>
              <a:spcAft>
                <a:spcPts val="0"/>
              </a:spcAft>
              <a:buClr>
                <a:schemeClr val="dk1"/>
              </a:buClr>
              <a:buSzPts val="2000"/>
              <a:buNone/>
            </a:pPr>
            <a:r>
              <a:t/>
            </a:r>
            <a:endParaRPr sz="2000"/>
          </a:p>
          <a:p>
            <a:pPr indent="-285750" lvl="0" marL="285750" rtl="0" algn="l">
              <a:lnSpc>
                <a:spcPct val="100000"/>
              </a:lnSpc>
              <a:spcBef>
                <a:spcPts val="1000"/>
              </a:spcBef>
              <a:spcAft>
                <a:spcPts val="0"/>
              </a:spcAft>
              <a:buClr>
                <a:schemeClr val="dk1"/>
              </a:buClr>
              <a:buSzPts val="2000"/>
              <a:buFont typeface="Arial"/>
              <a:buChar char="•"/>
            </a:pPr>
            <a:r>
              <a:rPr lang="en-US" sz="2000"/>
              <a:t>It is totally a service based</a:t>
            </a:r>
            <a:endParaRPr/>
          </a:p>
          <a:p>
            <a:pPr indent="0" lvl="0" marL="0" rtl="0" algn="l">
              <a:lnSpc>
                <a:spcPct val="100000"/>
              </a:lnSpc>
              <a:spcBef>
                <a:spcPts val="1000"/>
              </a:spcBef>
              <a:spcAft>
                <a:spcPts val="0"/>
              </a:spcAft>
              <a:buClr>
                <a:schemeClr val="dk1"/>
              </a:buClr>
              <a:buSzPts val="2000"/>
              <a:buNone/>
            </a:pPr>
            <a:r>
              <a:rPr lang="en-US" sz="2000"/>
              <a:t>company.</a:t>
            </a:r>
            <a:endParaRPr sz="20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9"/>
          <p:cNvSpPr txBox="1"/>
          <p:nvPr>
            <p:ph type="title"/>
          </p:nvPr>
        </p:nvSpPr>
        <p:spPr>
          <a:xfrm>
            <a:off x="5199742" y="715961"/>
            <a:ext cx="6477000" cy="11890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1"/>
              </a:buClr>
              <a:buSzPts val="4000"/>
              <a:buFont typeface="Quattrocento Sans"/>
              <a:buNone/>
            </a:pPr>
            <a:r>
              <a:rPr lang="en-US"/>
              <a:t>Overview</a:t>
            </a:r>
            <a:endParaRPr/>
          </a:p>
        </p:txBody>
      </p:sp>
      <p:sp>
        <p:nvSpPr>
          <p:cNvPr id="111" name="Google Shape;111;p9"/>
          <p:cNvSpPr txBox="1"/>
          <p:nvPr>
            <p:ph idx="1" type="body"/>
          </p:nvPr>
        </p:nvSpPr>
        <p:spPr>
          <a:xfrm>
            <a:off x="5199743" y="1905000"/>
            <a:ext cx="6477000" cy="3276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1800"/>
              <a:buNone/>
            </a:pPr>
            <a:r>
              <a:t/>
            </a:r>
            <a:endParaRPr/>
          </a:p>
          <a:p>
            <a:pPr indent="0" lvl="0" marL="0" rtl="0" algn="ctr">
              <a:lnSpc>
                <a:spcPct val="100000"/>
              </a:lnSpc>
              <a:spcBef>
                <a:spcPts val="1000"/>
              </a:spcBef>
              <a:spcAft>
                <a:spcPts val="0"/>
              </a:spcAft>
              <a:buClr>
                <a:schemeClr val="dk1"/>
              </a:buClr>
              <a:buSzPts val="1800"/>
              <a:buNone/>
            </a:pPr>
            <a:r>
              <a:t/>
            </a:r>
            <a:endParaRPr/>
          </a:p>
          <a:p>
            <a:pPr indent="0" lvl="0" marL="0" rtl="0" algn="ctr">
              <a:lnSpc>
                <a:spcPct val="100000"/>
              </a:lnSpc>
              <a:spcBef>
                <a:spcPts val="1000"/>
              </a:spcBef>
              <a:spcAft>
                <a:spcPts val="0"/>
              </a:spcAft>
              <a:buClr>
                <a:schemeClr val="dk1"/>
              </a:buClr>
              <a:buSzPts val="2800"/>
              <a:buNone/>
            </a:pPr>
            <a:r>
              <a:rPr lang="en-US" sz="2800"/>
              <a:t>By analyzing Swiggy data we can</a:t>
            </a:r>
            <a:endParaRPr/>
          </a:p>
          <a:p>
            <a:pPr indent="0" lvl="0" marL="0" rtl="0" algn="ctr">
              <a:lnSpc>
                <a:spcPct val="100000"/>
              </a:lnSpc>
              <a:spcBef>
                <a:spcPts val="1000"/>
              </a:spcBef>
              <a:spcAft>
                <a:spcPts val="0"/>
              </a:spcAft>
              <a:buClr>
                <a:schemeClr val="dk1"/>
              </a:buClr>
              <a:buSzPts val="2800"/>
              <a:buNone/>
            </a:pPr>
            <a:r>
              <a:rPr lang="en-US" sz="2800"/>
              <a:t>know that in which location many</a:t>
            </a:r>
            <a:endParaRPr/>
          </a:p>
          <a:p>
            <a:pPr indent="0" lvl="0" marL="0" rtl="0" algn="ctr">
              <a:lnSpc>
                <a:spcPct val="100000"/>
              </a:lnSpc>
              <a:spcBef>
                <a:spcPts val="1000"/>
              </a:spcBef>
              <a:spcAft>
                <a:spcPts val="0"/>
              </a:spcAft>
              <a:buClr>
                <a:schemeClr val="dk1"/>
              </a:buClr>
              <a:buSzPts val="2800"/>
              <a:buNone/>
            </a:pPr>
            <a:r>
              <a:rPr lang="en-US" sz="2800"/>
              <a:t>restaurants are situated,average</a:t>
            </a:r>
            <a:endParaRPr sz="2800"/>
          </a:p>
          <a:p>
            <a:pPr indent="0" lvl="0" marL="0" rtl="0" algn="ctr">
              <a:lnSpc>
                <a:spcPct val="100000"/>
              </a:lnSpc>
              <a:spcBef>
                <a:spcPts val="1000"/>
              </a:spcBef>
              <a:spcAft>
                <a:spcPts val="0"/>
              </a:spcAft>
              <a:buClr>
                <a:schemeClr val="dk1"/>
              </a:buClr>
              <a:buSzPts val="2800"/>
              <a:buNone/>
            </a:pPr>
            <a:r>
              <a:rPr lang="en-US" sz="2800"/>
              <a:t>cost of a dish,rating of dish.</a:t>
            </a:r>
            <a:endParaRPr sz="2800"/>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Custom 115">
      <a:dk1>
        <a:srgbClr val="000000"/>
      </a:dk1>
      <a:lt1>
        <a:srgbClr val="FFFFFF"/>
      </a:lt1>
      <a:dk2>
        <a:srgbClr val="F36E36"/>
      </a:dk2>
      <a:lt2>
        <a:srgbClr val="E7E6E6"/>
      </a:lt2>
      <a:accent1>
        <a:srgbClr val="A31312"/>
      </a:accent1>
      <a:accent2>
        <a:srgbClr val="E7E6E6"/>
      </a:accent2>
      <a:accent3>
        <a:srgbClr val="FDB913"/>
      </a:accent3>
      <a:accent4>
        <a:srgbClr val="1E753B"/>
      </a:accent4>
      <a:accent5>
        <a:srgbClr val="067CA2"/>
      </a:accent5>
      <a:accent6>
        <a:srgbClr val="493456"/>
      </a:accent6>
      <a:hlink>
        <a:srgbClr val="067CA2"/>
      </a:hlink>
      <a:folHlink>
        <a:srgbClr val="886D9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2022-05-06T06:19:48Z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