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BA99-FFB8-4867-B3EF-D11601B9D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D39E1-7EBE-4C58-BEBD-DE8F987E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5251-B35F-4201-9FD8-C8FFC628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BDA-4BCD-4C6F-950D-6F1819DDE10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0832-CB9C-423D-AF6C-6FE8F2B4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8A024-7339-45FD-B573-92014975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EF86-E1B7-4BB7-8BBF-2C5A266F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4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DDAF-656C-4EFE-A46F-6CDF56A8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CD80E-0F16-41DB-AE34-FA54872F8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2E0E4-1D70-4E03-9304-4066237F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BDA-4BCD-4C6F-950D-6F1819DDE10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EF99C-235A-48EB-B1AC-362879DA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7E6F-DDAE-4AC2-AFEE-225371BE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EF86-E1B7-4BB7-8BBF-2C5A266F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5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8CE98-5EBA-4433-98C4-5A237250D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3A3CE-E5C9-42BB-A4E3-8D34DABA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0BDE-6A18-4E03-9618-778D0751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BDA-4BCD-4C6F-950D-6F1819DDE10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4EE5D-1913-4261-A2FC-2C2EFB30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225-AF1C-472B-9872-4417C114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EF86-E1B7-4BB7-8BBF-2C5A266F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6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DBC8-CE6E-4167-860E-875F18DD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B4D3-F510-4DC5-A774-6B470602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B1CE-0619-4F8E-B23B-28734B68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BDA-4BCD-4C6F-950D-6F1819DDE10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A3E7-B92B-459F-9E01-B0B3A9FD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4E432-5168-4957-93F7-CAB9F440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EF86-E1B7-4BB7-8BBF-2C5A266F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6072-EDC2-4B03-8575-BDEE50C1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ABB06-2ECA-4E0E-8AD5-8BB62F0E8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09D4-B2E1-4911-8093-F3008322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BDA-4BCD-4C6F-950D-6F1819DDE10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81C0E-B355-4AF4-8A9B-0562D9ED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B0A3-13D1-47EE-A083-0A13A2B1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EF86-E1B7-4BB7-8BBF-2C5A266F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CA0A-7535-455C-82A3-E6DE24F3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C534-3FFA-4B9A-96B1-1FC98040E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04638-3B9C-497C-B2FC-8239BB719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3F493-188D-4E50-884E-B7D41908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BDA-4BCD-4C6F-950D-6F1819DDE10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3460D-F90E-46B2-8B52-48BB1C7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12E37-E774-4E64-81E4-C5CB7FC1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EF86-E1B7-4BB7-8BBF-2C5A266F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7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29CC-905F-4B8F-B498-929E723F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44D7B-CB90-4563-A0FA-9876C147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46180-FB6B-4F36-A359-B00B1FEE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F3B53-279E-4E3A-9B8F-F678C748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FD60C-7249-4A74-BEC9-D24393723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9DDB0-FA57-4F92-BE99-967AA35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BDA-4BCD-4C6F-950D-6F1819DDE10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ED37E-7B23-47C6-9AF4-06340343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F4F9D-690E-4C95-A4FA-64E9BA32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EF86-E1B7-4BB7-8BBF-2C5A266F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BEA9-863B-467B-B909-E030A911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51CD6-73B0-4116-AA6D-85E464AB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BDA-4BCD-4C6F-950D-6F1819DDE10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B36CC-FEA6-4CD5-B8C0-7AE2807D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AA62-0667-4C89-B9AB-F8DE0901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EF86-E1B7-4BB7-8BBF-2C5A266F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A159F-7ABD-4833-A934-E50162C5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BDA-4BCD-4C6F-950D-6F1819DDE10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11A80-3A77-413F-B179-ADEA50BF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EE57-0126-4FF6-961F-5B9D90DD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EF86-E1B7-4BB7-8BBF-2C5A266F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ADC2-B091-49ED-9446-53BBA4FD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841E-5EAE-4B85-8F62-A16DBB78D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64150-25EF-4701-9AB5-AF639F8AC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A7B6B-41E2-450D-949C-3D23EA52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BDA-4BCD-4C6F-950D-6F1819DDE10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FE9A2-15FA-47A9-B7FD-FB142881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E00A8-AF17-41F2-9264-53364281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EF86-E1B7-4BB7-8BBF-2C5A266F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C2B6-A37C-47D6-ACD9-195E9005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7E563-45FF-4E04-B394-3151B8336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9A275-64E7-4D7D-BDBB-059054D44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CF35A-28B4-4B9B-907B-18CEA1DB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BDA-4BCD-4C6F-950D-6F1819DDE10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6B7DC-4BBF-4D4B-8991-96581855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FE182-3E49-4820-963A-A9390930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EF86-E1B7-4BB7-8BBF-2C5A266F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9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D4094-BB8C-4341-911A-3608C956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1678-B8FB-45DF-87B8-1E1180F86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A1AC-CF56-4704-98E0-1A058885F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ABDA-4BCD-4C6F-950D-6F1819DDE10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AD13-4FED-45E3-9AFF-A61F44405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6A5-0BFA-4814-9209-2B998F3D7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EF86-E1B7-4BB7-8BBF-2C5A266F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7261A-A2CE-4C71-85F9-96901B2AB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Git log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9F913-70FB-4B36-90FE-682EC4A3A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Enterprise Code Review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March 13 2020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61B7C7-E2E2-4B1C-9040-6B6A2523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869568"/>
            <a:ext cx="4047843" cy="175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0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9727-4A0F-40BB-A4F5-56872E8B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90" y="136526"/>
            <a:ext cx="10515600" cy="1073150"/>
          </a:xfrm>
        </p:spPr>
        <p:txBody>
          <a:bodyPr/>
          <a:lstStyle/>
          <a:p>
            <a:r>
              <a:rPr lang="en-US" dirty="0"/>
              <a:t>Visual of commits made by our team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25484B-63D6-4380-A27E-CA539D354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0" y="1186484"/>
            <a:ext cx="11986593" cy="5435600"/>
          </a:xfrm>
          <a:prstGeom prst="rect">
            <a:avLst/>
          </a:prstGeom>
        </p:spPr>
      </p:pic>
      <p:pic>
        <p:nvPicPr>
          <p:cNvPr id="7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1C9EBC-CACE-4095-9D23-630A0FA2C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702" y="2612"/>
            <a:ext cx="2062220" cy="89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20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2D5FA-0CD5-444F-9E52-AA6762CE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898652-516B-4EEE-8CBE-DB118CC1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Software is invisible until complete</a:t>
            </a:r>
          </a:p>
          <a:p>
            <a:r>
              <a:rPr lang="en-US" sz="2400">
                <a:solidFill>
                  <a:srgbClr val="FEFFFF"/>
                </a:solidFill>
              </a:rPr>
              <a:t>Bring visibility in intermediate steps of work</a:t>
            </a:r>
          </a:p>
          <a:p>
            <a:r>
              <a:rPr lang="en-US" sz="2400">
                <a:solidFill>
                  <a:srgbClr val="FEFFFF"/>
                </a:solidFill>
              </a:rPr>
              <a:t>One way is to look at the commits made on a particular day</a:t>
            </a:r>
          </a:p>
          <a:p>
            <a:r>
              <a:rPr lang="en-US" sz="2400">
                <a:solidFill>
                  <a:srgbClr val="FEFFFF"/>
                </a:solidFill>
              </a:rPr>
              <a:t>Shows the volume of work produced</a:t>
            </a:r>
          </a:p>
        </p:txBody>
      </p:sp>
      <p:pic>
        <p:nvPicPr>
          <p:cNvPr id="15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757F87-5901-4904-A44F-B355715D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2965" y="18340"/>
            <a:ext cx="2244414" cy="117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1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2B23D-3164-4C43-9E5A-AB5B0A9E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Sections of Code</a:t>
            </a:r>
          </a:p>
        </p:txBody>
      </p:sp>
      <p:pic>
        <p:nvPicPr>
          <p:cNvPr id="4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BFE5C0-45D2-44EC-8AF7-31E2DE1F9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" y="2687896"/>
            <a:ext cx="3425957" cy="14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708B-8CE1-4061-AF67-A8F4978A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/>
              <a:t>1. Loading Libraries</a:t>
            </a:r>
          </a:p>
          <a:p>
            <a:r>
              <a:rPr lang="en-US" sz="2000"/>
              <a:t>2. Function Definition to get git log</a:t>
            </a:r>
          </a:p>
          <a:p>
            <a:r>
              <a:rPr lang="en-US" sz="2000"/>
              <a:t>3. Loop that operates all repos in the directory on the defined function</a:t>
            </a:r>
          </a:p>
          <a:p>
            <a:r>
              <a:rPr lang="en-US" sz="2000"/>
              <a:t>4. Data cleanup to add repo and change date to a format easier to plot</a:t>
            </a:r>
          </a:p>
          <a:p>
            <a:r>
              <a:rPr lang="en-US" sz="2000"/>
              <a:t>5. Plot Required fields from the data</a:t>
            </a:r>
          </a:p>
        </p:txBody>
      </p:sp>
    </p:spTree>
    <p:extLst>
      <p:ext uri="{BB962C8B-B14F-4D97-AF65-F5344CB8AC3E}">
        <p14:creationId xmlns:p14="http://schemas.microsoft.com/office/powerpoint/2010/main" val="3698500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C9DA1-5007-493A-BED7-A7A15F9F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3" cy="1325563"/>
          </a:xfrm>
        </p:spPr>
        <p:txBody>
          <a:bodyPr>
            <a:normAutofit/>
          </a:bodyPr>
          <a:lstStyle/>
          <a:p>
            <a:r>
              <a:rPr lang="en-US"/>
              <a:t>Function definition to get git log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E66FD-3500-4734-993F-539F403B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6" y="834887"/>
            <a:ext cx="4999382" cy="271338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pic>
        <p:nvPicPr>
          <p:cNvPr id="5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470FF0-5B86-4877-85B8-D7B34166E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66" y="4069163"/>
            <a:ext cx="4072421" cy="1761322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976D5-C7A3-44DB-ACF8-0F48C499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9" y="1946684"/>
            <a:ext cx="6118403" cy="4351338"/>
          </a:xfrm>
        </p:spPr>
        <p:txBody>
          <a:bodyPr>
            <a:normAutofit/>
          </a:bodyPr>
          <a:lstStyle/>
          <a:p>
            <a:r>
              <a:rPr lang="en-US"/>
              <a:t>System command used to get git log in R</a:t>
            </a:r>
          </a:p>
          <a:p>
            <a:r>
              <a:rPr lang="en-US"/>
              <a:t>Pretty format to get commit information in a neat format</a:t>
            </a:r>
          </a:p>
          <a:p>
            <a:r>
              <a:rPr lang="en-US"/>
              <a:t>Using tibble to get commiter, commit_date, commit_hash by indexing the system output</a:t>
            </a:r>
          </a:p>
          <a:p>
            <a:r>
              <a:rPr lang="en-US"/>
              <a:t>Get git log in cmd by navigating to where the repo is stored locally</a:t>
            </a:r>
          </a:p>
          <a:p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54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E5C1A0D6-DF35-4C4B-BC0C-86293AB5E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091B-39E3-4033-9E28-B03ED63E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7189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 log Summary</vt:lpstr>
      <vt:lpstr>Visual of commits made by our team</vt:lpstr>
      <vt:lpstr>Motivation</vt:lpstr>
      <vt:lpstr>Sections of Code</vt:lpstr>
      <vt:lpstr>Function definition to get git log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log Summary</dc:title>
  <dc:creator>Preethi Narayanan</dc:creator>
  <cp:lastModifiedBy>Preethi Narayanan</cp:lastModifiedBy>
  <cp:revision>1</cp:revision>
  <dcterms:created xsi:type="dcterms:W3CDTF">2020-02-26T18:56:16Z</dcterms:created>
  <dcterms:modified xsi:type="dcterms:W3CDTF">2020-02-26T18:57:33Z</dcterms:modified>
</cp:coreProperties>
</file>