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6256000" cy="9144000"/>
  <p:notesSz cx="16256000" cy="9144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58" y="-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27270"/>
            <a:ext cx="15360650" cy="8416925"/>
          </a:xfrm>
          <a:custGeom>
            <a:avLst/>
            <a:gdLst/>
            <a:ahLst/>
            <a:cxnLst/>
            <a:rect l="l" t="t" r="r" b="b"/>
            <a:pathLst>
              <a:path w="15360650" h="8416925">
                <a:moveTo>
                  <a:pt x="15349608" y="8416729"/>
                </a:moveTo>
                <a:lnTo>
                  <a:pt x="0" y="8416729"/>
                </a:lnTo>
                <a:lnTo>
                  <a:pt x="0" y="0"/>
                </a:lnTo>
                <a:lnTo>
                  <a:pt x="15360443" y="19820"/>
                </a:lnTo>
                <a:lnTo>
                  <a:pt x="15349608" y="841672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31634" y="6433"/>
            <a:ext cx="6324600" cy="9137650"/>
          </a:xfrm>
          <a:custGeom>
            <a:avLst/>
            <a:gdLst/>
            <a:ahLst/>
            <a:cxnLst/>
            <a:rect l="l" t="t" r="r" b="b"/>
            <a:pathLst>
              <a:path w="6324600" h="9137650">
                <a:moveTo>
                  <a:pt x="2571791" y="0"/>
                </a:moveTo>
                <a:lnTo>
                  <a:pt x="4196266" y="9136941"/>
                </a:lnTo>
              </a:path>
              <a:path w="6324600" h="9137650">
                <a:moveTo>
                  <a:pt x="6324404" y="4920169"/>
                </a:moveTo>
                <a:lnTo>
                  <a:pt x="0" y="9137351"/>
                </a:lnTo>
              </a:path>
            </a:pathLst>
          </a:custGeom>
          <a:ln w="12700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242986" y="0"/>
            <a:ext cx="4013200" cy="9144000"/>
          </a:xfrm>
          <a:custGeom>
            <a:avLst/>
            <a:gdLst/>
            <a:ahLst/>
            <a:cxnLst/>
            <a:rect l="l" t="t" r="r" b="b"/>
            <a:pathLst>
              <a:path w="4013200" h="9144000">
                <a:moveTo>
                  <a:pt x="4013072" y="9143715"/>
                </a:moveTo>
                <a:lnTo>
                  <a:pt x="0" y="9143715"/>
                </a:lnTo>
                <a:lnTo>
                  <a:pt x="2725858" y="0"/>
                </a:lnTo>
                <a:lnTo>
                  <a:pt x="4013072" y="0"/>
                </a:lnTo>
                <a:lnTo>
                  <a:pt x="4013072" y="9143715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804031" y="0"/>
            <a:ext cx="3452495" cy="9144000"/>
          </a:xfrm>
          <a:custGeom>
            <a:avLst/>
            <a:gdLst/>
            <a:ahLst/>
            <a:cxnLst/>
            <a:rect l="l" t="t" r="r" b="b"/>
            <a:pathLst>
              <a:path w="3452494" h="9144000">
                <a:moveTo>
                  <a:pt x="3452117" y="9143715"/>
                </a:moveTo>
                <a:lnTo>
                  <a:pt x="1611765" y="9143715"/>
                </a:lnTo>
                <a:lnTo>
                  <a:pt x="0" y="0"/>
                </a:lnTo>
                <a:lnTo>
                  <a:pt x="3452117" y="0"/>
                </a:lnTo>
                <a:lnTo>
                  <a:pt x="3452117" y="9143715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912781" y="4064062"/>
            <a:ext cx="4344035" cy="5080635"/>
          </a:xfrm>
          <a:custGeom>
            <a:avLst/>
            <a:gdLst/>
            <a:ahLst/>
            <a:cxnLst/>
            <a:rect l="l" t="t" r="r" b="b"/>
            <a:pathLst>
              <a:path w="4344034" h="5080634">
                <a:moveTo>
                  <a:pt x="4343466" y="5080077"/>
                </a:moveTo>
                <a:lnTo>
                  <a:pt x="0" y="5080077"/>
                </a:lnTo>
                <a:lnTo>
                  <a:pt x="4343466" y="0"/>
                </a:lnTo>
                <a:lnTo>
                  <a:pt x="4343466" y="508007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2450763" y="0"/>
            <a:ext cx="3805554" cy="9144000"/>
          </a:xfrm>
          <a:custGeom>
            <a:avLst/>
            <a:gdLst/>
            <a:ahLst/>
            <a:cxnLst/>
            <a:rect l="l" t="t" r="r" b="b"/>
            <a:pathLst>
              <a:path w="3805555" h="9144000">
                <a:moveTo>
                  <a:pt x="3805470" y="9143715"/>
                </a:moveTo>
                <a:lnTo>
                  <a:pt x="3293092" y="9143715"/>
                </a:lnTo>
                <a:lnTo>
                  <a:pt x="0" y="0"/>
                </a:lnTo>
                <a:lnTo>
                  <a:pt x="3805470" y="0"/>
                </a:lnTo>
                <a:lnTo>
                  <a:pt x="3805470" y="9143715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529023" y="0"/>
            <a:ext cx="1727200" cy="9144000"/>
          </a:xfrm>
          <a:custGeom>
            <a:avLst/>
            <a:gdLst/>
            <a:ahLst/>
            <a:cxnLst/>
            <a:rect l="l" t="t" r="r" b="b"/>
            <a:pathLst>
              <a:path w="1727200" h="9144000">
                <a:moveTo>
                  <a:pt x="1727066" y="9143715"/>
                </a:moveTo>
                <a:lnTo>
                  <a:pt x="0" y="9143715"/>
                </a:lnTo>
                <a:lnTo>
                  <a:pt x="1363149" y="0"/>
                </a:lnTo>
                <a:lnTo>
                  <a:pt x="1727066" y="0"/>
                </a:lnTo>
                <a:lnTo>
                  <a:pt x="1727066" y="9143715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4581885" y="0"/>
            <a:ext cx="1674495" cy="9144000"/>
          </a:xfrm>
          <a:custGeom>
            <a:avLst/>
            <a:gdLst/>
            <a:ahLst/>
            <a:cxnLst/>
            <a:rect l="l" t="t" r="r" b="b"/>
            <a:pathLst>
              <a:path w="1674494" h="9144000">
                <a:moveTo>
                  <a:pt x="1674341" y="9143715"/>
                </a:moveTo>
                <a:lnTo>
                  <a:pt x="1486011" y="9143715"/>
                </a:lnTo>
                <a:lnTo>
                  <a:pt x="0" y="0"/>
                </a:lnTo>
                <a:lnTo>
                  <a:pt x="1674341" y="0"/>
                </a:lnTo>
                <a:lnTo>
                  <a:pt x="1674341" y="9143715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3830510" y="4787972"/>
            <a:ext cx="2426335" cy="4356735"/>
          </a:xfrm>
          <a:custGeom>
            <a:avLst/>
            <a:gdLst/>
            <a:ahLst/>
            <a:cxnLst/>
            <a:rect l="l" t="t" r="r" b="b"/>
            <a:pathLst>
              <a:path w="2426334" h="4356734">
                <a:moveTo>
                  <a:pt x="2425737" y="4356166"/>
                </a:moveTo>
                <a:lnTo>
                  <a:pt x="0" y="4356166"/>
                </a:lnTo>
                <a:lnTo>
                  <a:pt x="2425737" y="0"/>
                </a:lnTo>
                <a:lnTo>
                  <a:pt x="2425737" y="4356166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5346781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7" y="3797358"/>
                </a:moveTo>
                <a:lnTo>
                  <a:pt x="0" y="3797358"/>
                </a:lnTo>
                <a:lnTo>
                  <a:pt x="0" y="0"/>
                </a:lnTo>
                <a:lnTo>
                  <a:pt x="596907" y="379735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5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5" y="0"/>
                </a:lnTo>
                <a:lnTo>
                  <a:pt x="419105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7900" y="1028700"/>
            <a:ext cx="4959985" cy="894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Microsoft JhengHei"/>
                <a:cs typeface="Microsoft JhengHei"/>
              </a:defRPr>
            </a:lvl1pPr>
          </a:lstStyle>
          <a:p>
            <a:pPr marL="38100">
              <a:lnSpc>
                <a:spcPts val="1789"/>
              </a:lnSpc>
            </a:pPr>
            <a:fld id="{81D60167-4931-47E6-BA6A-407CBD079E47}" type="slidenum">
              <a:rPr spc="-50" dirty="0"/>
              <a:pPr marL="38100">
                <a:lnSpc>
                  <a:spcPts val="1789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Microsoft JhengHei"/>
                <a:cs typeface="Microsoft JhengHei"/>
              </a:defRPr>
            </a:lvl1pPr>
          </a:lstStyle>
          <a:p>
            <a:pPr marL="38100">
              <a:lnSpc>
                <a:spcPts val="1789"/>
              </a:lnSpc>
            </a:pPr>
            <a:fld id="{81D60167-4931-47E6-BA6A-407CBD079E47}" type="slidenum">
              <a:rPr spc="-50" dirty="0"/>
              <a:pPr marL="38100">
                <a:lnSpc>
                  <a:spcPts val="1789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Microsoft JhengHei"/>
                <a:cs typeface="Microsoft JhengHei"/>
              </a:defRPr>
            </a:lvl1pPr>
          </a:lstStyle>
          <a:p>
            <a:pPr marL="38100">
              <a:lnSpc>
                <a:spcPts val="1789"/>
              </a:lnSpc>
            </a:pPr>
            <a:fld id="{81D60167-4931-47E6-BA6A-407CBD079E47}" type="slidenum">
              <a:rPr spc="-50" dirty="0"/>
              <a:pPr marL="38100">
                <a:lnSpc>
                  <a:spcPts val="1789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Microsoft JhengHei"/>
                <a:cs typeface="Microsoft JhengHei"/>
              </a:defRPr>
            </a:lvl1pPr>
          </a:lstStyle>
          <a:p>
            <a:pPr marL="38100">
              <a:lnSpc>
                <a:spcPts val="1789"/>
              </a:lnSpc>
            </a:pPr>
            <a:fld id="{81D60167-4931-47E6-BA6A-407CBD079E47}" type="slidenum">
              <a:rPr spc="-50" dirty="0"/>
              <a:pPr marL="38100">
                <a:lnSpc>
                  <a:spcPts val="1789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Microsoft JhengHei"/>
                <a:cs typeface="Microsoft JhengHei"/>
              </a:defRPr>
            </a:lvl1pPr>
          </a:lstStyle>
          <a:p>
            <a:pPr marL="38100">
              <a:lnSpc>
                <a:spcPts val="1789"/>
              </a:lnSpc>
            </a:pPr>
            <a:fld id="{81D60167-4931-47E6-BA6A-407CBD079E47}" type="slidenum">
              <a:rPr spc="-50" dirty="0"/>
              <a:pPr marL="38100">
                <a:lnSpc>
                  <a:spcPts val="1789"/>
                </a:lnSpc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931634" y="6433"/>
            <a:ext cx="6324600" cy="9137650"/>
          </a:xfrm>
          <a:custGeom>
            <a:avLst/>
            <a:gdLst/>
            <a:ahLst/>
            <a:cxnLst/>
            <a:rect l="l" t="t" r="r" b="b"/>
            <a:pathLst>
              <a:path w="6324600" h="9137650">
                <a:moveTo>
                  <a:pt x="2571791" y="0"/>
                </a:moveTo>
                <a:lnTo>
                  <a:pt x="4196266" y="9136941"/>
                </a:lnTo>
              </a:path>
              <a:path w="6324600" h="9137650">
                <a:moveTo>
                  <a:pt x="6324404" y="4920169"/>
                </a:moveTo>
                <a:lnTo>
                  <a:pt x="0" y="9137351"/>
                </a:lnTo>
              </a:path>
            </a:pathLst>
          </a:custGeom>
          <a:ln w="12700">
            <a:solidFill>
              <a:srgbClr val="5ECA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242986" y="0"/>
            <a:ext cx="4013200" cy="9144000"/>
          </a:xfrm>
          <a:custGeom>
            <a:avLst/>
            <a:gdLst/>
            <a:ahLst/>
            <a:cxnLst/>
            <a:rect l="l" t="t" r="r" b="b"/>
            <a:pathLst>
              <a:path w="4013200" h="9144000">
                <a:moveTo>
                  <a:pt x="4013072" y="9143715"/>
                </a:moveTo>
                <a:lnTo>
                  <a:pt x="0" y="9143715"/>
                </a:lnTo>
                <a:lnTo>
                  <a:pt x="2725858" y="0"/>
                </a:lnTo>
                <a:lnTo>
                  <a:pt x="4013072" y="0"/>
                </a:lnTo>
                <a:lnTo>
                  <a:pt x="4013072" y="9143715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804031" y="0"/>
            <a:ext cx="3452495" cy="9144000"/>
          </a:xfrm>
          <a:custGeom>
            <a:avLst/>
            <a:gdLst/>
            <a:ahLst/>
            <a:cxnLst/>
            <a:rect l="l" t="t" r="r" b="b"/>
            <a:pathLst>
              <a:path w="3452494" h="9144000">
                <a:moveTo>
                  <a:pt x="3452117" y="9143715"/>
                </a:moveTo>
                <a:lnTo>
                  <a:pt x="1611765" y="9143715"/>
                </a:lnTo>
                <a:lnTo>
                  <a:pt x="0" y="0"/>
                </a:lnTo>
                <a:lnTo>
                  <a:pt x="3452117" y="0"/>
                </a:lnTo>
                <a:lnTo>
                  <a:pt x="3452117" y="9143715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912781" y="4064062"/>
            <a:ext cx="4344035" cy="5080635"/>
          </a:xfrm>
          <a:custGeom>
            <a:avLst/>
            <a:gdLst/>
            <a:ahLst/>
            <a:cxnLst/>
            <a:rect l="l" t="t" r="r" b="b"/>
            <a:pathLst>
              <a:path w="4344034" h="5080634">
                <a:moveTo>
                  <a:pt x="4343466" y="5080077"/>
                </a:moveTo>
                <a:lnTo>
                  <a:pt x="0" y="5080077"/>
                </a:lnTo>
                <a:lnTo>
                  <a:pt x="4343466" y="0"/>
                </a:lnTo>
                <a:lnTo>
                  <a:pt x="4343466" y="508007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450763" y="0"/>
            <a:ext cx="3805554" cy="9144000"/>
          </a:xfrm>
          <a:custGeom>
            <a:avLst/>
            <a:gdLst/>
            <a:ahLst/>
            <a:cxnLst/>
            <a:rect l="l" t="t" r="r" b="b"/>
            <a:pathLst>
              <a:path w="3805555" h="9144000">
                <a:moveTo>
                  <a:pt x="3805470" y="9143715"/>
                </a:moveTo>
                <a:lnTo>
                  <a:pt x="3293092" y="9143715"/>
                </a:lnTo>
                <a:lnTo>
                  <a:pt x="0" y="0"/>
                </a:lnTo>
                <a:lnTo>
                  <a:pt x="3805470" y="0"/>
                </a:lnTo>
                <a:lnTo>
                  <a:pt x="3805470" y="9143715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529023" y="0"/>
            <a:ext cx="1727200" cy="9144000"/>
          </a:xfrm>
          <a:custGeom>
            <a:avLst/>
            <a:gdLst/>
            <a:ahLst/>
            <a:cxnLst/>
            <a:rect l="l" t="t" r="r" b="b"/>
            <a:pathLst>
              <a:path w="1727200" h="9144000">
                <a:moveTo>
                  <a:pt x="1727066" y="9143715"/>
                </a:moveTo>
                <a:lnTo>
                  <a:pt x="0" y="9143715"/>
                </a:lnTo>
                <a:lnTo>
                  <a:pt x="1363149" y="0"/>
                </a:lnTo>
                <a:lnTo>
                  <a:pt x="1727066" y="0"/>
                </a:lnTo>
                <a:lnTo>
                  <a:pt x="1727066" y="9143715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4581885" y="0"/>
            <a:ext cx="1674495" cy="9144000"/>
          </a:xfrm>
          <a:custGeom>
            <a:avLst/>
            <a:gdLst/>
            <a:ahLst/>
            <a:cxnLst/>
            <a:rect l="l" t="t" r="r" b="b"/>
            <a:pathLst>
              <a:path w="1674494" h="9144000">
                <a:moveTo>
                  <a:pt x="1674341" y="9143715"/>
                </a:moveTo>
                <a:lnTo>
                  <a:pt x="1486011" y="9143715"/>
                </a:lnTo>
                <a:lnTo>
                  <a:pt x="0" y="0"/>
                </a:lnTo>
                <a:lnTo>
                  <a:pt x="1674341" y="0"/>
                </a:lnTo>
                <a:lnTo>
                  <a:pt x="1674341" y="9143715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3830510" y="4787972"/>
            <a:ext cx="2426335" cy="4356735"/>
          </a:xfrm>
          <a:custGeom>
            <a:avLst/>
            <a:gdLst/>
            <a:ahLst/>
            <a:cxnLst/>
            <a:rect l="l" t="t" r="r" b="b"/>
            <a:pathLst>
              <a:path w="2426334" h="4356734">
                <a:moveTo>
                  <a:pt x="2425737" y="4356166"/>
                </a:moveTo>
                <a:lnTo>
                  <a:pt x="0" y="4356166"/>
                </a:lnTo>
                <a:lnTo>
                  <a:pt x="2425737" y="0"/>
                </a:lnTo>
                <a:lnTo>
                  <a:pt x="2425737" y="4356166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346781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7" y="3797358"/>
                </a:moveTo>
                <a:lnTo>
                  <a:pt x="0" y="3797358"/>
                </a:lnTo>
                <a:lnTo>
                  <a:pt x="0" y="0"/>
                </a:lnTo>
                <a:lnTo>
                  <a:pt x="596907" y="379735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6600" y="304800"/>
            <a:ext cx="14782800" cy="1877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7600" y="2501900"/>
            <a:ext cx="14778990" cy="5521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138400" y="8611616"/>
            <a:ext cx="200659" cy="24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2D936A"/>
                </a:solidFill>
                <a:latin typeface="Microsoft JhengHei"/>
                <a:cs typeface="Microsoft JhengHei"/>
              </a:defRPr>
            </a:lvl1pPr>
          </a:lstStyle>
          <a:p>
            <a:pPr marL="38100">
              <a:lnSpc>
                <a:spcPts val="1789"/>
              </a:lnSpc>
            </a:pPr>
            <a:fld id="{81D60167-4931-47E6-BA6A-407CBD079E47}" type="slidenum">
              <a:rPr spc="-50" dirty="0"/>
              <a:pPr marL="38100">
                <a:lnSpc>
                  <a:spcPts val="1789"/>
                </a:lnSpc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68415" y="1320818"/>
            <a:ext cx="2324735" cy="1778635"/>
            <a:chOff x="1168415" y="1320818"/>
            <a:chExt cx="2324735" cy="1778635"/>
          </a:xfrm>
        </p:grpSpPr>
        <p:sp>
          <p:nvSpPr>
            <p:cNvPr id="3" name="object 3"/>
            <p:cNvSpPr/>
            <p:nvPr/>
          </p:nvSpPr>
          <p:spPr>
            <a:xfrm>
              <a:off x="1168415" y="1689124"/>
              <a:ext cx="1638300" cy="1410335"/>
            </a:xfrm>
            <a:custGeom>
              <a:avLst/>
              <a:gdLst/>
              <a:ahLst/>
              <a:cxnLst/>
              <a:rect l="l" t="t" r="r" b="b"/>
              <a:pathLst>
                <a:path w="1638300" h="1410335">
                  <a:moveTo>
                    <a:pt x="1285933" y="1409721"/>
                  </a:moveTo>
                  <a:lnTo>
                    <a:pt x="352391" y="1409721"/>
                  </a:lnTo>
                  <a:lnTo>
                    <a:pt x="0" y="704926"/>
                  </a:lnTo>
                  <a:lnTo>
                    <a:pt x="352391" y="0"/>
                  </a:lnTo>
                  <a:lnTo>
                    <a:pt x="1285933" y="0"/>
                  </a:lnTo>
                  <a:lnTo>
                    <a:pt x="1638249" y="704926"/>
                  </a:lnTo>
                  <a:lnTo>
                    <a:pt x="1285933" y="1409721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28936" y="1320818"/>
              <a:ext cx="864235" cy="749935"/>
            </a:xfrm>
            <a:custGeom>
              <a:avLst/>
              <a:gdLst/>
              <a:ahLst/>
              <a:cxnLst/>
              <a:rect l="l" t="t" r="r" b="b"/>
              <a:pathLst>
                <a:path w="864235" h="749935">
                  <a:moveTo>
                    <a:pt x="676297" y="749310"/>
                  </a:moveTo>
                  <a:lnTo>
                    <a:pt x="187276" y="749310"/>
                  </a:lnTo>
                  <a:lnTo>
                    <a:pt x="0" y="374550"/>
                  </a:lnTo>
                  <a:lnTo>
                    <a:pt x="187276" y="0"/>
                  </a:lnTo>
                  <a:lnTo>
                    <a:pt x="676297" y="0"/>
                  </a:lnTo>
                  <a:lnTo>
                    <a:pt x="863613" y="374550"/>
                  </a:lnTo>
                  <a:lnTo>
                    <a:pt x="676297" y="74931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003875" y="1587524"/>
            <a:ext cx="2223135" cy="1918335"/>
          </a:xfrm>
          <a:custGeom>
            <a:avLst/>
            <a:gdLst/>
            <a:ahLst/>
            <a:cxnLst/>
            <a:rect l="l" t="t" r="r" b="b"/>
            <a:pathLst>
              <a:path w="2223134" h="1918335">
                <a:moveTo>
                  <a:pt x="1743041" y="1917729"/>
                </a:moveTo>
                <a:lnTo>
                  <a:pt x="479387" y="1917729"/>
                </a:lnTo>
                <a:lnTo>
                  <a:pt x="0" y="958687"/>
                </a:lnTo>
                <a:lnTo>
                  <a:pt x="479387" y="0"/>
                </a:lnTo>
                <a:lnTo>
                  <a:pt x="1743041" y="0"/>
                </a:lnTo>
                <a:lnTo>
                  <a:pt x="2222532" y="958687"/>
                </a:lnTo>
                <a:lnTo>
                  <a:pt x="1743041" y="1917729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7375" y="6972406"/>
            <a:ext cx="965835" cy="826135"/>
          </a:xfrm>
          <a:custGeom>
            <a:avLst/>
            <a:gdLst/>
            <a:ahLst/>
            <a:cxnLst/>
            <a:rect l="l" t="t" r="r" b="b"/>
            <a:pathLst>
              <a:path w="965835" h="826134">
                <a:moveTo>
                  <a:pt x="758766" y="825511"/>
                </a:moveTo>
                <a:lnTo>
                  <a:pt x="206404" y="825511"/>
                </a:lnTo>
                <a:lnTo>
                  <a:pt x="0" y="412794"/>
                </a:lnTo>
                <a:lnTo>
                  <a:pt x="206404" y="0"/>
                </a:lnTo>
                <a:lnTo>
                  <a:pt x="758766" y="0"/>
                </a:lnTo>
                <a:lnTo>
                  <a:pt x="965214" y="412794"/>
                </a:lnTo>
                <a:lnTo>
                  <a:pt x="758766" y="825511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99200" y="-12700"/>
            <a:ext cx="402653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45" dirty="0">
                <a:solidFill>
                  <a:srgbClr val="0E0E0E"/>
                </a:solidFill>
              </a:rPr>
              <a:t>Digital</a:t>
            </a:r>
            <a:r>
              <a:rPr sz="4300" spc="-195" dirty="0">
                <a:solidFill>
                  <a:srgbClr val="0E0E0E"/>
                </a:solidFill>
              </a:rPr>
              <a:t> </a:t>
            </a:r>
            <a:r>
              <a:rPr sz="4300" spc="50" dirty="0">
                <a:solidFill>
                  <a:srgbClr val="0E0E0E"/>
                </a:solidFill>
              </a:rPr>
              <a:t>Portfolio</a:t>
            </a:r>
            <a:endParaRPr sz="43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89"/>
              </a:lnSpc>
            </a:pPr>
            <a:fld id="{81D60167-4931-47E6-BA6A-407CBD079E47}" type="slidenum">
              <a:rPr spc="-50" dirty="0"/>
              <a:pPr marL="38100">
                <a:lnSpc>
                  <a:spcPts val="1789"/>
                </a:lnSpc>
              </a:pPr>
              <a:t>1</a:t>
            </a:fld>
            <a:endParaRPr spc="-50" dirty="0"/>
          </a:p>
        </p:txBody>
      </p:sp>
      <p:sp>
        <p:nvSpPr>
          <p:cNvPr id="8" name="object 8"/>
          <p:cNvSpPr txBox="1"/>
          <p:nvPr/>
        </p:nvSpPr>
        <p:spPr>
          <a:xfrm>
            <a:off x="1892300" y="4408297"/>
            <a:ext cx="11917680" cy="28587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335" dirty="0">
                <a:latin typeface="Trebuchet MS"/>
                <a:cs typeface="Trebuchet MS"/>
              </a:rPr>
              <a:t>STUDENT</a:t>
            </a:r>
            <a:r>
              <a:rPr sz="3550" spc="-204" dirty="0">
                <a:latin typeface="Trebuchet MS"/>
                <a:cs typeface="Trebuchet MS"/>
              </a:rPr>
              <a:t> </a:t>
            </a:r>
            <a:r>
              <a:rPr sz="3550" spc="355" dirty="0">
                <a:latin typeface="Trebuchet MS"/>
                <a:cs typeface="Trebuchet MS"/>
              </a:rPr>
              <a:t>NAME:</a:t>
            </a:r>
            <a:r>
              <a:rPr sz="3550" spc="-190" dirty="0">
                <a:latin typeface="Trebuchet MS"/>
                <a:cs typeface="Trebuchet MS"/>
              </a:rPr>
              <a:t> </a:t>
            </a:r>
            <a:r>
              <a:rPr sz="3550" spc="240" dirty="0">
                <a:latin typeface="Trebuchet MS"/>
                <a:cs typeface="Trebuchet MS"/>
              </a:rPr>
              <a:t>S.PREETHI</a:t>
            </a:r>
            <a:endParaRPr sz="3550">
              <a:latin typeface="Trebuchet MS"/>
              <a:cs typeface="Trebuchet MS"/>
            </a:endParaRPr>
          </a:p>
          <a:p>
            <a:pPr marL="12700" marR="65405">
              <a:lnSpc>
                <a:spcPct val="105600"/>
              </a:lnSpc>
              <a:spcBef>
                <a:spcPts val="5"/>
              </a:spcBef>
              <a:tabLst>
                <a:tab pos="1967864" algn="l"/>
                <a:tab pos="6298565" algn="l"/>
                <a:tab pos="9232265" algn="l"/>
              </a:tabLst>
            </a:pPr>
            <a:r>
              <a:rPr sz="3550" spc="285" dirty="0">
                <a:latin typeface="Trebuchet MS"/>
                <a:cs typeface="Trebuchet MS"/>
              </a:rPr>
              <a:t>REGISTER</a:t>
            </a:r>
            <a:r>
              <a:rPr sz="3550" spc="-160" dirty="0">
                <a:latin typeface="Trebuchet MS"/>
                <a:cs typeface="Trebuchet MS"/>
              </a:rPr>
              <a:t> </a:t>
            </a:r>
            <a:r>
              <a:rPr sz="3550" spc="480" dirty="0">
                <a:latin typeface="Trebuchet MS"/>
                <a:cs typeface="Trebuchet MS"/>
              </a:rPr>
              <a:t>NO</a:t>
            </a:r>
            <a:r>
              <a:rPr sz="3550" spc="-110" dirty="0">
                <a:latin typeface="Trebuchet MS"/>
                <a:cs typeface="Trebuchet MS"/>
              </a:rPr>
              <a:t> </a:t>
            </a:r>
            <a:r>
              <a:rPr sz="3550" spc="465" dirty="0">
                <a:latin typeface="Trebuchet MS"/>
                <a:cs typeface="Trebuchet MS"/>
              </a:rPr>
              <a:t>AND</a:t>
            </a:r>
            <a:r>
              <a:rPr sz="3550" spc="-145" dirty="0">
                <a:latin typeface="Trebuchet MS"/>
                <a:cs typeface="Trebuchet MS"/>
              </a:rPr>
              <a:t> </a:t>
            </a:r>
            <a:r>
              <a:rPr sz="3550" spc="275" dirty="0">
                <a:latin typeface="Trebuchet MS"/>
                <a:cs typeface="Trebuchet MS"/>
              </a:rPr>
              <a:t>NMID:</a:t>
            </a:r>
            <a:r>
              <a:rPr sz="3550" dirty="0">
                <a:latin typeface="Trebuchet MS"/>
                <a:cs typeface="Trebuchet MS"/>
              </a:rPr>
              <a:t>	</a:t>
            </a:r>
            <a:r>
              <a:rPr sz="3550" spc="140" dirty="0">
                <a:latin typeface="Trebuchet MS"/>
                <a:cs typeface="Trebuchet MS"/>
              </a:rPr>
              <a:t>25bscIT0715</a:t>
            </a:r>
            <a:r>
              <a:rPr sz="3550" dirty="0">
                <a:latin typeface="Trebuchet MS"/>
                <a:cs typeface="Trebuchet MS"/>
              </a:rPr>
              <a:t>	</a:t>
            </a:r>
            <a:r>
              <a:rPr sz="3550" spc="105" dirty="0">
                <a:latin typeface="Trebuchet MS"/>
                <a:cs typeface="Trebuchet MS"/>
              </a:rPr>
              <a:t>(temporary) </a:t>
            </a:r>
            <a:r>
              <a:rPr sz="3550" spc="229" dirty="0">
                <a:latin typeface="Trebuchet MS"/>
                <a:cs typeface="Trebuchet MS"/>
              </a:rPr>
              <a:t>and</a:t>
            </a:r>
            <a:r>
              <a:rPr sz="3550" dirty="0">
                <a:latin typeface="Trebuchet MS"/>
                <a:cs typeface="Trebuchet MS"/>
              </a:rPr>
              <a:t>	</a:t>
            </a:r>
            <a:r>
              <a:rPr sz="3550" spc="145" dirty="0">
                <a:latin typeface="Trebuchet MS"/>
                <a:cs typeface="Trebuchet MS"/>
              </a:rPr>
              <a:t>asbru4dper196c24ug196int023 </a:t>
            </a:r>
            <a:r>
              <a:rPr sz="3550" spc="285" dirty="0">
                <a:latin typeface="Trebuchet MS"/>
                <a:cs typeface="Trebuchet MS"/>
              </a:rPr>
              <a:t>DEPARTMENT:</a:t>
            </a:r>
            <a:r>
              <a:rPr sz="3550" spc="-185" dirty="0">
                <a:latin typeface="Trebuchet MS"/>
                <a:cs typeface="Trebuchet MS"/>
              </a:rPr>
              <a:t> </a:t>
            </a:r>
            <a:r>
              <a:rPr sz="3550" spc="195" dirty="0">
                <a:latin typeface="Trebuchet MS"/>
                <a:cs typeface="Trebuchet MS"/>
              </a:rPr>
              <a:t>II-</a:t>
            </a:r>
            <a:r>
              <a:rPr sz="3550" spc="395" dirty="0">
                <a:latin typeface="Trebuchet MS"/>
                <a:cs typeface="Trebuchet MS"/>
              </a:rPr>
              <a:t>Bsc</a:t>
            </a:r>
            <a:r>
              <a:rPr sz="3550" spc="-195" dirty="0">
                <a:latin typeface="Trebuchet MS"/>
                <a:cs typeface="Trebuchet MS"/>
              </a:rPr>
              <a:t> </a:t>
            </a:r>
            <a:r>
              <a:rPr sz="3550" spc="-25" dirty="0">
                <a:latin typeface="Trebuchet MS"/>
                <a:cs typeface="Trebuchet MS"/>
              </a:rPr>
              <a:t>IT</a:t>
            </a:r>
            <a:endParaRPr sz="3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3550" spc="240" dirty="0">
                <a:latin typeface="Trebuchet MS"/>
                <a:cs typeface="Trebuchet MS"/>
              </a:rPr>
              <a:t>COLLEGE:</a:t>
            </a:r>
            <a:r>
              <a:rPr sz="3550" spc="-190" dirty="0">
                <a:latin typeface="Trebuchet MS"/>
                <a:cs typeface="Trebuchet MS"/>
              </a:rPr>
              <a:t> </a:t>
            </a:r>
            <a:r>
              <a:rPr sz="3550" spc="300" dirty="0">
                <a:latin typeface="Trebuchet MS"/>
                <a:cs typeface="Trebuchet MS"/>
              </a:rPr>
              <a:t>PIONEER</a:t>
            </a:r>
            <a:r>
              <a:rPr sz="3550" spc="-150" dirty="0">
                <a:latin typeface="Trebuchet MS"/>
                <a:cs typeface="Trebuchet MS"/>
              </a:rPr>
              <a:t> </a:t>
            </a:r>
            <a:r>
              <a:rPr sz="3550" spc="335" dirty="0">
                <a:latin typeface="Trebuchet MS"/>
                <a:cs typeface="Trebuchet MS"/>
              </a:rPr>
              <a:t>COLLEGE</a:t>
            </a:r>
            <a:r>
              <a:rPr sz="3550" spc="-90" dirty="0">
                <a:latin typeface="Trebuchet MS"/>
                <a:cs typeface="Trebuchet MS"/>
              </a:rPr>
              <a:t> </a:t>
            </a:r>
            <a:r>
              <a:rPr sz="3550" spc="310" dirty="0">
                <a:latin typeface="Trebuchet MS"/>
                <a:cs typeface="Trebuchet MS"/>
              </a:rPr>
              <a:t>OF</a:t>
            </a:r>
            <a:r>
              <a:rPr sz="3550" spc="-55" dirty="0">
                <a:latin typeface="Trebuchet MS"/>
                <a:cs typeface="Trebuchet MS"/>
              </a:rPr>
              <a:t> </a:t>
            </a:r>
            <a:r>
              <a:rPr sz="3550" spc="355" dirty="0">
                <a:latin typeface="Trebuchet MS"/>
                <a:cs typeface="Trebuchet MS"/>
              </a:rPr>
              <a:t>ARTS</a:t>
            </a:r>
            <a:r>
              <a:rPr sz="3550" spc="-100" dirty="0">
                <a:latin typeface="Trebuchet MS"/>
                <a:cs typeface="Trebuchet MS"/>
              </a:rPr>
              <a:t> </a:t>
            </a:r>
            <a:r>
              <a:rPr sz="3550" spc="465" dirty="0">
                <a:latin typeface="Trebuchet MS"/>
                <a:cs typeface="Trebuchet MS"/>
              </a:rPr>
              <a:t>AND</a:t>
            </a:r>
            <a:r>
              <a:rPr sz="3550" spc="-140" dirty="0">
                <a:latin typeface="Trebuchet MS"/>
                <a:cs typeface="Trebuchet MS"/>
              </a:rPr>
              <a:t> </a:t>
            </a:r>
            <a:r>
              <a:rPr sz="3550" spc="350" dirty="0">
                <a:latin typeface="Trebuchet MS"/>
                <a:cs typeface="Trebuchet MS"/>
              </a:rPr>
              <a:t>SCIENCE</a:t>
            </a:r>
            <a:endParaRPr sz="35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8597900"/>
            <a:ext cx="22885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2D82C2"/>
                </a:solidFill>
                <a:latin typeface="Microsoft JhengHei"/>
                <a:cs typeface="Microsoft JhengHei"/>
              </a:rPr>
              <a:t>3/21/2024</a:t>
            </a:r>
            <a:r>
              <a:rPr sz="1500" spc="315" dirty="0">
                <a:solidFill>
                  <a:srgbClr val="2D82C2"/>
                </a:solidFill>
                <a:latin typeface="Microsoft JhengHei"/>
                <a:cs typeface="Microsoft JhengHei"/>
              </a:rPr>
              <a:t> </a:t>
            </a:r>
            <a:r>
              <a:rPr sz="1500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500" spc="-31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5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5" y="0"/>
                </a:lnTo>
                <a:lnTo>
                  <a:pt x="419105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062200" y="8597900"/>
            <a:ext cx="2171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95" dirty="0">
                <a:solidFill>
                  <a:srgbClr val="2D936A"/>
                </a:solidFill>
                <a:latin typeface="Microsoft JhengHei"/>
                <a:cs typeface="Microsoft JhengHei"/>
              </a:rPr>
              <a:t>10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8000" rIns="0" bIns="0" rtlCol="0">
            <a:spAutoFit/>
          </a:bodyPr>
          <a:lstStyle/>
          <a:p>
            <a:pPr marL="254000">
              <a:lnSpc>
                <a:spcPct val="100000"/>
              </a:lnSpc>
              <a:spcBef>
                <a:spcPts val="2380"/>
              </a:spcBef>
            </a:pPr>
            <a:r>
              <a:rPr sz="5700" spc="195" dirty="0"/>
              <a:t>R</a:t>
            </a:r>
            <a:r>
              <a:rPr sz="5700" spc="280" dirty="0"/>
              <a:t>E</a:t>
            </a:r>
            <a:r>
              <a:rPr sz="5700" spc="315" dirty="0"/>
              <a:t>S</a:t>
            </a:r>
            <a:r>
              <a:rPr sz="5700" spc="200" dirty="0"/>
              <a:t>U</a:t>
            </a:r>
            <a:r>
              <a:rPr sz="5700" spc="305" dirty="0"/>
              <a:t>L</a:t>
            </a:r>
            <a:r>
              <a:rPr sz="5700" spc="90" dirty="0"/>
              <a:t>T</a:t>
            </a:r>
            <a:r>
              <a:rPr sz="5700" spc="590" dirty="0"/>
              <a:t>S</a:t>
            </a:r>
            <a:r>
              <a:rPr sz="5700" spc="-595" dirty="0"/>
              <a:t> </a:t>
            </a:r>
            <a:r>
              <a:rPr sz="5700" spc="459" dirty="0"/>
              <a:t>AND</a:t>
            </a:r>
            <a:r>
              <a:rPr sz="5700" spc="-780" dirty="0"/>
              <a:t> </a:t>
            </a:r>
            <a:r>
              <a:rPr sz="5700" spc="315" dirty="0"/>
              <a:t>SCREENSHOTS</a:t>
            </a:r>
            <a:endParaRPr sz="5700"/>
          </a:p>
          <a:p>
            <a:pPr marL="393700">
              <a:lnSpc>
                <a:spcPct val="100000"/>
              </a:lnSpc>
              <a:spcBef>
                <a:spcPts val="960"/>
              </a:spcBef>
            </a:pPr>
            <a:r>
              <a:rPr sz="2400" spc="-10" dirty="0">
                <a:latin typeface="Microsoft JhengHei"/>
                <a:cs typeface="Microsoft JhengHei"/>
              </a:rPr>
              <a:t>Results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/>
              <a:t>The analysis</a:t>
            </a:r>
            <a:r>
              <a:rPr spc="-65" dirty="0"/>
              <a:t> </a:t>
            </a:r>
            <a:r>
              <a:rPr dirty="0"/>
              <a:t>showed</a:t>
            </a:r>
            <a:r>
              <a:rPr spc="-5" dirty="0"/>
              <a:t> </a:t>
            </a:r>
            <a:r>
              <a:rPr spc="-75" dirty="0"/>
              <a:t>that </a:t>
            </a:r>
            <a:r>
              <a:rPr dirty="0"/>
              <a:t>hashtags</a:t>
            </a:r>
            <a:r>
              <a:rPr spc="30" dirty="0"/>
              <a:t> </a:t>
            </a:r>
            <a:r>
              <a:rPr spc="-45" dirty="0"/>
              <a:t>related</a:t>
            </a:r>
            <a:r>
              <a:rPr spc="-100" dirty="0"/>
              <a:t> </a:t>
            </a:r>
            <a:r>
              <a:rPr spc="-60" dirty="0"/>
              <a:t>to</a:t>
            </a:r>
            <a:r>
              <a:rPr spc="5" dirty="0"/>
              <a:t> </a:t>
            </a:r>
            <a:r>
              <a:rPr spc="-80" dirty="0"/>
              <a:t>trending </a:t>
            </a:r>
            <a:r>
              <a:rPr dirty="0"/>
              <a:t>events</a:t>
            </a:r>
            <a:r>
              <a:rPr spc="-65" dirty="0"/>
              <a:t> </a:t>
            </a:r>
            <a:r>
              <a:rPr spc="90" dirty="0"/>
              <a:t>(e.g.,</a:t>
            </a:r>
            <a:r>
              <a:rPr spc="-120" dirty="0"/>
              <a:t> </a:t>
            </a:r>
            <a:r>
              <a:rPr dirty="0"/>
              <a:t>#AI,</a:t>
            </a:r>
            <a:r>
              <a:rPr spc="-25" dirty="0"/>
              <a:t> </a:t>
            </a:r>
            <a:r>
              <a:rPr spc="-20" dirty="0"/>
              <a:t>#ClimateChange, </a:t>
            </a:r>
            <a:r>
              <a:rPr spc="-10" dirty="0"/>
              <a:t>#Fashion2025) </a:t>
            </a:r>
            <a:r>
              <a:rPr spc="-30" dirty="0"/>
              <a:t>gained</a:t>
            </a:r>
            <a:r>
              <a:rPr spc="-130" dirty="0"/>
              <a:t> </a:t>
            </a:r>
            <a:r>
              <a:rPr dirty="0"/>
              <a:t>maximum</a:t>
            </a:r>
            <a:r>
              <a:rPr spc="-65" dirty="0"/>
              <a:t> </a:t>
            </a:r>
            <a:r>
              <a:rPr spc="-30" dirty="0"/>
              <a:t>engagement</a:t>
            </a:r>
            <a:r>
              <a:rPr spc="-70" dirty="0"/>
              <a:t> within</a:t>
            </a:r>
            <a:r>
              <a:rPr spc="-80" dirty="0"/>
              <a:t> </a:t>
            </a:r>
            <a:r>
              <a:rPr spc="-45" dirty="0"/>
              <a:t>short</a:t>
            </a:r>
            <a:r>
              <a:rPr spc="-105" dirty="0"/>
              <a:t> </a:t>
            </a:r>
            <a:r>
              <a:rPr spc="-25" dirty="0"/>
              <a:t>time</a:t>
            </a:r>
            <a:r>
              <a:rPr spc="-110" dirty="0"/>
              <a:t> </a:t>
            </a:r>
            <a:r>
              <a:rPr spc="-10" dirty="0"/>
              <a:t>frames.</a:t>
            </a:r>
          </a:p>
          <a:p>
            <a:pPr marL="12700" marR="1786889">
              <a:lnSpc>
                <a:spcPts val="5600"/>
              </a:lnSpc>
              <a:spcBef>
                <a:spcPts val="560"/>
              </a:spcBef>
            </a:pPr>
            <a:r>
              <a:rPr spc="-35" dirty="0"/>
              <a:t>Sentiment</a:t>
            </a:r>
            <a:r>
              <a:rPr spc="-114" dirty="0"/>
              <a:t> </a:t>
            </a:r>
            <a:r>
              <a:rPr dirty="0"/>
              <a:t>analysis</a:t>
            </a:r>
            <a:r>
              <a:rPr spc="-25" dirty="0"/>
              <a:t> </a:t>
            </a:r>
            <a:r>
              <a:rPr spc="-10" dirty="0"/>
              <a:t>revealed</a:t>
            </a:r>
            <a:r>
              <a:rPr spc="-114" dirty="0"/>
              <a:t> </a:t>
            </a:r>
            <a:r>
              <a:rPr spc="-50" dirty="0"/>
              <a:t>that</a:t>
            </a:r>
            <a:r>
              <a:rPr spc="-15" dirty="0"/>
              <a:t> </a:t>
            </a:r>
            <a:r>
              <a:rPr dirty="0"/>
              <a:t>65%</a:t>
            </a:r>
            <a:r>
              <a:rPr spc="-5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posts</a:t>
            </a:r>
            <a:r>
              <a:rPr spc="10" dirty="0"/>
              <a:t> </a:t>
            </a:r>
            <a:r>
              <a:rPr dirty="0"/>
              <a:t>were</a:t>
            </a:r>
            <a:r>
              <a:rPr spc="-65" dirty="0"/>
              <a:t> </a:t>
            </a:r>
            <a:r>
              <a:rPr spc="-20" dirty="0"/>
              <a:t>positive,</a:t>
            </a:r>
            <a:r>
              <a:rPr spc="-40" dirty="0"/>
              <a:t> </a:t>
            </a:r>
            <a:r>
              <a:rPr spc="60" dirty="0"/>
              <a:t>20%</a:t>
            </a:r>
            <a:r>
              <a:rPr spc="-50" dirty="0"/>
              <a:t> </a:t>
            </a:r>
            <a:r>
              <a:rPr spc="-10" dirty="0"/>
              <a:t>negative,</a:t>
            </a:r>
            <a:r>
              <a:rPr spc="-4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10" dirty="0"/>
              <a:t>15%</a:t>
            </a:r>
            <a:r>
              <a:rPr spc="-105" dirty="0"/>
              <a:t> </a:t>
            </a:r>
            <a:r>
              <a:rPr spc="-10" dirty="0"/>
              <a:t>neutral. </a:t>
            </a:r>
            <a:r>
              <a:rPr spc="-25" dirty="0"/>
              <a:t>Instagram</a:t>
            </a:r>
            <a:r>
              <a:rPr spc="-40" dirty="0"/>
              <a:t> </a:t>
            </a:r>
            <a:r>
              <a:rPr dirty="0"/>
              <a:t>showed</a:t>
            </a:r>
            <a:r>
              <a:rPr spc="-140" dirty="0"/>
              <a:t> </a:t>
            </a:r>
            <a:r>
              <a:rPr spc="-50" dirty="0"/>
              <a:t>higher</a:t>
            </a:r>
            <a:r>
              <a:rPr spc="-100" dirty="0"/>
              <a:t> </a:t>
            </a:r>
            <a:r>
              <a:rPr spc="-30" dirty="0"/>
              <a:t>engagement</a:t>
            </a:r>
            <a:r>
              <a:rPr spc="-45" dirty="0"/>
              <a:t> </a:t>
            </a:r>
            <a:r>
              <a:rPr dirty="0"/>
              <a:t>rates</a:t>
            </a:r>
            <a:r>
              <a:rPr spc="-110" dirty="0"/>
              <a:t> </a:t>
            </a:r>
            <a:r>
              <a:rPr dirty="0"/>
              <a:t>compared</a:t>
            </a:r>
            <a:r>
              <a:rPr spc="-140" dirty="0"/>
              <a:t> </a:t>
            </a:r>
            <a:r>
              <a:rPr spc="-60" dirty="0"/>
              <a:t>to</a:t>
            </a:r>
            <a:r>
              <a:rPr spc="-40" dirty="0"/>
              <a:t> Twitter</a:t>
            </a:r>
            <a:r>
              <a:rPr spc="-110" dirty="0"/>
              <a:t> </a:t>
            </a:r>
            <a:r>
              <a:rPr dirty="0"/>
              <a:t>for</a:t>
            </a:r>
            <a:r>
              <a:rPr spc="-125" dirty="0"/>
              <a:t> </a:t>
            </a:r>
            <a:r>
              <a:rPr dirty="0"/>
              <a:t>visual</a:t>
            </a:r>
            <a:r>
              <a:rPr spc="-100" dirty="0"/>
              <a:t> </a:t>
            </a:r>
            <a:r>
              <a:rPr spc="-10" dirty="0"/>
              <a:t>content.</a:t>
            </a:r>
          </a:p>
          <a:p>
            <a:pPr marL="25400" marR="9060180">
              <a:lnSpc>
                <a:spcPct val="194400"/>
              </a:lnSpc>
              <a:spcBef>
                <a:spcPts val="560"/>
              </a:spcBef>
            </a:pPr>
            <a:r>
              <a:rPr dirty="0"/>
              <a:t>Screenshots</a:t>
            </a:r>
            <a:r>
              <a:rPr spc="-120" dirty="0"/>
              <a:t> </a:t>
            </a:r>
            <a:r>
              <a:rPr dirty="0"/>
              <a:t>(to</a:t>
            </a:r>
            <a:r>
              <a:rPr spc="-45" dirty="0"/>
              <a:t> </a:t>
            </a:r>
            <a:r>
              <a:rPr spc="-35" dirty="0"/>
              <a:t>include</a:t>
            </a:r>
            <a:r>
              <a:rPr spc="-95" dirty="0"/>
              <a:t> </a:t>
            </a:r>
            <a:r>
              <a:rPr spc="-60" dirty="0"/>
              <a:t>in</a:t>
            </a:r>
            <a:r>
              <a:rPr spc="-90" dirty="0"/>
              <a:t> </a:t>
            </a:r>
            <a:r>
              <a:rPr spc="-10" dirty="0"/>
              <a:t>your</a:t>
            </a:r>
            <a:r>
              <a:rPr spc="-40" dirty="0"/>
              <a:t> </a:t>
            </a:r>
            <a:r>
              <a:rPr spc="-50" dirty="0"/>
              <a:t>portfolio) </a:t>
            </a:r>
            <a:r>
              <a:rPr dirty="0"/>
              <a:t>You</a:t>
            </a:r>
            <a:r>
              <a:rPr spc="20" dirty="0"/>
              <a:t> </a:t>
            </a:r>
            <a:r>
              <a:rPr dirty="0"/>
              <a:t>can</a:t>
            </a:r>
            <a:r>
              <a:rPr spc="25" dirty="0"/>
              <a:t> </a:t>
            </a:r>
            <a:r>
              <a:rPr spc="-20" dirty="0"/>
              <a:t>add:</a:t>
            </a:r>
          </a:p>
          <a:p>
            <a:pPr marL="316230" indent="-290830">
              <a:lnSpc>
                <a:spcPct val="100000"/>
              </a:lnSpc>
              <a:spcBef>
                <a:spcPts val="2720"/>
              </a:spcBef>
              <a:buAutoNum type="arabicPeriod"/>
              <a:tabLst>
                <a:tab pos="316230" algn="l"/>
              </a:tabLst>
            </a:pPr>
            <a:r>
              <a:rPr spc="-30" dirty="0"/>
              <a:t>Google</a:t>
            </a:r>
            <a:r>
              <a:rPr spc="-75" dirty="0"/>
              <a:t> </a:t>
            </a:r>
            <a:r>
              <a:rPr dirty="0"/>
              <a:t>Trends</a:t>
            </a:r>
            <a:r>
              <a:rPr spc="-90" dirty="0"/>
              <a:t> </a:t>
            </a:r>
            <a:r>
              <a:rPr dirty="0"/>
              <a:t>screenshot</a:t>
            </a:r>
            <a:r>
              <a:rPr spc="-114" dirty="0"/>
              <a:t> </a:t>
            </a:r>
            <a:r>
              <a:rPr spc="1090" dirty="0"/>
              <a:t>–</a:t>
            </a:r>
            <a:r>
              <a:rPr spc="-50" dirty="0"/>
              <a:t> </a:t>
            </a:r>
            <a:r>
              <a:rPr spc="-20" dirty="0"/>
              <a:t>showing</a:t>
            </a:r>
            <a:r>
              <a:rPr spc="-130" dirty="0"/>
              <a:t> </a:t>
            </a:r>
            <a:r>
              <a:rPr dirty="0"/>
              <a:t>keyword</a:t>
            </a:r>
            <a:r>
              <a:rPr spc="-120" dirty="0"/>
              <a:t> </a:t>
            </a:r>
            <a:r>
              <a:rPr spc="-10" dirty="0"/>
              <a:t>comparison.</a:t>
            </a:r>
          </a:p>
          <a:p>
            <a:pPr>
              <a:lnSpc>
                <a:spcPct val="100000"/>
              </a:lnSpc>
              <a:spcBef>
                <a:spcPts val="1105"/>
              </a:spcBef>
              <a:buFont typeface="Microsoft JhengHei"/>
              <a:buAutoNum type="arabicPeriod"/>
            </a:pPr>
            <a:endParaRPr/>
          </a:p>
          <a:p>
            <a:pPr marL="367030" indent="-341630">
              <a:lnSpc>
                <a:spcPct val="100000"/>
              </a:lnSpc>
              <a:buAutoNum type="arabicPeriod"/>
              <a:tabLst>
                <a:tab pos="367030" algn="l"/>
              </a:tabLst>
            </a:pPr>
            <a:r>
              <a:rPr spc="-45" dirty="0"/>
              <a:t>Twitter/Instagram</a:t>
            </a:r>
            <a:r>
              <a:rPr dirty="0"/>
              <a:t> </a:t>
            </a:r>
            <a:r>
              <a:rPr spc="-10" dirty="0"/>
              <a:t>analytics</a:t>
            </a:r>
            <a:r>
              <a:rPr spc="-20" dirty="0"/>
              <a:t> </a:t>
            </a:r>
            <a:r>
              <a:rPr dirty="0"/>
              <a:t>screenshot</a:t>
            </a:r>
            <a:r>
              <a:rPr spc="-55" dirty="0"/>
              <a:t> </a:t>
            </a:r>
            <a:r>
              <a:rPr spc="1090" dirty="0"/>
              <a:t>–</a:t>
            </a:r>
            <a:r>
              <a:rPr spc="125" dirty="0"/>
              <a:t> </a:t>
            </a:r>
            <a:r>
              <a:rPr dirty="0"/>
              <a:t>likes,</a:t>
            </a:r>
            <a:r>
              <a:rPr spc="25" dirty="0"/>
              <a:t> </a:t>
            </a:r>
            <a:r>
              <a:rPr dirty="0"/>
              <a:t>shares,</a:t>
            </a:r>
            <a:r>
              <a:rPr spc="25" dirty="0"/>
              <a:t> </a:t>
            </a:r>
            <a:r>
              <a:rPr spc="-10" dirty="0"/>
              <a:t>impressions.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5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5" y="0"/>
                </a:lnTo>
                <a:lnTo>
                  <a:pt x="419105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spc="250" dirty="0"/>
              <a:t>C</a:t>
            </a:r>
            <a:r>
              <a:rPr spc="190" dirty="0"/>
              <a:t>O</a:t>
            </a:r>
            <a:r>
              <a:rPr spc="210" dirty="0"/>
              <a:t>N</a:t>
            </a:r>
            <a:r>
              <a:rPr spc="170" dirty="0"/>
              <a:t>C</a:t>
            </a:r>
            <a:r>
              <a:rPr spc="395" dirty="0"/>
              <a:t>L</a:t>
            </a:r>
            <a:r>
              <a:rPr spc="175" dirty="0"/>
              <a:t>U</a:t>
            </a:r>
            <a:r>
              <a:rPr spc="350" dirty="0"/>
              <a:t>S</a:t>
            </a:r>
            <a:r>
              <a:rPr spc="400" dirty="0"/>
              <a:t>I</a:t>
            </a:r>
            <a:r>
              <a:rPr spc="190" dirty="0"/>
              <a:t>O</a:t>
            </a:r>
            <a:r>
              <a:rPr spc="680" dirty="0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062200" y="8597900"/>
            <a:ext cx="1816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95" dirty="0">
                <a:solidFill>
                  <a:srgbClr val="2D936A"/>
                </a:solidFill>
                <a:latin typeface="Microsoft JhengHei"/>
                <a:cs typeface="Microsoft JhengHei"/>
              </a:rPr>
              <a:t>11</a:t>
            </a:r>
            <a:endParaRPr sz="15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0" y="3035300"/>
            <a:ext cx="9409430" cy="29260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z="3200" dirty="0">
                <a:latin typeface="Microsoft JhengHei"/>
                <a:cs typeface="Microsoft JhengHei"/>
              </a:rPr>
              <a:t>The</a:t>
            </a:r>
            <a:r>
              <a:rPr sz="3200" spc="-15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analysis</a:t>
            </a:r>
            <a:r>
              <a:rPr sz="3200" spc="-65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of</a:t>
            </a:r>
            <a:r>
              <a:rPr sz="3200" spc="-60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social</a:t>
            </a:r>
            <a:r>
              <a:rPr sz="3200" spc="-125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media</a:t>
            </a:r>
            <a:r>
              <a:rPr sz="3200" spc="-90" dirty="0">
                <a:latin typeface="Microsoft JhengHei"/>
                <a:cs typeface="Microsoft JhengHei"/>
              </a:rPr>
              <a:t> </a:t>
            </a:r>
            <a:r>
              <a:rPr sz="3200" spc="-20" dirty="0">
                <a:latin typeface="Microsoft JhengHei"/>
                <a:cs typeface="Microsoft JhengHei"/>
              </a:rPr>
              <a:t>trends</a:t>
            </a:r>
            <a:r>
              <a:rPr sz="3200" spc="30" dirty="0">
                <a:latin typeface="Microsoft JhengHei"/>
                <a:cs typeface="Microsoft JhengHei"/>
              </a:rPr>
              <a:t> </a:t>
            </a:r>
            <a:r>
              <a:rPr sz="3200" spc="-110" dirty="0">
                <a:latin typeface="Microsoft JhengHei"/>
                <a:cs typeface="Microsoft JhengHei"/>
              </a:rPr>
              <a:t>highlights</a:t>
            </a:r>
            <a:r>
              <a:rPr sz="3200" spc="-70" dirty="0">
                <a:latin typeface="Microsoft JhengHei"/>
                <a:cs typeface="Microsoft JhengHei"/>
              </a:rPr>
              <a:t> </a:t>
            </a:r>
            <a:r>
              <a:rPr sz="3200" spc="-25" dirty="0">
                <a:latin typeface="Microsoft JhengHei"/>
                <a:cs typeface="Microsoft JhengHei"/>
              </a:rPr>
              <a:t>how </a:t>
            </a:r>
            <a:r>
              <a:rPr sz="3200" spc="-75" dirty="0">
                <a:latin typeface="Microsoft JhengHei"/>
                <a:cs typeface="Microsoft JhengHei"/>
              </a:rPr>
              <a:t>online</a:t>
            </a:r>
            <a:r>
              <a:rPr sz="3200" spc="-70" dirty="0">
                <a:latin typeface="Microsoft JhengHei"/>
                <a:cs typeface="Microsoft JhengHei"/>
              </a:rPr>
              <a:t> </a:t>
            </a:r>
            <a:r>
              <a:rPr sz="3200" spc="-45" dirty="0">
                <a:latin typeface="Microsoft JhengHei"/>
                <a:cs typeface="Microsoft JhengHei"/>
              </a:rPr>
              <a:t>platforms</a:t>
            </a:r>
            <a:r>
              <a:rPr sz="3200" spc="-120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shape</a:t>
            </a:r>
            <a:r>
              <a:rPr sz="3200" spc="-70" dirty="0">
                <a:latin typeface="Microsoft JhengHei"/>
                <a:cs typeface="Microsoft JhengHei"/>
              </a:rPr>
              <a:t> </a:t>
            </a:r>
            <a:r>
              <a:rPr sz="3200" spc="-45" dirty="0">
                <a:latin typeface="Microsoft JhengHei"/>
                <a:cs typeface="Microsoft JhengHei"/>
              </a:rPr>
              <a:t>opinions,</a:t>
            </a:r>
            <a:r>
              <a:rPr sz="3200" spc="-95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behaviors,</a:t>
            </a:r>
            <a:r>
              <a:rPr sz="3200" spc="-100" dirty="0">
                <a:latin typeface="Microsoft JhengHei"/>
                <a:cs typeface="Microsoft JhengHei"/>
              </a:rPr>
              <a:t> </a:t>
            </a:r>
            <a:r>
              <a:rPr sz="3200" spc="-25" dirty="0">
                <a:latin typeface="Microsoft JhengHei"/>
                <a:cs typeface="Microsoft JhengHei"/>
              </a:rPr>
              <a:t>and </a:t>
            </a:r>
            <a:r>
              <a:rPr sz="3200" dirty="0">
                <a:latin typeface="Microsoft JhengHei"/>
                <a:cs typeface="Microsoft JhengHei"/>
              </a:rPr>
              <a:t>business</a:t>
            </a:r>
            <a:r>
              <a:rPr sz="3200" spc="-90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strategies.</a:t>
            </a:r>
            <a:r>
              <a:rPr sz="3200" spc="-15" dirty="0">
                <a:latin typeface="Microsoft JhengHei"/>
                <a:cs typeface="Microsoft JhengHei"/>
              </a:rPr>
              <a:t> </a:t>
            </a:r>
            <a:r>
              <a:rPr sz="3200" spc="70" dirty="0">
                <a:latin typeface="Microsoft JhengHei"/>
                <a:cs typeface="Microsoft JhengHei"/>
              </a:rPr>
              <a:t>By</a:t>
            </a:r>
            <a:r>
              <a:rPr sz="3200" spc="-50" dirty="0">
                <a:latin typeface="Microsoft JhengHei"/>
                <a:cs typeface="Microsoft JhengHei"/>
              </a:rPr>
              <a:t> </a:t>
            </a:r>
            <a:r>
              <a:rPr sz="3200" spc="-65" dirty="0">
                <a:latin typeface="Microsoft JhengHei"/>
                <a:cs typeface="Microsoft JhengHei"/>
              </a:rPr>
              <a:t>studying</a:t>
            </a:r>
            <a:r>
              <a:rPr sz="3200" spc="-100" dirty="0">
                <a:latin typeface="Microsoft JhengHei"/>
                <a:cs typeface="Microsoft JhengHei"/>
              </a:rPr>
              <a:t> </a:t>
            </a:r>
            <a:r>
              <a:rPr sz="3200" spc="-10" dirty="0">
                <a:latin typeface="Microsoft JhengHei"/>
                <a:cs typeface="Microsoft JhengHei"/>
              </a:rPr>
              <a:t>hashtags, </a:t>
            </a:r>
            <a:r>
              <a:rPr sz="3200" spc="-35" dirty="0">
                <a:latin typeface="Microsoft JhengHei"/>
                <a:cs typeface="Microsoft JhengHei"/>
              </a:rPr>
              <a:t>engagement</a:t>
            </a:r>
            <a:r>
              <a:rPr sz="3200" spc="-60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metrics,</a:t>
            </a:r>
            <a:r>
              <a:rPr sz="3200" spc="-55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and</a:t>
            </a:r>
            <a:r>
              <a:rPr sz="3200" spc="-95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audience</a:t>
            </a:r>
            <a:r>
              <a:rPr sz="3200" spc="-25" dirty="0">
                <a:latin typeface="Microsoft JhengHei"/>
                <a:cs typeface="Microsoft JhengHei"/>
              </a:rPr>
              <a:t> </a:t>
            </a:r>
            <a:r>
              <a:rPr sz="3200" spc="-20" dirty="0">
                <a:latin typeface="Microsoft JhengHei"/>
                <a:cs typeface="Microsoft JhengHei"/>
              </a:rPr>
              <a:t>sentiments,</a:t>
            </a:r>
            <a:r>
              <a:rPr sz="3200" spc="-55" dirty="0">
                <a:latin typeface="Microsoft JhengHei"/>
                <a:cs typeface="Microsoft JhengHei"/>
              </a:rPr>
              <a:t> </a:t>
            </a:r>
            <a:r>
              <a:rPr sz="3200" spc="-25" dirty="0">
                <a:latin typeface="Microsoft JhengHei"/>
                <a:cs typeface="Microsoft JhengHei"/>
              </a:rPr>
              <a:t>it </a:t>
            </a:r>
            <a:r>
              <a:rPr sz="3200" dirty="0">
                <a:latin typeface="Microsoft JhengHei"/>
                <a:cs typeface="Microsoft JhengHei"/>
              </a:rPr>
              <a:t>becomes</a:t>
            </a:r>
            <a:r>
              <a:rPr sz="3200" spc="-135" dirty="0">
                <a:latin typeface="Microsoft JhengHei"/>
                <a:cs typeface="Microsoft JhengHei"/>
              </a:rPr>
              <a:t> </a:t>
            </a:r>
            <a:r>
              <a:rPr sz="3200" spc="-20" dirty="0">
                <a:latin typeface="Microsoft JhengHei"/>
                <a:cs typeface="Microsoft JhengHei"/>
              </a:rPr>
              <a:t>possible</a:t>
            </a:r>
            <a:r>
              <a:rPr sz="3200" spc="-55" dirty="0">
                <a:latin typeface="Microsoft JhengHei"/>
                <a:cs typeface="Microsoft JhengHei"/>
              </a:rPr>
              <a:t> </a:t>
            </a:r>
            <a:r>
              <a:rPr sz="3200" spc="-105" dirty="0">
                <a:latin typeface="Microsoft JhengHei"/>
                <a:cs typeface="Microsoft JhengHei"/>
              </a:rPr>
              <a:t>to</a:t>
            </a:r>
            <a:r>
              <a:rPr sz="3200" spc="-95" dirty="0">
                <a:latin typeface="Microsoft JhengHei"/>
                <a:cs typeface="Microsoft JhengHei"/>
              </a:rPr>
              <a:t> </a:t>
            </a:r>
            <a:r>
              <a:rPr sz="3200" spc="-55" dirty="0">
                <a:latin typeface="Microsoft JhengHei"/>
                <a:cs typeface="Microsoft JhengHei"/>
              </a:rPr>
              <a:t>identify</a:t>
            </a:r>
            <a:r>
              <a:rPr sz="3200" spc="-75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what</a:t>
            </a:r>
            <a:r>
              <a:rPr sz="3200" spc="-90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topics</a:t>
            </a:r>
            <a:r>
              <a:rPr sz="3200" spc="-20" dirty="0">
                <a:latin typeface="Microsoft JhengHei"/>
                <a:cs typeface="Microsoft JhengHei"/>
              </a:rPr>
              <a:t> </a:t>
            </a:r>
            <a:r>
              <a:rPr sz="3200" spc="-10" dirty="0">
                <a:latin typeface="Microsoft JhengHei"/>
                <a:cs typeface="Microsoft JhengHei"/>
              </a:rPr>
              <a:t>resonate </a:t>
            </a:r>
            <a:r>
              <a:rPr sz="3200" dirty="0">
                <a:latin typeface="Microsoft JhengHei"/>
                <a:cs typeface="Microsoft JhengHei"/>
              </a:rPr>
              <a:t>most</a:t>
            </a:r>
            <a:r>
              <a:rPr sz="3200" spc="-160" dirty="0">
                <a:latin typeface="Microsoft JhengHei"/>
                <a:cs typeface="Microsoft JhengHei"/>
              </a:rPr>
              <a:t> </a:t>
            </a:r>
            <a:r>
              <a:rPr sz="3200" spc="-55" dirty="0">
                <a:latin typeface="Microsoft JhengHei"/>
                <a:cs typeface="Microsoft JhengHei"/>
              </a:rPr>
              <a:t>with</a:t>
            </a:r>
            <a:r>
              <a:rPr sz="3200" spc="-135" dirty="0">
                <a:latin typeface="Microsoft JhengHei"/>
                <a:cs typeface="Microsoft JhengHei"/>
              </a:rPr>
              <a:t> </a:t>
            </a:r>
            <a:r>
              <a:rPr sz="3200" spc="-10" dirty="0">
                <a:latin typeface="Microsoft JhengHei"/>
                <a:cs typeface="Microsoft JhengHei"/>
              </a:rPr>
              <a:t>users.</a:t>
            </a:r>
            <a:endParaRPr sz="3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160" dirty="0"/>
              <a:t>PROJECT</a:t>
            </a:r>
            <a:r>
              <a:rPr sz="5700" spc="-795" dirty="0"/>
              <a:t> </a:t>
            </a:r>
            <a:r>
              <a:rPr sz="5700" spc="-254" dirty="0"/>
              <a:t>T</a:t>
            </a:r>
            <a:r>
              <a:rPr sz="5700" spc="60" dirty="0"/>
              <a:t>I</a:t>
            </a:r>
            <a:r>
              <a:rPr sz="5700" spc="-155" dirty="0"/>
              <a:t>T</a:t>
            </a:r>
            <a:r>
              <a:rPr sz="5700" spc="-40" dirty="0"/>
              <a:t>L</a:t>
            </a:r>
            <a:r>
              <a:rPr sz="5700" spc="245" dirty="0"/>
              <a:t>E</a:t>
            </a:r>
            <a:endParaRPr sz="57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89"/>
              </a:lnSpc>
            </a:pPr>
            <a:fld id="{81D60167-4931-47E6-BA6A-407CBD079E47}" type="slidenum">
              <a:rPr spc="-50" dirty="0"/>
              <a:pPr marL="38100">
                <a:lnSpc>
                  <a:spcPts val="1789"/>
                </a:lnSpc>
              </a:pPr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511698" y="4502850"/>
            <a:ext cx="1063244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270" baseline="1302" dirty="0">
                <a:solidFill>
                  <a:srgbClr val="CC3D3A"/>
                </a:solidFill>
                <a:latin typeface="Trebuchet MS"/>
                <a:cs typeface="Trebuchet MS"/>
              </a:rPr>
              <a:t>A</a:t>
            </a:r>
            <a:r>
              <a:rPr sz="9600" spc="-142" baseline="1302" dirty="0">
                <a:solidFill>
                  <a:srgbClr val="CC3D3A"/>
                </a:solidFill>
                <a:latin typeface="Trebuchet MS"/>
                <a:cs typeface="Trebuchet MS"/>
              </a:rPr>
              <a:t>n</a:t>
            </a:r>
            <a:r>
              <a:rPr sz="6400" spc="-55" dirty="0">
                <a:solidFill>
                  <a:srgbClr val="CC3D3A"/>
                </a:solidFill>
                <a:latin typeface="Trebuchet MS"/>
                <a:cs typeface="Trebuchet MS"/>
              </a:rPr>
              <a:t>a</a:t>
            </a:r>
            <a:r>
              <a:rPr sz="6400" spc="-140" dirty="0">
                <a:solidFill>
                  <a:srgbClr val="CC3D3A"/>
                </a:solidFill>
                <a:latin typeface="Trebuchet MS"/>
                <a:cs typeface="Trebuchet MS"/>
              </a:rPr>
              <a:t>l</a:t>
            </a:r>
            <a:r>
              <a:rPr sz="6400" spc="-10" dirty="0">
                <a:solidFill>
                  <a:srgbClr val="CC3D3A"/>
                </a:solidFill>
                <a:latin typeface="Trebuchet MS"/>
                <a:cs typeface="Trebuchet MS"/>
              </a:rPr>
              <a:t>y</a:t>
            </a:r>
            <a:r>
              <a:rPr sz="6400" spc="-114" dirty="0">
                <a:solidFill>
                  <a:srgbClr val="CC3D3A"/>
                </a:solidFill>
                <a:latin typeface="Trebuchet MS"/>
                <a:cs typeface="Trebuchet MS"/>
              </a:rPr>
              <a:t>z</a:t>
            </a:r>
            <a:r>
              <a:rPr sz="6400" spc="-30" dirty="0">
                <a:solidFill>
                  <a:srgbClr val="CC3D3A"/>
                </a:solidFill>
                <a:latin typeface="Trebuchet MS"/>
                <a:cs typeface="Trebuchet MS"/>
              </a:rPr>
              <a:t>i</a:t>
            </a:r>
            <a:r>
              <a:rPr sz="6400" spc="-95" dirty="0">
                <a:solidFill>
                  <a:srgbClr val="CC3D3A"/>
                </a:solidFill>
                <a:latin typeface="Trebuchet MS"/>
                <a:cs typeface="Trebuchet MS"/>
              </a:rPr>
              <a:t>n</a:t>
            </a:r>
            <a:r>
              <a:rPr sz="6400" spc="330" dirty="0">
                <a:solidFill>
                  <a:srgbClr val="CC3D3A"/>
                </a:solidFill>
                <a:latin typeface="Trebuchet MS"/>
                <a:cs typeface="Trebuchet MS"/>
              </a:rPr>
              <a:t>g</a:t>
            </a:r>
            <a:r>
              <a:rPr sz="6400" spc="-800" dirty="0">
                <a:solidFill>
                  <a:srgbClr val="CC3D3A"/>
                </a:solidFill>
                <a:latin typeface="Trebuchet MS"/>
                <a:cs typeface="Trebuchet MS"/>
              </a:rPr>
              <a:t> </a:t>
            </a:r>
            <a:r>
              <a:rPr sz="6400" spc="-50" dirty="0">
                <a:solidFill>
                  <a:srgbClr val="CC3D3A"/>
                </a:solidFill>
                <a:latin typeface="Trebuchet MS"/>
                <a:cs typeface="Trebuchet MS"/>
              </a:rPr>
              <a:t>socia</a:t>
            </a:r>
            <a:r>
              <a:rPr sz="9600" spc="-75" baseline="-1302" dirty="0">
                <a:solidFill>
                  <a:srgbClr val="CC3D3A"/>
                </a:solidFill>
                <a:latin typeface="Trebuchet MS"/>
                <a:cs typeface="Trebuchet MS"/>
              </a:rPr>
              <a:t>l</a:t>
            </a:r>
            <a:r>
              <a:rPr sz="9600" spc="-817" baseline="-1302" dirty="0">
                <a:solidFill>
                  <a:srgbClr val="CC3D3A"/>
                </a:solidFill>
                <a:latin typeface="Trebuchet MS"/>
                <a:cs typeface="Trebuchet MS"/>
              </a:rPr>
              <a:t> </a:t>
            </a:r>
            <a:r>
              <a:rPr sz="9600" spc="-494" baseline="-1302" dirty="0">
                <a:solidFill>
                  <a:srgbClr val="CC3D3A"/>
                </a:solidFill>
                <a:latin typeface="Trebuchet MS"/>
                <a:cs typeface="Trebuchet MS"/>
              </a:rPr>
              <a:t>m</a:t>
            </a:r>
            <a:r>
              <a:rPr sz="9600" spc="-127" baseline="-1736" dirty="0">
                <a:solidFill>
                  <a:srgbClr val="CC3D3A"/>
                </a:solidFill>
                <a:latin typeface="Trebuchet MS"/>
                <a:cs typeface="Trebuchet MS"/>
              </a:rPr>
              <a:t>e</a:t>
            </a:r>
            <a:r>
              <a:rPr sz="9600" spc="-172" baseline="-1736" dirty="0">
                <a:solidFill>
                  <a:srgbClr val="CC3D3A"/>
                </a:solidFill>
                <a:latin typeface="Trebuchet MS"/>
                <a:cs typeface="Trebuchet MS"/>
              </a:rPr>
              <a:t>d</a:t>
            </a:r>
            <a:r>
              <a:rPr sz="9600" spc="135" baseline="-2170" dirty="0">
                <a:solidFill>
                  <a:srgbClr val="CC3D3A"/>
                </a:solidFill>
                <a:latin typeface="Trebuchet MS"/>
                <a:cs typeface="Trebuchet MS"/>
              </a:rPr>
              <a:t>i</a:t>
            </a:r>
            <a:r>
              <a:rPr sz="9600" spc="494" baseline="-2170" dirty="0">
                <a:solidFill>
                  <a:srgbClr val="CC3D3A"/>
                </a:solidFill>
                <a:latin typeface="Trebuchet MS"/>
                <a:cs typeface="Trebuchet MS"/>
              </a:rPr>
              <a:t>a</a:t>
            </a:r>
            <a:r>
              <a:rPr sz="9600" spc="-1214" baseline="-2170" dirty="0">
                <a:solidFill>
                  <a:srgbClr val="CC3D3A"/>
                </a:solidFill>
                <a:latin typeface="Trebuchet MS"/>
                <a:cs typeface="Trebuchet MS"/>
              </a:rPr>
              <a:t> </a:t>
            </a:r>
            <a:r>
              <a:rPr sz="9600" spc="-82" baseline="-2170" dirty="0">
                <a:solidFill>
                  <a:srgbClr val="CC3D3A"/>
                </a:solidFill>
                <a:latin typeface="Trebuchet MS"/>
                <a:cs typeface="Trebuchet MS"/>
              </a:rPr>
              <a:t>t</a:t>
            </a:r>
            <a:r>
              <a:rPr sz="9600" spc="37" baseline="-2604" dirty="0">
                <a:solidFill>
                  <a:srgbClr val="CC3D3A"/>
                </a:solidFill>
                <a:latin typeface="Trebuchet MS"/>
                <a:cs typeface="Trebuchet MS"/>
              </a:rPr>
              <a:t>r</a:t>
            </a:r>
            <a:r>
              <a:rPr sz="9600" spc="-247" baseline="-2604" dirty="0">
                <a:solidFill>
                  <a:srgbClr val="CC3D3A"/>
                </a:solidFill>
                <a:latin typeface="Trebuchet MS"/>
                <a:cs typeface="Trebuchet MS"/>
              </a:rPr>
              <a:t>e</a:t>
            </a:r>
            <a:r>
              <a:rPr sz="9600" spc="-135" baseline="-2604" dirty="0">
                <a:solidFill>
                  <a:srgbClr val="CC3D3A"/>
                </a:solidFill>
                <a:latin typeface="Trebuchet MS"/>
                <a:cs typeface="Trebuchet MS"/>
              </a:rPr>
              <a:t>n</a:t>
            </a:r>
            <a:r>
              <a:rPr sz="9600" spc="-165" baseline="-3038" dirty="0">
                <a:solidFill>
                  <a:srgbClr val="CC3D3A"/>
                </a:solidFill>
                <a:latin typeface="Trebuchet MS"/>
                <a:cs typeface="Trebuchet MS"/>
              </a:rPr>
              <a:t>d</a:t>
            </a:r>
            <a:r>
              <a:rPr sz="9600" spc="502" baseline="-3038" dirty="0">
                <a:solidFill>
                  <a:srgbClr val="CC3D3A"/>
                </a:solidFill>
                <a:latin typeface="Trebuchet MS"/>
                <a:cs typeface="Trebuchet MS"/>
              </a:rPr>
              <a:t>s</a:t>
            </a:r>
            <a:endParaRPr sz="9600" baseline="-3038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5"/>
            <a:ext cx="16256000" cy="9105900"/>
          </a:xfrm>
          <a:custGeom>
            <a:avLst/>
            <a:gdLst/>
            <a:ahLst/>
            <a:cxnLst/>
            <a:rect l="l" t="t" r="r" b="b"/>
            <a:pathLst>
              <a:path w="16256000" h="9105900">
                <a:moveTo>
                  <a:pt x="0" y="0"/>
                </a:moveTo>
                <a:lnTo>
                  <a:pt x="16256000" y="0"/>
                </a:lnTo>
                <a:lnTo>
                  <a:pt x="16256000" y="9105894"/>
                </a:lnTo>
                <a:lnTo>
                  <a:pt x="0" y="9105894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925284" y="0"/>
            <a:ext cx="6337300" cy="9150350"/>
            <a:chOff x="9925284" y="0"/>
            <a:chExt cx="6337300" cy="9150350"/>
          </a:xfrm>
        </p:grpSpPr>
        <p:sp>
          <p:nvSpPr>
            <p:cNvPr id="4" name="object 4"/>
            <p:cNvSpPr/>
            <p:nvPr/>
          </p:nvSpPr>
          <p:spPr>
            <a:xfrm>
              <a:off x="9931634" y="6433"/>
              <a:ext cx="6324600" cy="9137650"/>
            </a:xfrm>
            <a:custGeom>
              <a:avLst/>
              <a:gdLst/>
              <a:ahLst/>
              <a:cxnLst/>
              <a:rect l="l" t="t" r="r" b="b"/>
              <a:pathLst>
                <a:path w="6324600" h="9137650">
                  <a:moveTo>
                    <a:pt x="2571791" y="0"/>
                  </a:moveTo>
                  <a:lnTo>
                    <a:pt x="4196266" y="9136941"/>
                  </a:lnTo>
                </a:path>
                <a:path w="6324600" h="9137650">
                  <a:moveTo>
                    <a:pt x="6324404" y="4920169"/>
                  </a:moveTo>
                  <a:lnTo>
                    <a:pt x="0" y="9137351"/>
                  </a:lnTo>
                </a:path>
              </a:pathLst>
            </a:custGeom>
            <a:ln w="1270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42986" y="0"/>
              <a:ext cx="4013200" cy="9144000"/>
            </a:xfrm>
            <a:custGeom>
              <a:avLst/>
              <a:gdLst/>
              <a:ahLst/>
              <a:cxnLst/>
              <a:rect l="l" t="t" r="r" b="b"/>
              <a:pathLst>
                <a:path w="4013200" h="9144000">
                  <a:moveTo>
                    <a:pt x="4013072" y="9143715"/>
                  </a:moveTo>
                  <a:lnTo>
                    <a:pt x="0" y="9143715"/>
                  </a:lnTo>
                  <a:lnTo>
                    <a:pt x="2725858" y="0"/>
                  </a:lnTo>
                  <a:lnTo>
                    <a:pt x="4013072" y="0"/>
                  </a:lnTo>
                  <a:lnTo>
                    <a:pt x="4013072" y="9143715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804031" y="0"/>
              <a:ext cx="3452495" cy="9144000"/>
            </a:xfrm>
            <a:custGeom>
              <a:avLst/>
              <a:gdLst/>
              <a:ahLst/>
              <a:cxnLst/>
              <a:rect l="l" t="t" r="r" b="b"/>
              <a:pathLst>
                <a:path w="3452494" h="9144000">
                  <a:moveTo>
                    <a:pt x="3452117" y="9143715"/>
                  </a:moveTo>
                  <a:lnTo>
                    <a:pt x="1611765" y="9143715"/>
                  </a:lnTo>
                  <a:lnTo>
                    <a:pt x="0" y="0"/>
                  </a:lnTo>
                  <a:lnTo>
                    <a:pt x="3452117" y="0"/>
                  </a:lnTo>
                  <a:lnTo>
                    <a:pt x="3452117" y="9143715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12781" y="4064062"/>
              <a:ext cx="4344035" cy="5080635"/>
            </a:xfrm>
            <a:custGeom>
              <a:avLst/>
              <a:gdLst/>
              <a:ahLst/>
              <a:cxnLst/>
              <a:rect l="l" t="t" r="r" b="b"/>
              <a:pathLst>
                <a:path w="4344034" h="5080634">
                  <a:moveTo>
                    <a:pt x="4343466" y="5080077"/>
                  </a:moveTo>
                  <a:lnTo>
                    <a:pt x="0" y="5080077"/>
                  </a:lnTo>
                  <a:lnTo>
                    <a:pt x="4343466" y="0"/>
                  </a:lnTo>
                  <a:lnTo>
                    <a:pt x="4343466" y="508007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450763" y="0"/>
              <a:ext cx="3805554" cy="9144000"/>
            </a:xfrm>
            <a:custGeom>
              <a:avLst/>
              <a:gdLst/>
              <a:ahLst/>
              <a:cxnLst/>
              <a:rect l="l" t="t" r="r" b="b"/>
              <a:pathLst>
                <a:path w="3805555" h="9144000">
                  <a:moveTo>
                    <a:pt x="3805470" y="9143715"/>
                  </a:moveTo>
                  <a:lnTo>
                    <a:pt x="3293092" y="9143715"/>
                  </a:lnTo>
                  <a:lnTo>
                    <a:pt x="0" y="0"/>
                  </a:lnTo>
                  <a:lnTo>
                    <a:pt x="3805470" y="0"/>
                  </a:lnTo>
                  <a:lnTo>
                    <a:pt x="3805470" y="9143715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29023" y="0"/>
              <a:ext cx="1727200" cy="9144000"/>
            </a:xfrm>
            <a:custGeom>
              <a:avLst/>
              <a:gdLst/>
              <a:ahLst/>
              <a:cxnLst/>
              <a:rect l="l" t="t" r="r" b="b"/>
              <a:pathLst>
                <a:path w="1727200" h="9144000">
                  <a:moveTo>
                    <a:pt x="1727066" y="9143715"/>
                  </a:moveTo>
                  <a:lnTo>
                    <a:pt x="0" y="9143715"/>
                  </a:lnTo>
                  <a:lnTo>
                    <a:pt x="1363149" y="0"/>
                  </a:lnTo>
                  <a:lnTo>
                    <a:pt x="1727066" y="0"/>
                  </a:lnTo>
                  <a:lnTo>
                    <a:pt x="1727066" y="9143715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81885" y="0"/>
              <a:ext cx="1674495" cy="9144000"/>
            </a:xfrm>
            <a:custGeom>
              <a:avLst/>
              <a:gdLst/>
              <a:ahLst/>
              <a:cxnLst/>
              <a:rect l="l" t="t" r="r" b="b"/>
              <a:pathLst>
                <a:path w="1674494" h="9144000">
                  <a:moveTo>
                    <a:pt x="1674341" y="9143715"/>
                  </a:moveTo>
                  <a:lnTo>
                    <a:pt x="1486011" y="9143715"/>
                  </a:lnTo>
                  <a:lnTo>
                    <a:pt x="0" y="0"/>
                  </a:lnTo>
                  <a:lnTo>
                    <a:pt x="1674341" y="0"/>
                  </a:lnTo>
                  <a:lnTo>
                    <a:pt x="1674341" y="9143715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830510" y="4787972"/>
              <a:ext cx="2426335" cy="4356735"/>
            </a:xfrm>
            <a:custGeom>
              <a:avLst/>
              <a:gdLst/>
              <a:ahLst/>
              <a:cxnLst/>
              <a:rect l="l" t="t" r="r" b="b"/>
              <a:pathLst>
                <a:path w="2426334" h="4356734">
                  <a:moveTo>
                    <a:pt x="2425737" y="4356166"/>
                  </a:moveTo>
                  <a:lnTo>
                    <a:pt x="0" y="4356166"/>
                  </a:lnTo>
                  <a:lnTo>
                    <a:pt x="2425737" y="0"/>
                  </a:lnTo>
                  <a:lnTo>
                    <a:pt x="2425737" y="435616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5346781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7" y="3797358"/>
                </a:moveTo>
                <a:lnTo>
                  <a:pt x="0" y="3797358"/>
                </a:lnTo>
                <a:lnTo>
                  <a:pt x="0" y="0"/>
                </a:lnTo>
                <a:lnTo>
                  <a:pt x="596907" y="379735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17250" y="596907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4" h="483234">
                <a:moveTo>
                  <a:pt x="241303" y="482607"/>
                </a:moveTo>
                <a:lnTo>
                  <a:pt x="177134" y="473982"/>
                </a:lnTo>
                <a:lnTo>
                  <a:pt x="119512" y="449629"/>
                </a:lnTo>
                <a:lnTo>
                  <a:pt x="70648" y="411914"/>
                </a:lnTo>
                <a:lnTo>
                  <a:pt x="32911" y="363072"/>
                </a:lnTo>
                <a:lnTo>
                  <a:pt x="8579" y="305450"/>
                </a:lnTo>
                <a:lnTo>
                  <a:pt x="0" y="241303"/>
                </a:lnTo>
                <a:lnTo>
                  <a:pt x="8579" y="177134"/>
                </a:lnTo>
                <a:lnTo>
                  <a:pt x="32911" y="119489"/>
                </a:lnTo>
                <a:lnTo>
                  <a:pt x="70648" y="70648"/>
                </a:lnTo>
                <a:lnTo>
                  <a:pt x="119512" y="32933"/>
                </a:lnTo>
                <a:lnTo>
                  <a:pt x="177134" y="8602"/>
                </a:lnTo>
                <a:lnTo>
                  <a:pt x="241303" y="0"/>
                </a:lnTo>
                <a:lnTo>
                  <a:pt x="305427" y="8602"/>
                </a:lnTo>
                <a:lnTo>
                  <a:pt x="363073" y="32933"/>
                </a:lnTo>
                <a:lnTo>
                  <a:pt x="411892" y="70648"/>
                </a:lnTo>
                <a:lnTo>
                  <a:pt x="449629" y="119489"/>
                </a:lnTo>
                <a:lnTo>
                  <a:pt x="473983" y="177134"/>
                </a:lnTo>
                <a:lnTo>
                  <a:pt x="482607" y="241303"/>
                </a:lnTo>
                <a:lnTo>
                  <a:pt x="473983" y="305450"/>
                </a:lnTo>
                <a:lnTo>
                  <a:pt x="449629" y="363072"/>
                </a:lnTo>
                <a:lnTo>
                  <a:pt x="411892" y="411914"/>
                </a:lnTo>
                <a:lnTo>
                  <a:pt x="363073" y="449629"/>
                </a:lnTo>
                <a:lnTo>
                  <a:pt x="305427" y="473982"/>
                </a:lnTo>
                <a:lnTo>
                  <a:pt x="241303" y="482607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681423" y="7480413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4" h="864234">
                <a:moveTo>
                  <a:pt x="431806" y="863613"/>
                </a:moveTo>
                <a:lnTo>
                  <a:pt x="367955" y="858855"/>
                </a:lnTo>
                <a:lnTo>
                  <a:pt x="307102" y="845301"/>
                </a:lnTo>
                <a:lnTo>
                  <a:pt x="249727" y="823471"/>
                </a:lnTo>
                <a:lnTo>
                  <a:pt x="196631" y="793963"/>
                </a:lnTo>
                <a:lnTo>
                  <a:pt x="148452" y="757660"/>
                </a:lnTo>
                <a:lnTo>
                  <a:pt x="105912" y="715039"/>
                </a:lnTo>
                <a:lnTo>
                  <a:pt x="69569" y="666861"/>
                </a:lnTo>
                <a:lnTo>
                  <a:pt x="40062" y="613805"/>
                </a:lnTo>
                <a:lnTo>
                  <a:pt x="18233" y="556470"/>
                </a:lnTo>
                <a:lnTo>
                  <a:pt x="4636" y="495578"/>
                </a:lnTo>
                <a:lnTo>
                  <a:pt x="0" y="431806"/>
                </a:lnTo>
                <a:lnTo>
                  <a:pt x="4636" y="367955"/>
                </a:lnTo>
                <a:lnTo>
                  <a:pt x="18233" y="307062"/>
                </a:lnTo>
                <a:lnTo>
                  <a:pt x="40062" y="249728"/>
                </a:lnTo>
                <a:lnTo>
                  <a:pt x="69569" y="196631"/>
                </a:lnTo>
                <a:lnTo>
                  <a:pt x="105912" y="148453"/>
                </a:lnTo>
                <a:lnTo>
                  <a:pt x="148452" y="105872"/>
                </a:lnTo>
                <a:lnTo>
                  <a:pt x="196631" y="69529"/>
                </a:lnTo>
                <a:lnTo>
                  <a:pt x="249727" y="40102"/>
                </a:lnTo>
                <a:lnTo>
                  <a:pt x="307102" y="18231"/>
                </a:lnTo>
                <a:lnTo>
                  <a:pt x="367955" y="4678"/>
                </a:lnTo>
                <a:lnTo>
                  <a:pt x="431806" y="0"/>
                </a:lnTo>
                <a:lnTo>
                  <a:pt x="495537" y="4678"/>
                </a:lnTo>
                <a:lnTo>
                  <a:pt x="556429" y="18231"/>
                </a:lnTo>
                <a:lnTo>
                  <a:pt x="613764" y="40102"/>
                </a:lnTo>
                <a:lnTo>
                  <a:pt x="666901" y="69529"/>
                </a:lnTo>
                <a:lnTo>
                  <a:pt x="715040" y="105872"/>
                </a:lnTo>
                <a:lnTo>
                  <a:pt x="757660" y="148453"/>
                </a:lnTo>
                <a:lnTo>
                  <a:pt x="793963" y="196631"/>
                </a:lnTo>
                <a:lnTo>
                  <a:pt x="823390" y="249728"/>
                </a:lnTo>
                <a:lnTo>
                  <a:pt x="845260" y="307062"/>
                </a:lnTo>
                <a:lnTo>
                  <a:pt x="858894" y="367955"/>
                </a:lnTo>
                <a:lnTo>
                  <a:pt x="863612" y="431806"/>
                </a:lnTo>
                <a:lnTo>
                  <a:pt x="858894" y="495578"/>
                </a:lnTo>
                <a:lnTo>
                  <a:pt x="845260" y="556470"/>
                </a:lnTo>
                <a:lnTo>
                  <a:pt x="823390" y="613805"/>
                </a:lnTo>
                <a:lnTo>
                  <a:pt x="793963" y="666861"/>
                </a:lnTo>
                <a:lnTo>
                  <a:pt x="757660" y="715039"/>
                </a:lnTo>
                <a:lnTo>
                  <a:pt x="715040" y="757660"/>
                </a:lnTo>
                <a:lnTo>
                  <a:pt x="666901" y="793963"/>
                </a:lnTo>
                <a:lnTo>
                  <a:pt x="613764" y="823471"/>
                </a:lnTo>
                <a:lnTo>
                  <a:pt x="556429" y="845301"/>
                </a:lnTo>
                <a:lnTo>
                  <a:pt x="495537" y="858855"/>
                </a:lnTo>
                <a:lnTo>
                  <a:pt x="431806" y="863613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31800" y="508000"/>
            <a:ext cx="403860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90" dirty="0" smtClean="0"/>
              <a:t>AGEND</a:t>
            </a:r>
            <a:r>
              <a:rPr lang="en-US" spc="390" dirty="0" smtClean="0"/>
              <a:t>A</a:t>
            </a:r>
            <a:endParaRPr spc="390" dirty="0"/>
          </a:p>
        </p:txBody>
      </p:sp>
      <p:sp>
        <p:nvSpPr>
          <p:cNvPr id="18" name="object 18"/>
          <p:cNvSpPr txBox="1"/>
          <p:nvPr/>
        </p:nvSpPr>
        <p:spPr>
          <a:xfrm>
            <a:off x="990600" y="8611616"/>
            <a:ext cx="2288540" cy="248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89"/>
              </a:lnSpc>
            </a:pPr>
            <a:r>
              <a:rPr sz="1500" spc="-10" dirty="0">
                <a:solidFill>
                  <a:srgbClr val="2D82C2"/>
                </a:solidFill>
                <a:latin typeface="Microsoft JhengHei"/>
                <a:cs typeface="Microsoft JhengHei"/>
              </a:rPr>
              <a:t>3/21/2024</a:t>
            </a:r>
            <a:r>
              <a:rPr sz="1500" spc="315" dirty="0">
                <a:solidFill>
                  <a:srgbClr val="2D82C2"/>
                </a:solidFill>
                <a:latin typeface="Microsoft JhengHei"/>
                <a:cs typeface="Microsoft JhengHei"/>
              </a:rPr>
              <a:t> </a:t>
            </a:r>
            <a:r>
              <a:rPr sz="1500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500" spc="-31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89"/>
              </a:lnSpc>
            </a:pPr>
            <a:fld id="{81D60167-4931-47E6-BA6A-407CBD079E47}" type="slidenum">
              <a:rPr spc="-50" dirty="0"/>
              <a:pPr marL="38100">
                <a:lnSpc>
                  <a:spcPts val="1789"/>
                </a:lnSpc>
              </a:pPr>
              <a:t>3</a:t>
            </a:fld>
            <a:endParaRPr spc="-50" dirty="0"/>
          </a:p>
        </p:txBody>
      </p:sp>
      <p:sp>
        <p:nvSpPr>
          <p:cNvPr id="17" name="object 17"/>
          <p:cNvSpPr txBox="1"/>
          <p:nvPr/>
        </p:nvSpPr>
        <p:spPr>
          <a:xfrm>
            <a:off x="3454400" y="1981200"/>
            <a:ext cx="6436995" cy="516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265" indent="-341630">
              <a:lnSpc>
                <a:spcPct val="100000"/>
              </a:lnSpc>
              <a:spcBef>
                <a:spcPts val="100"/>
              </a:spcBef>
              <a:buSzPct val="86486"/>
              <a:buAutoNum type="arabicPeriod"/>
              <a:tabLst>
                <a:tab pos="342265" algn="l"/>
              </a:tabLst>
            </a:pPr>
            <a:r>
              <a:rPr sz="3700" spc="-10" dirty="0">
                <a:solidFill>
                  <a:srgbClr val="0D0D0D"/>
                </a:solidFill>
                <a:latin typeface="Microsoft JhengHei"/>
                <a:cs typeface="Microsoft JhengHei"/>
              </a:rPr>
              <a:t>Problem</a:t>
            </a:r>
            <a:r>
              <a:rPr sz="3700" spc="-200" dirty="0">
                <a:solidFill>
                  <a:srgbClr val="0D0D0D"/>
                </a:solidFill>
                <a:latin typeface="Microsoft JhengHei"/>
                <a:cs typeface="Microsoft JhengHei"/>
              </a:rPr>
              <a:t> </a:t>
            </a:r>
            <a:r>
              <a:rPr sz="3700" spc="-10" dirty="0">
                <a:solidFill>
                  <a:srgbClr val="0D0D0D"/>
                </a:solidFill>
                <a:latin typeface="Microsoft JhengHei"/>
                <a:cs typeface="Microsoft JhengHei"/>
              </a:rPr>
              <a:t>Statement</a:t>
            </a:r>
            <a:endParaRPr sz="3700">
              <a:latin typeface="Microsoft JhengHei"/>
              <a:cs typeface="Microsoft JhengHei"/>
            </a:endParaRPr>
          </a:p>
          <a:p>
            <a:pPr marL="430530" indent="-417830">
              <a:lnSpc>
                <a:spcPct val="100000"/>
              </a:lnSpc>
              <a:spcBef>
                <a:spcPts val="60"/>
              </a:spcBef>
              <a:buSzPct val="86486"/>
              <a:buAutoNum type="arabicPeriod"/>
              <a:tabLst>
                <a:tab pos="430530" algn="l"/>
              </a:tabLst>
            </a:pPr>
            <a:r>
              <a:rPr sz="3700" dirty="0">
                <a:solidFill>
                  <a:srgbClr val="0D0D0D"/>
                </a:solidFill>
                <a:latin typeface="Microsoft JhengHei"/>
                <a:cs typeface="Microsoft JhengHei"/>
              </a:rPr>
              <a:t>Project</a:t>
            </a:r>
            <a:r>
              <a:rPr sz="3700" spc="-80" dirty="0">
                <a:solidFill>
                  <a:srgbClr val="0D0D0D"/>
                </a:solidFill>
                <a:latin typeface="Microsoft JhengHei"/>
                <a:cs typeface="Microsoft JhengHei"/>
              </a:rPr>
              <a:t> </a:t>
            </a:r>
            <a:r>
              <a:rPr sz="3700" spc="-10" dirty="0">
                <a:solidFill>
                  <a:srgbClr val="0D0D0D"/>
                </a:solidFill>
                <a:latin typeface="Microsoft JhengHei"/>
                <a:cs typeface="Microsoft JhengHei"/>
              </a:rPr>
              <a:t>Overview</a:t>
            </a:r>
            <a:endParaRPr sz="3700">
              <a:latin typeface="Microsoft JhengHei"/>
              <a:cs typeface="Microsoft JhengHei"/>
            </a:endParaRPr>
          </a:p>
          <a:p>
            <a:pPr marL="431165" indent="-418465">
              <a:lnSpc>
                <a:spcPct val="100000"/>
              </a:lnSpc>
              <a:spcBef>
                <a:spcPts val="60"/>
              </a:spcBef>
              <a:buSzPct val="86486"/>
              <a:buAutoNum type="arabicPeriod"/>
              <a:tabLst>
                <a:tab pos="431165" algn="l"/>
              </a:tabLst>
            </a:pPr>
            <a:r>
              <a:rPr sz="3700" dirty="0">
                <a:solidFill>
                  <a:srgbClr val="0D0D0D"/>
                </a:solidFill>
                <a:latin typeface="Microsoft JhengHei"/>
                <a:cs typeface="Microsoft JhengHei"/>
              </a:rPr>
              <a:t>End</a:t>
            </a:r>
            <a:r>
              <a:rPr sz="3700" spc="30" dirty="0">
                <a:solidFill>
                  <a:srgbClr val="0D0D0D"/>
                </a:solidFill>
                <a:latin typeface="Microsoft JhengHei"/>
                <a:cs typeface="Microsoft JhengHei"/>
              </a:rPr>
              <a:t> </a:t>
            </a:r>
            <a:r>
              <a:rPr sz="3700" spc="60" dirty="0">
                <a:solidFill>
                  <a:srgbClr val="0D0D0D"/>
                </a:solidFill>
                <a:latin typeface="Microsoft JhengHei"/>
                <a:cs typeface="Microsoft JhengHei"/>
              </a:rPr>
              <a:t>Users</a:t>
            </a:r>
            <a:endParaRPr sz="3700">
              <a:latin typeface="Microsoft JhengHei"/>
              <a:cs typeface="Microsoft JhengHei"/>
            </a:endParaRPr>
          </a:p>
          <a:p>
            <a:pPr marL="12700" marR="5080" indent="418465">
              <a:lnSpc>
                <a:spcPts val="4500"/>
              </a:lnSpc>
              <a:spcBef>
                <a:spcPts val="160"/>
              </a:spcBef>
              <a:buSzPct val="86486"/>
              <a:buAutoNum type="arabicPeriod"/>
              <a:tabLst>
                <a:tab pos="431165" algn="l"/>
              </a:tabLst>
            </a:pPr>
            <a:r>
              <a:rPr sz="3700" dirty="0">
                <a:solidFill>
                  <a:srgbClr val="0D0D0D"/>
                </a:solidFill>
                <a:latin typeface="Microsoft JhengHei"/>
                <a:cs typeface="Microsoft JhengHei"/>
              </a:rPr>
              <a:t>Tools</a:t>
            </a:r>
            <a:r>
              <a:rPr sz="3700" spc="-20" dirty="0">
                <a:solidFill>
                  <a:srgbClr val="0D0D0D"/>
                </a:solidFill>
                <a:latin typeface="Microsoft JhengHei"/>
                <a:cs typeface="Microsoft JhengHei"/>
              </a:rPr>
              <a:t> </a:t>
            </a:r>
            <a:r>
              <a:rPr sz="3700" dirty="0">
                <a:solidFill>
                  <a:srgbClr val="0D0D0D"/>
                </a:solidFill>
                <a:latin typeface="Microsoft JhengHei"/>
                <a:cs typeface="Microsoft JhengHei"/>
              </a:rPr>
              <a:t>and</a:t>
            </a:r>
            <a:r>
              <a:rPr sz="3700" spc="-75" dirty="0">
                <a:solidFill>
                  <a:srgbClr val="0D0D0D"/>
                </a:solidFill>
                <a:latin typeface="Microsoft JhengHei"/>
                <a:cs typeface="Microsoft JhengHei"/>
              </a:rPr>
              <a:t> </a:t>
            </a:r>
            <a:r>
              <a:rPr sz="3700" spc="-10" dirty="0">
                <a:solidFill>
                  <a:srgbClr val="0D0D0D"/>
                </a:solidFill>
                <a:latin typeface="Microsoft JhengHei"/>
                <a:cs typeface="Microsoft JhengHei"/>
              </a:rPr>
              <a:t>Technologies </a:t>
            </a:r>
            <a:r>
              <a:rPr sz="3700" spc="-40" dirty="0">
                <a:solidFill>
                  <a:srgbClr val="0D0D0D"/>
                </a:solidFill>
                <a:latin typeface="Microsoft JhengHei"/>
                <a:cs typeface="Microsoft JhengHei"/>
              </a:rPr>
              <a:t>5.Portfolio</a:t>
            </a:r>
            <a:r>
              <a:rPr sz="3700" spc="-120" dirty="0">
                <a:solidFill>
                  <a:srgbClr val="0D0D0D"/>
                </a:solidFill>
                <a:latin typeface="Microsoft JhengHei"/>
                <a:cs typeface="Microsoft JhengHei"/>
              </a:rPr>
              <a:t> </a:t>
            </a:r>
            <a:r>
              <a:rPr sz="3700" dirty="0">
                <a:solidFill>
                  <a:srgbClr val="0D0D0D"/>
                </a:solidFill>
                <a:latin typeface="Microsoft JhengHei"/>
                <a:cs typeface="Microsoft JhengHei"/>
              </a:rPr>
              <a:t>design</a:t>
            </a:r>
            <a:r>
              <a:rPr sz="3700" spc="-60" dirty="0">
                <a:solidFill>
                  <a:srgbClr val="0D0D0D"/>
                </a:solidFill>
                <a:latin typeface="Microsoft JhengHei"/>
                <a:cs typeface="Microsoft JhengHei"/>
              </a:rPr>
              <a:t> </a:t>
            </a:r>
            <a:r>
              <a:rPr sz="3700" dirty="0">
                <a:solidFill>
                  <a:srgbClr val="0D0D0D"/>
                </a:solidFill>
                <a:latin typeface="Microsoft JhengHei"/>
                <a:cs typeface="Microsoft JhengHei"/>
              </a:rPr>
              <a:t>and</a:t>
            </a:r>
            <a:r>
              <a:rPr sz="3700" spc="-45" dirty="0">
                <a:solidFill>
                  <a:srgbClr val="0D0D0D"/>
                </a:solidFill>
                <a:latin typeface="Microsoft JhengHei"/>
                <a:cs typeface="Microsoft JhengHei"/>
              </a:rPr>
              <a:t> </a:t>
            </a:r>
            <a:r>
              <a:rPr sz="3700" spc="-10" dirty="0">
                <a:solidFill>
                  <a:srgbClr val="0D0D0D"/>
                </a:solidFill>
                <a:latin typeface="Microsoft JhengHei"/>
                <a:cs typeface="Microsoft JhengHei"/>
              </a:rPr>
              <a:t>Layout</a:t>
            </a:r>
            <a:endParaRPr sz="3700">
              <a:latin typeface="Microsoft JhengHei"/>
              <a:cs typeface="Microsoft JhengHei"/>
            </a:endParaRPr>
          </a:p>
          <a:p>
            <a:pPr marL="12700">
              <a:lnSpc>
                <a:spcPts val="4340"/>
              </a:lnSpc>
            </a:pPr>
            <a:r>
              <a:rPr sz="3700" spc="50" dirty="0">
                <a:solidFill>
                  <a:srgbClr val="0D0D0D"/>
                </a:solidFill>
                <a:latin typeface="Microsoft JhengHei"/>
                <a:cs typeface="Microsoft JhengHei"/>
              </a:rPr>
              <a:t>6.Features</a:t>
            </a:r>
            <a:r>
              <a:rPr sz="3700" spc="114" dirty="0">
                <a:solidFill>
                  <a:srgbClr val="0D0D0D"/>
                </a:solidFill>
                <a:latin typeface="Microsoft JhengHei"/>
                <a:cs typeface="Microsoft JhengHei"/>
              </a:rPr>
              <a:t> </a:t>
            </a:r>
            <a:r>
              <a:rPr sz="3700" dirty="0">
                <a:solidFill>
                  <a:srgbClr val="0D0D0D"/>
                </a:solidFill>
                <a:latin typeface="Microsoft JhengHei"/>
                <a:cs typeface="Microsoft JhengHei"/>
              </a:rPr>
              <a:t>and</a:t>
            </a:r>
            <a:r>
              <a:rPr sz="3700" spc="55" dirty="0">
                <a:solidFill>
                  <a:srgbClr val="0D0D0D"/>
                </a:solidFill>
                <a:latin typeface="Microsoft JhengHei"/>
                <a:cs typeface="Microsoft JhengHei"/>
              </a:rPr>
              <a:t> </a:t>
            </a:r>
            <a:r>
              <a:rPr sz="3700" spc="-10" dirty="0">
                <a:solidFill>
                  <a:srgbClr val="0D0D0D"/>
                </a:solidFill>
                <a:latin typeface="Microsoft JhengHei"/>
                <a:cs typeface="Microsoft JhengHei"/>
              </a:rPr>
              <a:t>Functionality</a:t>
            </a:r>
            <a:endParaRPr sz="3700">
              <a:latin typeface="Microsoft JhengHei"/>
              <a:cs typeface="Microsoft JhengHei"/>
            </a:endParaRPr>
          </a:p>
          <a:p>
            <a:pPr marL="12700" marR="611505">
              <a:lnSpc>
                <a:spcPts val="4500"/>
              </a:lnSpc>
              <a:spcBef>
                <a:spcPts val="160"/>
              </a:spcBef>
            </a:pPr>
            <a:r>
              <a:rPr sz="3700" dirty="0">
                <a:solidFill>
                  <a:srgbClr val="0D0D0D"/>
                </a:solidFill>
                <a:latin typeface="Microsoft JhengHei"/>
                <a:cs typeface="Microsoft JhengHei"/>
              </a:rPr>
              <a:t>7.Results</a:t>
            </a:r>
            <a:r>
              <a:rPr sz="3700" spc="70" dirty="0">
                <a:solidFill>
                  <a:srgbClr val="0D0D0D"/>
                </a:solidFill>
                <a:latin typeface="Microsoft JhengHei"/>
                <a:cs typeface="Microsoft JhengHei"/>
              </a:rPr>
              <a:t> </a:t>
            </a:r>
            <a:r>
              <a:rPr sz="3700" dirty="0">
                <a:solidFill>
                  <a:srgbClr val="0D0D0D"/>
                </a:solidFill>
                <a:latin typeface="Microsoft JhengHei"/>
                <a:cs typeface="Microsoft JhengHei"/>
              </a:rPr>
              <a:t>and</a:t>
            </a:r>
            <a:r>
              <a:rPr sz="3700" spc="105" dirty="0">
                <a:solidFill>
                  <a:srgbClr val="0D0D0D"/>
                </a:solidFill>
                <a:latin typeface="Microsoft JhengHei"/>
                <a:cs typeface="Microsoft JhengHei"/>
              </a:rPr>
              <a:t> </a:t>
            </a:r>
            <a:r>
              <a:rPr sz="3700" spc="-10" dirty="0">
                <a:solidFill>
                  <a:srgbClr val="0D0D0D"/>
                </a:solidFill>
                <a:latin typeface="Microsoft JhengHei"/>
                <a:cs typeface="Microsoft JhengHei"/>
              </a:rPr>
              <a:t>Screenshots 8.Conclusion</a:t>
            </a:r>
            <a:endParaRPr sz="3700">
              <a:latin typeface="Microsoft JhengHei"/>
              <a:cs typeface="Microsoft JhengHei"/>
            </a:endParaRPr>
          </a:p>
          <a:p>
            <a:pPr marL="12700">
              <a:lnSpc>
                <a:spcPts val="4340"/>
              </a:lnSpc>
            </a:pPr>
            <a:r>
              <a:rPr sz="3700" dirty="0">
                <a:solidFill>
                  <a:srgbClr val="0D0D0D"/>
                </a:solidFill>
                <a:latin typeface="Microsoft JhengHei"/>
                <a:cs typeface="Microsoft JhengHei"/>
              </a:rPr>
              <a:t>9.Github</a:t>
            </a:r>
            <a:r>
              <a:rPr sz="3700" spc="-160" dirty="0">
                <a:solidFill>
                  <a:srgbClr val="0D0D0D"/>
                </a:solidFill>
                <a:latin typeface="Microsoft JhengHei"/>
                <a:cs typeface="Microsoft JhengHei"/>
              </a:rPr>
              <a:t> </a:t>
            </a:r>
            <a:r>
              <a:rPr sz="3700" spc="-20" dirty="0">
                <a:solidFill>
                  <a:srgbClr val="0D0D0D"/>
                </a:solidFill>
                <a:latin typeface="Microsoft JhengHei"/>
                <a:cs typeface="Microsoft JhengHei"/>
              </a:rPr>
              <a:t>Link</a:t>
            </a:r>
            <a:endParaRPr sz="37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5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5" y="0"/>
                </a:lnTo>
                <a:lnTo>
                  <a:pt x="419105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640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0"/>
              </a:spcBef>
            </a:pPr>
            <a:r>
              <a:rPr sz="5700" spc="345" dirty="0"/>
              <a:t>PROBLEM</a:t>
            </a:r>
            <a:r>
              <a:rPr sz="5700" spc="700" dirty="0"/>
              <a:t> </a:t>
            </a:r>
            <a:r>
              <a:rPr sz="5700" spc="250" dirty="0"/>
              <a:t>S</a:t>
            </a:r>
            <a:r>
              <a:rPr sz="5700" spc="-365" dirty="0"/>
              <a:t>T</a:t>
            </a:r>
            <a:r>
              <a:rPr sz="5700" spc="-260" dirty="0"/>
              <a:t>A</a:t>
            </a:r>
            <a:r>
              <a:rPr sz="5700" spc="25" dirty="0"/>
              <a:t>T</a:t>
            </a:r>
            <a:r>
              <a:rPr sz="5700" spc="215" dirty="0"/>
              <a:t>E</a:t>
            </a:r>
            <a:r>
              <a:rPr sz="5700" spc="90" dirty="0"/>
              <a:t>M</a:t>
            </a:r>
            <a:r>
              <a:rPr sz="5700" spc="130" dirty="0"/>
              <a:t>E</a:t>
            </a:r>
            <a:r>
              <a:rPr sz="5700" spc="100" dirty="0"/>
              <a:t>N</a:t>
            </a:r>
            <a:r>
              <a:rPr sz="5700" spc="525" dirty="0"/>
              <a:t>T</a:t>
            </a:r>
            <a:endParaRPr sz="57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89"/>
              </a:lnSpc>
            </a:pPr>
            <a:fld id="{81D60167-4931-47E6-BA6A-407CBD079E47}" type="slidenum">
              <a:rPr spc="-50" dirty="0"/>
              <a:pPr marL="38100">
                <a:lnSpc>
                  <a:spcPts val="1789"/>
                </a:lnSpc>
              </a:pPr>
              <a:t>4</a:t>
            </a:fld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3136900" y="3124200"/>
            <a:ext cx="8756015" cy="22123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219"/>
              </a:spcBef>
            </a:pPr>
            <a:r>
              <a:rPr sz="3600" spc="-10" dirty="0">
                <a:latin typeface="Microsoft JhengHei"/>
                <a:cs typeface="Microsoft JhengHei"/>
              </a:rPr>
              <a:t>In</a:t>
            </a:r>
            <a:r>
              <a:rPr sz="3600" spc="-215" dirty="0">
                <a:latin typeface="Microsoft JhengHei"/>
                <a:cs typeface="Microsoft JhengHei"/>
              </a:rPr>
              <a:t> </a:t>
            </a:r>
            <a:r>
              <a:rPr sz="3600" dirty="0" err="1" smtClean="0">
                <a:latin typeface="Microsoft JhengHei"/>
                <a:cs typeface="Microsoft JhengHei"/>
              </a:rPr>
              <a:t>todays</a:t>
            </a:r>
            <a:r>
              <a:rPr sz="3600" spc="-180" dirty="0" smtClean="0">
                <a:latin typeface="Microsoft JhengHei"/>
                <a:cs typeface="Microsoft JhengHei"/>
              </a:rPr>
              <a:t> </a:t>
            </a:r>
            <a:r>
              <a:rPr sz="3600" spc="-125" dirty="0">
                <a:latin typeface="Microsoft JhengHei"/>
                <a:cs typeface="Microsoft JhengHei"/>
              </a:rPr>
              <a:t>digital</a:t>
            </a:r>
            <a:r>
              <a:rPr sz="3600" spc="-100" dirty="0">
                <a:latin typeface="Microsoft JhengHei"/>
                <a:cs typeface="Microsoft JhengHei"/>
              </a:rPr>
              <a:t> </a:t>
            </a:r>
            <a:r>
              <a:rPr sz="3600" dirty="0">
                <a:latin typeface="Microsoft JhengHei"/>
                <a:cs typeface="Microsoft JhengHei"/>
              </a:rPr>
              <a:t>world,</a:t>
            </a:r>
            <a:r>
              <a:rPr sz="3600" spc="-95" dirty="0">
                <a:latin typeface="Microsoft JhengHei"/>
                <a:cs typeface="Microsoft JhengHei"/>
              </a:rPr>
              <a:t> </a:t>
            </a:r>
            <a:r>
              <a:rPr sz="3600" dirty="0">
                <a:latin typeface="Microsoft JhengHei"/>
                <a:cs typeface="Microsoft JhengHei"/>
              </a:rPr>
              <a:t>social</a:t>
            </a:r>
            <a:r>
              <a:rPr sz="3600" spc="-140" dirty="0">
                <a:latin typeface="Microsoft JhengHei"/>
                <a:cs typeface="Microsoft JhengHei"/>
              </a:rPr>
              <a:t> </a:t>
            </a:r>
            <a:r>
              <a:rPr sz="3600" spc="-10" dirty="0">
                <a:latin typeface="Microsoft JhengHei"/>
                <a:cs typeface="Microsoft JhengHei"/>
              </a:rPr>
              <a:t>media </a:t>
            </a:r>
            <a:r>
              <a:rPr sz="3600" spc="-45" dirty="0">
                <a:latin typeface="Microsoft JhengHei"/>
                <a:cs typeface="Microsoft JhengHei"/>
              </a:rPr>
              <a:t>platforms</a:t>
            </a:r>
            <a:r>
              <a:rPr sz="3600" spc="-145" dirty="0">
                <a:latin typeface="Microsoft JhengHei"/>
                <a:cs typeface="Microsoft JhengHei"/>
              </a:rPr>
              <a:t> </a:t>
            </a:r>
            <a:r>
              <a:rPr sz="3600" spc="-25" dirty="0">
                <a:latin typeface="Microsoft JhengHei"/>
                <a:cs typeface="Microsoft JhengHei"/>
              </a:rPr>
              <a:t>generate</a:t>
            </a:r>
            <a:r>
              <a:rPr sz="3600" spc="-114" dirty="0">
                <a:latin typeface="Microsoft JhengHei"/>
                <a:cs typeface="Microsoft JhengHei"/>
              </a:rPr>
              <a:t> </a:t>
            </a:r>
            <a:r>
              <a:rPr sz="3600" spc="45" dirty="0">
                <a:latin typeface="Microsoft JhengHei"/>
                <a:cs typeface="Microsoft JhengHei"/>
              </a:rPr>
              <a:t>massive</a:t>
            </a:r>
            <a:r>
              <a:rPr sz="3600" spc="-114" dirty="0">
                <a:latin typeface="Microsoft JhengHei"/>
                <a:cs typeface="Microsoft JhengHei"/>
              </a:rPr>
              <a:t> </a:t>
            </a:r>
            <a:r>
              <a:rPr sz="3600" spc="-10" dirty="0">
                <a:latin typeface="Microsoft JhengHei"/>
                <a:cs typeface="Microsoft JhengHei"/>
              </a:rPr>
              <a:t>volumes</a:t>
            </a:r>
            <a:r>
              <a:rPr sz="3600" spc="-140" dirty="0">
                <a:latin typeface="Microsoft JhengHei"/>
                <a:cs typeface="Microsoft JhengHei"/>
              </a:rPr>
              <a:t> </a:t>
            </a:r>
            <a:r>
              <a:rPr sz="3600" spc="-25" dirty="0">
                <a:latin typeface="Microsoft JhengHei"/>
                <a:cs typeface="Microsoft JhengHei"/>
              </a:rPr>
              <a:t>of </a:t>
            </a:r>
            <a:r>
              <a:rPr sz="3600" spc="60" dirty="0">
                <a:latin typeface="Microsoft JhengHei"/>
                <a:cs typeface="Microsoft JhengHei"/>
              </a:rPr>
              <a:t>user-</a:t>
            </a:r>
            <a:r>
              <a:rPr sz="3600" spc="-35" dirty="0">
                <a:latin typeface="Microsoft JhengHei"/>
                <a:cs typeface="Microsoft JhengHei"/>
              </a:rPr>
              <a:t>generated</a:t>
            </a:r>
            <a:r>
              <a:rPr sz="3600" spc="-175" dirty="0">
                <a:latin typeface="Microsoft JhengHei"/>
                <a:cs typeface="Microsoft JhengHei"/>
              </a:rPr>
              <a:t> </a:t>
            </a:r>
            <a:r>
              <a:rPr sz="3600" dirty="0">
                <a:latin typeface="Microsoft JhengHei"/>
                <a:cs typeface="Microsoft JhengHei"/>
              </a:rPr>
              <a:t>data</a:t>
            </a:r>
            <a:r>
              <a:rPr sz="3600" spc="-170" dirty="0">
                <a:latin typeface="Microsoft JhengHei"/>
                <a:cs typeface="Microsoft JhengHei"/>
              </a:rPr>
              <a:t> </a:t>
            </a:r>
            <a:r>
              <a:rPr sz="3600" spc="-20" dirty="0">
                <a:latin typeface="Microsoft JhengHei"/>
                <a:cs typeface="Microsoft JhengHei"/>
              </a:rPr>
              <a:t>in</a:t>
            </a:r>
            <a:r>
              <a:rPr sz="3600" spc="-185" dirty="0">
                <a:latin typeface="Microsoft JhengHei"/>
                <a:cs typeface="Microsoft JhengHei"/>
              </a:rPr>
              <a:t> </a:t>
            </a:r>
            <a:r>
              <a:rPr sz="3600" spc="-20" dirty="0">
                <a:latin typeface="Microsoft JhengHei"/>
                <a:cs typeface="Microsoft JhengHei"/>
              </a:rPr>
              <a:t>the</a:t>
            </a:r>
            <a:r>
              <a:rPr sz="3600" spc="-180" dirty="0">
                <a:latin typeface="Microsoft JhengHei"/>
                <a:cs typeface="Microsoft JhengHei"/>
              </a:rPr>
              <a:t> </a:t>
            </a:r>
            <a:r>
              <a:rPr sz="3600" dirty="0">
                <a:latin typeface="Microsoft JhengHei"/>
                <a:cs typeface="Microsoft JhengHei"/>
              </a:rPr>
              <a:t>form</a:t>
            </a:r>
            <a:r>
              <a:rPr sz="3600" spc="-95" dirty="0">
                <a:latin typeface="Microsoft JhengHei"/>
                <a:cs typeface="Microsoft JhengHei"/>
              </a:rPr>
              <a:t> </a:t>
            </a:r>
            <a:r>
              <a:rPr sz="3600" dirty="0">
                <a:latin typeface="Microsoft JhengHei"/>
                <a:cs typeface="Microsoft JhengHei"/>
              </a:rPr>
              <a:t>of</a:t>
            </a:r>
            <a:r>
              <a:rPr sz="3600" spc="-150" dirty="0">
                <a:latin typeface="Microsoft JhengHei"/>
                <a:cs typeface="Microsoft JhengHei"/>
              </a:rPr>
              <a:t> </a:t>
            </a:r>
            <a:r>
              <a:rPr sz="3600" spc="-10" dirty="0">
                <a:latin typeface="Microsoft JhengHei"/>
                <a:cs typeface="Microsoft JhengHei"/>
              </a:rPr>
              <a:t>posts, </a:t>
            </a:r>
            <a:r>
              <a:rPr sz="3600" dirty="0">
                <a:latin typeface="Microsoft JhengHei"/>
                <a:cs typeface="Microsoft JhengHei"/>
              </a:rPr>
              <a:t>comments,</a:t>
            </a:r>
            <a:r>
              <a:rPr sz="3600" spc="-35" dirty="0">
                <a:latin typeface="Microsoft JhengHei"/>
                <a:cs typeface="Microsoft JhengHei"/>
              </a:rPr>
              <a:t> </a:t>
            </a:r>
            <a:r>
              <a:rPr sz="3600" dirty="0">
                <a:latin typeface="Microsoft JhengHei"/>
                <a:cs typeface="Microsoft JhengHei"/>
              </a:rPr>
              <a:t>likes,</a:t>
            </a:r>
            <a:r>
              <a:rPr sz="3600" spc="70" dirty="0">
                <a:latin typeface="Microsoft JhengHei"/>
                <a:cs typeface="Microsoft JhengHei"/>
              </a:rPr>
              <a:t> </a:t>
            </a:r>
            <a:r>
              <a:rPr sz="3600" spc="65" dirty="0">
                <a:latin typeface="Microsoft JhengHei"/>
                <a:cs typeface="Microsoft JhengHei"/>
              </a:rPr>
              <a:t>shares,</a:t>
            </a:r>
            <a:r>
              <a:rPr sz="3600" spc="-30" dirty="0">
                <a:latin typeface="Microsoft JhengHei"/>
                <a:cs typeface="Microsoft JhengHei"/>
              </a:rPr>
              <a:t> </a:t>
            </a:r>
            <a:r>
              <a:rPr sz="3600" dirty="0">
                <a:latin typeface="Microsoft JhengHei"/>
                <a:cs typeface="Microsoft JhengHei"/>
              </a:rPr>
              <a:t>and</a:t>
            </a:r>
            <a:r>
              <a:rPr sz="3600" spc="-5" dirty="0">
                <a:latin typeface="Microsoft JhengHei"/>
                <a:cs typeface="Microsoft JhengHei"/>
              </a:rPr>
              <a:t> </a:t>
            </a:r>
            <a:r>
              <a:rPr sz="3600" spc="-10" dirty="0">
                <a:latin typeface="Microsoft JhengHei"/>
                <a:cs typeface="Microsoft JhengHei"/>
              </a:rPr>
              <a:t>hashtags.</a:t>
            </a:r>
            <a:endParaRPr sz="3600" dirty="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5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5" y="0"/>
                </a:lnTo>
                <a:lnTo>
                  <a:pt x="419105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7900" y="1028700"/>
            <a:ext cx="7109459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17265" algn="l"/>
              </a:tabLst>
            </a:pPr>
            <a:r>
              <a:rPr sz="5700" spc="150" dirty="0"/>
              <a:t>PROJECT</a:t>
            </a:r>
            <a:r>
              <a:rPr sz="5700" dirty="0"/>
              <a:t>	</a:t>
            </a:r>
            <a:r>
              <a:rPr sz="5700" spc="195" dirty="0"/>
              <a:t>OVERVIEW</a:t>
            </a:r>
            <a:endParaRPr sz="57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89"/>
              </a:lnSpc>
            </a:pPr>
            <a:fld id="{81D60167-4931-47E6-BA6A-407CBD079E47}" type="slidenum">
              <a:rPr spc="-50" dirty="0"/>
              <a:pPr marL="38100">
                <a:lnSpc>
                  <a:spcPts val="1789"/>
                </a:lnSpc>
              </a:pPr>
              <a:t>5</a:t>
            </a:fld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3136900" y="3810000"/>
            <a:ext cx="10323830" cy="29260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z="3200" dirty="0">
                <a:latin typeface="Microsoft JhengHei"/>
                <a:cs typeface="Microsoft JhengHei"/>
              </a:rPr>
              <a:t>This</a:t>
            </a:r>
            <a:r>
              <a:rPr sz="3200" spc="-80" dirty="0">
                <a:latin typeface="Microsoft JhengHei"/>
                <a:cs typeface="Microsoft JhengHei"/>
              </a:rPr>
              <a:t> </a:t>
            </a:r>
            <a:r>
              <a:rPr sz="3200" spc="-35" dirty="0">
                <a:latin typeface="Microsoft JhengHei"/>
                <a:cs typeface="Microsoft JhengHei"/>
              </a:rPr>
              <a:t>project</a:t>
            </a:r>
            <a:r>
              <a:rPr sz="3200" spc="-55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focuses</a:t>
            </a:r>
            <a:r>
              <a:rPr sz="3200" spc="-75" dirty="0">
                <a:latin typeface="Microsoft JhengHei"/>
                <a:cs typeface="Microsoft JhengHei"/>
              </a:rPr>
              <a:t> </a:t>
            </a:r>
            <a:r>
              <a:rPr sz="3200" spc="-10" dirty="0">
                <a:latin typeface="Microsoft JhengHei"/>
                <a:cs typeface="Microsoft JhengHei"/>
              </a:rPr>
              <a:t>on</a:t>
            </a:r>
            <a:r>
              <a:rPr sz="3200" spc="-25" dirty="0">
                <a:latin typeface="Microsoft JhengHei"/>
                <a:cs typeface="Microsoft JhengHei"/>
              </a:rPr>
              <a:t> </a:t>
            </a:r>
            <a:r>
              <a:rPr sz="3200" spc="-50" dirty="0">
                <a:latin typeface="Microsoft JhengHei"/>
                <a:cs typeface="Microsoft JhengHei"/>
              </a:rPr>
              <a:t>collecting</a:t>
            </a:r>
            <a:r>
              <a:rPr sz="3200" spc="-100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and</a:t>
            </a:r>
            <a:r>
              <a:rPr sz="3200" spc="5" dirty="0">
                <a:latin typeface="Microsoft JhengHei"/>
                <a:cs typeface="Microsoft JhengHei"/>
              </a:rPr>
              <a:t> </a:t>
            </a:r>
            <a:r>
              <a:rPr sz="3200" spc="-35" dirty="0">
                <a:latin typeface="Microsoft JhengHei"/>
                <a:cs typeface="Microsoft JhengHei"/>
              </a:rPr>
              <a:t>analyzing</a:t>
            </a:r>
            <a:r>
              <a:rPr sz="3200" spc="-95" dirty="0">
                <a:latin typeface="Microsoft JhengHei"/>
                <a:cs typeface="Microsoft JhengHei"/>
              </a:rPr>
              <a:t> </a:t>
            </a:r>
            <a:r>
              <a:rPr sz="3200" spc="-20" dirty="0">
                <a:latin typeface="Microsoft JhengHei"/>
                <a:cs typeface="Microsoft JhengHei"/>
              </a:rPr>
              <a:t>data </a:t>
            </a:r>
            <a:r>
              <a:rPr sz="3200" dirty="0">
                <a:latin typeface="Microsoft JhengHei"/>
                <a:cs typeface="Microsoft JhengHei"/>
              </a:rPr>
              <a:t>from</a:t>
            </a:r>
            <a:r>
              <a:rPr sz="3200" spc="-105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social</a:t>
            </a:r>
            <a:r>
              <a:rPr sz="3200" spc="-145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media</a:t>
            </a:r>
            <a:r>
              <a:rPr sz="3200" spc="-114" dirty="0">
                <a:latin typeface="Microsoft JhengHei"/>
                <a:cs typeface="Microsoft JhengHei"/>
              </a:rPr>
              <a:t> </a:t>
            </a:r>
            <a:r>
              <a:rPr sz="3200" spc="-35" dirty="0">
                <a:latin typeface="Microsoft JhengHei"/>
                <a:cs typeface="Microsoft JhengHei"/>
              </a:rPr>
              <a:t>platforms</a:t>
            </a:r>
            <a:r>
              <a:rPr sz="3200" spc="-100" dirty="0">
                <a:latin typeface="Microsoft JhengHei"/>
                <a:cs typeface="Microsoft JhengHei"/>
              </a:rPr>
              <a:t> </a:t>
            </a:r>
            <a:r>
              <a:rPr sz="3200" spc="-105" dirty="0">
                <a:latin typeface="Microsoft JhengHei"/>
                <a:cs typeface="Microsoft JhengHei"/>
              </a:rPr>
              <a:t>to</a:t>
            </a:r>
            <a:r>
              <a:rPr sz="3200" spc="-95" dirty="0">
                <a:latin typeface="Microsoft JhengHei"/>
                <a:cs typeface="Microsoft JhengHei"/>
              </a:rPr>
              <a:t> </a:t>
            </a:r>
            <a:r>
              <a:rPr sz="3200" spc="-55" dirty="0">
                <a:latin typeface="Microsoft JhengHei"/>
                <a:cs typeface="Microsoft JhengHei"/>
              </a:rPr>
              <a:t>identify</a:t>
            </a:r>
            <a:r>
              <a:rPr sz="3200" spc="-145" dirty="0">
                <a:latin typeface="Microsoft JhengHei"/>
                <a:cs typeface="Microsoft JhengHei"/>
              </a:rPr>
              <a:t> </a:t>
            </a:r>
            <a:r>
              <a:rPr sz="3200" spc="-10" dirty="0">
                <a:latin typeface="Microsoft JhengHei"/>
                <a:cs typeface="Microsoft JhengHei"/>
              </a:rPr>
              <a:t>emerging topics</a:t>
            </a:r>
            <a:r>
              <a:rPr sz="3200" spc="-110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and</a:t>
            </a:r>
            <a:r>
              <a:rPr sz="3200" spc="-25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user</a:t>
            </a:r>
            <a:r>
              <a:rPr sz="3200" spc="-105" dirty="0">
                <a:latin typeface="Microsoft JhengHei"/>
                <a:cs typeface="Microsoft JhengHei"/>
              </a:rPr>
              <a:t> </a:t>
            </a:r>
            <a:r>
              <a:rPr sz="3200" spc="-10" dirty="0">
                <a:latin typeface="Microsoft JhengHei"/>
                <a:cs typeface="Microsoft JhengHei"/>
              </a:rPr>
              <a:t>sentiments.</a:t>
            </a:r>
            <a:r>
              <a:rPr sz="3200" spc="-40" dirty="0">
                <a:latin typeface="Microsoft JhengHei"/>
                <a:cs typeface="Microsoft JhengHei"/>
              </a:rPr>
              <a:t> </a:t>
            </a:r>
            <a:r>
              <a:rPr sz="3200" spc="70" dirty="0">
                <a:latin typeface="Microsoft JhengHei"/>
                <a:cs typeface="Microsoft JhengHei"/>
              </a:rPr>
              <a:t>By</a:t>
            </a:r>
            <a:r>
              <a:rPr sz="3200" spc="-70" dirty="0">
                <a:latin typeface="Microsoft JhengHei"/>
                <a:cs typeface="Microsoft JhengHei"/>
              </a:rPr>
              <a:t> </a:t>
            </a:r>
            <a:r>
              <a:rPr sz="3200" spc="-75" dirty="0">
                <a:latin typeface="Microsoft JhengHei"/>
                <a:cs typeface="Microsoft JhengHei"/>
              </a:rPr>
              <a:t>applying</a:t>
            </a:r>
            <a:r>
              <a:rPr sz="3200" spc="-125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data</a:t>
            </a:r>
            <a:r>
              <a:rPr sz="3200" spc="-35" dirty="0">
                <a:latin typeface="Microsoft JhengHei"/>
                <a:cs typeface="Microsoft JhengHei"/>
              </a:rPr>
              <a:t> </a:t>
            </a:r>
            <a:r>
              <a:rPr sz="3200" spc="-10" dirty="0">
                <a:latin typeface="Microsoft JhengHei"/>
                <a:cs typeface="Microsoft JhengHei"/>
              </a:rPr>
              <a:t>mining </a:t>
            </a:r>
            <a:r>
              <a:rPr sz="3200" dirty="0">
                <a:latin typeface="Microsoft JhengHei"/>
                <a:cs typeface="Microsoft JhengHei"/>
              </a:rPr>
              <a:t>and</a:t>
            </a:r>
            <a:r>
              <a:rPr sz="3200" spc="-50" dirty="0">
                <a:latin typeface="Microsoft JhengHei"/>
                <a:cs typeface="Microsoft JhengHei"/>
              </a:rPr>
              <a:t> </a:t>
            </a:r>
            <a:r>
              <a:rPr sz="3200" spc="-70" dirty="0">
                <a:latin typeface="Microsoft JhengHei"/>
                <a:cs typeface="Microsoft JhengHei"/>
              </a:rPr>
              <a:t>natural</a:t>
            </a:r>
            <a:r>
              <a:rPr sz="3200" spc="-80" dirty="0">
                <a:latin typeface="Microsoft JhengHei"/>
                <a:cs typeface="Microsoft JhengHei"/>
              </a:rPr>
              <a:t> </a:t>
            </a:r>
            <a:r>
              <a:rPr sz="3200" spc="-30" dirty="0">
                <a:latin typeface="Microsoft JhengHei"/>
                <a:cs typeface="Microsoft JhengHei"/>
              </a:rPr>
              <a:t>language</a:t>
            </a:r>
            <a:r>
              <a:rPr sz="3200" spc="-70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processing</a:t>
            </a:r>
            <a:r>
              <a:rPr sz="3200" spc="-55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(NLP)</a:t>
            </a:r>
            <a:r>
              <a:rPr sz="3200" spc="-40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techniques,</a:t>
            </a:r>
            <a:r>
              <a:rPr sz="3200" spc="-100" dirty="0">
                <a:latin typeface="Microsoft JhengHei"/>
                <a:cs typeface="Microsoft JhengHei"/>
              </a:rPr>
              <a:t> </a:t>
            </a:r>
            <a:r>
              <a:rPr sz="3200" spc="-25" dirty="0">
                <a:latin typeface="Microsoft JhengHei"/>
                <a:cs typeface="Microsoft JhengHei"/>
              </a:rPr>
              <a:t>the </a:t>
            </a:r>
            <a:r>
              <a:rPr sz="3200" spc="-35" dirty="0">
                <a:latin typeface="Microsoft JhengHei"/>
                <a:cs typeface="Microsoft JhengHei"/>
              </a:rPr>
              <a:t>project</a:t>
            </a:r>
            <a:r>
              <a:rPr sz="3200" spc="-165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wi</a:t>
            </a:r>
            <a:r>
              <a:rPr sz="3200" spc="-229" dirty="0">
                <a:latin typeface="Microsoft JhengHei"/>
                <a:cs typeface="Microsoft JhengHei"/>
              </a:rPr>
              <a:t> </a:t>
            </a:r>
            <a:r>
              <a:rPr sz="3200" b="1" dirty="0">
                <a:latin typeface="Microsoft JhengHei"/>
                <a:cs typeface="Microsoft JhengHei"/>
              </a:rPr>
              <a:t>l</a:t>
            </a:r>
            <a:r>
              <a:rPr sz="3200" b="1" spc="-195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extract</a:t>
            </a:r>
            <a:r>
              <a:rPr sz="3200" spc="-140" dirty="0">
                <a:latin typeface="Microsoft JhengHei"/>
                <a:cs typeface="Microsoft JhengHei"/>
              </a:rPr>
              <a:t> </a:t>
            </a:r>
            <a:r>
              <a:rPr sz="3200" spc="-50" dirty="0">
                <a:latin typeface="Microsoft JhengHei"/>
                <a:cs typeface="Microsoft JhengHei"/>
              </a:rPr>
              <a:t>meaningful</a:t>
            </a:r>
            <a:r>
              <a:rPr sz="3200" spc="-125" dirty="0">
                <a:latin typeface="Microsoft JhengHei"/>
                <a:cs typeface="Microsoft JhengHei"/>
              </a:rPr>
              <a:t> </a:t>
            </a:r>
            <a:r>
              <a:rPr sz="3200" spc="-45" dirty="0">
                <a:latin typeface="Microsoft JhengHei"/>
                <a:cs typeface="Microsoft JhengHei"/>
              </a:rPr>
              <a:t>patterns</a:t>
            </a:r>
            <a:r>
              <a:rPr sz="3200" spc="-155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from</a:t>
            </a:r>
            <a:r>
              <a:rPr sz="3200" spc="-75" dirty="0">
                <a:latin typeface="Microsoft JhengHei"/>
                <a:cs typeface="Microsoft JhengHei"/>
              </a:rPr>
              <a:t> </a:t>
            </a:r>
            <a:r>
              <a:rPr sz="3200" spc="-10" dirty="0">
                <a:latin typeface="Microsoft JhengHei"/>
                <a:cs typeface="Microsoft JhengHei"/>
              </a:rPr>
              <a:t>large </a:t>
            </a:r>
            <a:r>
              <a:rPr sz="3200" spc="-20" dirty="0">
                <a:latin typeface="Microsoft JhengHei"/>
                <a:cs typeface="Microsoft JhengHei"/>
              </a:rPr>
              <a:t>volumes</a:t>
            </a:r>
            <a:r>
              <a:rPr sz="3200" spc="-140" dirty="0">
                <a:latin typeface="Microsoft JhengHei"/>
                <a:cs typeface="Microsoft JhengHei"/>
              </a:rPr>
              <a:t> </a:t>
            </a:r>
            <a:r>
              <a:rPr sz="3200" dirty="0">
                <a:latin typeface="Microsoft JhengHei"/>
                <a:cs typeface="Microsoft JhengHei"/>
              </a:rPr>
              <a:t>of</a:t>
            </a:r>
            <a:r>
              <a:rPr sz="3200" spc="-40" dirty="0">
                <a:latin typeface="Microsoft JhengHei"/>
                <a:cs typeface="Microsoft JhengHei"/>
              </a:rPr>
              <a:t> </a:t>
            </a:r>
            <a:r>
              <a:rPr sz="3200" spc="-60" dirty="0">
                <a:latin typeface="Microsoft JhengHei"/>
                <a:cs typeface="Microsoft JhengHei"/>
              </a:rPr>
              <a:t>unstructured </a:t>
            </a:r>
            <a:r>
              <a:rPr sz="3200" spc="-10" dirty="0">
                <a:latin typeface="Microsoft JhengHei"/>
                <a:cs typeface="Microsoft JhengHei"/>
              </a:rPr>
              <a:t>content.</a:t>
            </a:r>
            <a:endParaRPr sz="32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5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5" y="0"/>
                </a:lnTo>
                <a:lnTo>
                  <a:pt x="419105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820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100"/>
              </a:spcBef>
            </a:pPr>
            <a:r>
              <a:rPr sz="4300" spc="35" dirty="0"/>
              <a:t>W</a:t>
            </a:r>
            <a:r>
              <a:rPr sz="4300" spc="210" dirty="0"/>
              <a:t>H</a:t>
            </a:r>
            <a:r>
              <a:rPr sz="4300" spc="919" dirty="0"/>
              <a:t>O</a:t>
            </a:r>
            <a:r>
              <a:rPr sz="4300" spc="170" dirty="0"/>
              <a:t>A</a:t>
            </a:r>
            <a:r>
              <a:rPr sz="4300" spc="200" dirty="0"/>
              <a:t>R</a:t>
            </a:r>
            <a:r>
              <a:rPr sz="4300" spc="530" dirty="0"/>
              <a:t>E</a:t>
            </a:r>
            <a:r>
              <a:rPr sz="4300" spc="-430" dirty="0"/>
              <a:t> </a:t>
            </a:r>
            <a:r>
              <a:rPr sz="4300" dirty="0"/>
              <a:t>THE</a:t>
            </a:r>
            <a:r>
              <a:rPr sz="4300" spc="-434" dirty="0"/>
              <a:t> </a:t>
            </a:r>
            <a:r>
              <a:rPr sz="4300" spc="285" dirty="0"/>
              <a:t>END</a:t>
            </a:r>
            <a:r>
              <a:rPr sz="4300" spc="-685" dirty="0"/>
              <a:t> </a:t>
            </a:r>
            <a:r>
              <a:rPr sz="4300" spc="360" dirty="0"/>
              <a:t>USERS?</a:t>
            </a:r>
            <a:endParaRPr sz="43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89"/>
              </a:lnSpc>
            </a:pPr>
            <a:fld id="{81D60167-4931-47E6-BA6A-407CBD079E47}" type="slidenum">
              <a:rPr spc="-50" dirty="0"/>
              <a:pPr marL="38100">
                <a:lnSpc>
                  <a:spcPts val="1789"/>
                </a:lnSpc>
              </a:pPr>
              <a:t>6</a:t>
            </a:fld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4191000" y="3594100"/>
            <a:ext cx="6438900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929"/>
              </a:lnSpc>
              <a:spcBef>
                <a:spcPts val="100"/>
              </a:spcBef>
            </a:pPr>
            <a:r>
              <a:rPr sz="3300" spc="100" dirty="0">
                <a:latin typeface="Microsoft JhengHei"/>
                <a:cs typeface="Microsoft JhengHei"/>
              </a:rPr>
              <a:t>☆Businesses</a:t>
            </a:r>
            <a:r>
              <a:rPr sz="3300" spc="-10" dirty="0">
                <a:latin typeface="Microsoft JhengHei"/>
                <a:cs typeface="Microsoft JhengHei"/>
              </a:rPr>
              <a:t> </a:t>
            </a:r>
            <a:r>
              <a:rPr sz="3300" spc="-430" dirty="0">
                <a:latin typeface="Microsoft JhengHei"/>
                <a:cs typeface="Microsoft JhengHei"/>
              </a:rPr>
              <a:t>&amp;</a:t>
            </a:r>
            <a:r>
              <a:rPr sz="3300" spc="75" dirty="0">
                <a:latin typeface="Microsoft JhengHei"/>
                <a:cs typeface="Microsoft JhengHei"/>
              </a:rPr>
              <a:t> </a:t>
            </a:r>
            <a:r>
              <a:rPr sz="3300" spc="-10" dirty="0">
                <a:latin typeface="Microsoft JhengHei"/>
                <a:cs typeface="Microsoft JhengHei"/>
              </a:rPr>
              <a:t>Brands</a:t>
            </a:r>
            <a:endParaRPr sz="3300">
              <a:latin typeface="Microsoft JhengHei"/>
              <a:cs typeface="Microsoft JhengHei"/>
            </a:endParaRPr>
          </a:p>
          <a:p>
            <a:pPr marL="12700">
              <a:lnSpc>
                <a:spcPts val="3900"/>
              </a:lnSpc>
            </a:pPr>
            <a:r>
              <a:rPr sz="3300" dirty="0">
                <a:latin typeface="Microsoft JhengHei"/>
                <a:cs typeface="Microsoft JhengHei"/>
              </a:rPr>
              <a:t>☆Marketers</a:t>
            </a:r>
            <a:r>
              <a:rPr sz="3300" spc="185" dirty="0">
                <a:latin typeface="Microsoft JhengHei"/>
                <a:cs typeface="Microsoft JhengHei"/>
              </a:rPr>
              <a:t> </a:t>
            </a:r>
            <a:r>
              <a:rPr sz="3300" spc="-430" dirty="0">
                <a:latin typeface="Microsoft JhengHei"/>
                <a:cs typeface="Microsoft JhengHei"/>
              </a:rPr>
              <a:t>&amp;</a:t>
            </a:r>
            <a:r>
              <a:rPr sz="3300" spc="300" dirty="0">
                <a:latin typeface="Microsoft JhengHei"/>
                <a:cs typeface="Microsoft JhengHei"/>
              </a:rPr>
              <a:t> </a:t>
            </a:r>
            <a:r>
              <a:rPr sz="3300" spc="-10" dirty="0">
                <a:latin typeface="Microsoft JhengHei"/>
                <a:cs typeface="Microsoft JhengHei"/>
              </a:rPr>
              <a:t>Advertisers</a:t>
            </a:r>
            <a:endParaRPr sz="3300">
              <a:latin typeface="Microsoft JhengHei"/>
              <a:cs typeface="Microsoft JhengHei"/>
            </a:endParaRPr>
          </a:p>
          <a:p>
            <a:pPr marL="12700">
              <a:lnSpc>
                <a:spcPts val="3900"/>
              </a:lnSpc>
            </a:pPr>
            <a:r>
              <a:rPr sz="3300" dirty="0">
                <a:latin typeface="Microsoft JhengHei"/>
                <a:cs typeface="Microsoft JhengHei"/>
              </a:rPr>
              <a:t>☆Content</a:t>
            </a:r>
            <a:r>
              <a:rPr sz="3300" spc="-70" dirty="0">
                <a:latin typeface="Microsoft JhengHei"/>
                <a:cs typeface="Microsoft JhengHei"/>
              </a:rPr>
              <a:t> </a:t>
            </a:r>
            <a:r>
              <a:rPr sz="3300" dirty="0">
                <a:latin typeface="Microsoft JhengHei"/>
                <a:cs typeface="Microsoft JhengHei"/>
              </a:rPr>
              <a:t>Creators</a:t>
            </a:r>
            <a:r>
              <a:rPr sz="3300" spc="-5" dirty="0">
                <a:latin typeface="Microsoft JhengHei"/>
                <a:cs typeface="Microsoft JhengHei"/>
              </a:rPr>
              <a:t> </a:t>
            </a:r>
            <a:r>
              <a:rPr sz="3300" spc="-430" dirty="0">
                <a:latin typeface="Microsoft JhengHei"/>
                <a:cs typeface="Microsoft JhengHei"/>
              </a:rPr>
              <a:t>&amp;</a:t>
            </a:r>
            <a:r>
              <a:rPr sz="3300" spc="85" dirty="0">
                <a:latin typeface="Microsoft JhengHei"/>
                <a:cs typeface="Microsoft JhengHei"/>
              </a:rPr>
              <a:t> </a:t>
            </a:r>
            <a:r>
              <a:rPr sz="3300" spc="-10" dirty="0">
                <a:latin typeface="Microsoft JhengHei"/>
                <a:cs typeface="Microsoft JhengHei"/>
              </a:rPr>
              <a:t>Influencers</a:t>
            </a:r>
            <a:endParaRPr sz="3300">
              <a:latin typeface="Microsoft JhengHei"/>
              <a:cs typeface="Microsoft JhengHei"/>
            </a:endParaRPr>
          </a:p>
          <a:p>
            <a:pPr marL="12700">
              <a:lnSpc>
                <a:spcPts val="3900"/>
              </a:lnSpc>
            </a:pPr>
            <a:r>
              <a:rPr sz="3300" spc="90" dirty="0">
                <a:latin typeface="Microsoft JhengHei"/>
                <a:cs typeface="Microsoft JhengHei"/>
              </a:rPr>
              <a:t>☆Researchers</a:t>
            </a:r>
            <a:r>
              <a:rPr sz="3300" spc="-5" dirty="0">
                <a:latin typeface="Microsoft JhengHei"/>
                <a:cs typeface="Microsoft JhengHei"/>
              </a:rPr>
              <a:t> </a:t>
            </a:r>
            <a:r>
              <a:rPr sz="3300" spc="-430" dirty="0">
                <a:latin typeface="Microsoft JhengHei"/>
                <a:cs typeface="Microsoft JhengHei"/>
              </a:rPr>
              <a:t>&amp;</a:t>
            </a:r>
            <a:r>
              <a:rPr sz="3300" spc="80" dirty="0">
                <a:latin typeface="Microsoft JhengHei"/>
                <a:cs typeface="Microsoft JhengHei"/>
              </a:rPr>
              <a:t> </a:t>
            </a:r>
            <a:r>
              <a:rPr sz="3300" spc="50" dirty="0">
                <a:latin typeface="Microsoft JhengHei"/>
                <a:cs typeface="Microsoft JhengHei"/>
              </a:rPr>
              <a:t>Academics</a:t>
            </a:r>
            <a:endParaRPr sz="3300">
              <a:latin typeface="Microsoft JhengHei"/>
              <a:cs typeface="Microsoft JhengHei"/>
            </a:endParaRPr>
          </a:p>
          <a:p>
            <a:pPr marL="12700">
              <a:lnSpc>
                <a:spcPts val="3929"/>
              </a:lnSpc>
            </a:pPr>
            <a:r>
              <a:rPr sz="3300" spc="60" dirty="0">
                <a:latin typeface="Microsoft JhengHei"/>
                <a:cs typeface="Microsoft JhengHei"/>
              </a:rPr>
              <a:t>☆Policy</a:t>
            </a:r>
            <a:r>
              <a:rPr sz="3300" spc="85" dirty="0">
                <a:latin typeface="Microsoft JhengHei"/>
                <a:cs typeface="Microsoft JhengHei"/>
              </a:rPr>
              <a:t> </a:t>
            </a:r>
            <a:r>
              <a:rPr sz="3300" dirty="0">
                <a:latin typeface="Microsoft JhengHei"/>
                <a:cs typeface="Microsoft JhengHei"/>
              </a:rPr>
              <a:t>Makers</a:t>
            </a:r>
            <a:r>
              <a:rPr sz="3300" spc="40" dirty="0">
                <a:latin typeface="Microsoft JhengHei"/>
                <a:cs typeface="Microsoft JhengHei"/>
              </a:rPr>
              <a:t> </a:t>
            </a:r>
            <a:r>
              <a:rPr sz="3300" spc="-430" dirty="0">
                <a:latin typeface="Microsoft JhengHei"/>
                <a:cs typeface="Microsoft JhengHei"/>
              </a:rPr>
              <a:t>&amp;</a:t>
            </a:r>
            <a:r>
              <a:rPr sz="3300" spc="135" dirty="0">
                <a:latin typeface="Microsoft JhengHei"/>
                <a:cs typeface="Microsoft JhengHei"/>
              </a:rPr>
              <a:t> </a:t>
            </a:r>
            <a:r>
              <a:rPr sz="3300" spc="-20" dirty="0">
                <a:latin typeface="Microsoft JhengHei"/>
                <a:cs typeface="Microsoft JhengHei"/>
              </a:rPr>
              <a:t>NGOs</a:t>
            </a:r>
            <a:endParaRPr sz="33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589" y="7150209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28235" y="2260634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5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5" y="0"/>
                </a:lnTo>
                <a:lnTo>
                  <a:pt x="419105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7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95" dirty="0"/>
              <a:t>TOOLS</a:t>
            </a:r>
            <a:r>
              <a:rPr sz="4800" spc="-505" dirty="0"/>
              <a:t> </a:t>
            </a:r>
            <a:r>
              <a:rPr sz="4800" spc="395" dirty="0"/>
              <a:t>AND</a:t>
            </a:r>
            <a:r>
              <a:rPr sz="4800" spc="-525" dirty="0"/>
              <a:t> </a:t>
            </a:r>
            <a:r>
              <a:rPr sz="4800" spc="155" dirty="0"/>
              <a:t>TECHNIQUES</a:t>
            </a:r>
            <a:endParaRPr sz="48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89"/>
              </a:lnSpc>
            </a:pPr>
            <a:fld id="{81D60167-4931-47E6-BA6A-407CBD079E47}" type="slidenum">
              <a:rPr spc="-50" dirty="0"/>
              <a:pPr marL="38100">
                <a:lnSpc>
                  <a:spcPts val="1789"/>
                </a:lnSpc>
              </a:pPr>
              <a:t>7</a:t>
            </a:fld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2755900" y="3225800"/>
            <a:ext cx="9595485" cy="380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</a:tabLst>
            </a:pPr>
            <a:r>
              <a:rPr sz="2800" spc="-35" dirty="0">
                <a:latin typeface="Microsoft JhengHei"/>
                <a:cs typeface="Microsoft JhengHei"/>
              </a:rPr>
              <a:t>Google</a:t>
            </a:r>
            <a:r>
              <a:rPr sz="2800" spc="-105" dirty="0">
                <a:latin typeface="Microsoft JhengHei"/>
                <a:cs typeface="Microsoft JhengHei"/>
              </a:rPr>
              <a:t> </a:t>
            </a:r>
            <a:r>
              <a:rPr sz="2800" dirty="0">
                <a:latin typeface="Microsoft JhengHei"/>
                <a:cs typeface="Microsoft JhengHei"/>
              </a:rPr>
              <a:t>Trends</a:t>
            </a:r>
            <a:r>
              <a:rPr sz="2800" spc="-90" dirty="0">
                <a:latin typeface="Microsoft JhengHei"/>
                <a:cs typeface="Microsoft JhengHei"/>
              </a:rPr>
              <a:t> </a:t>
            </a:r>
            <a:r>
              <a:rPr sz="2800" spc="1285" dirty="0">
                <a:latin typeface="Microsoft JhengHei"/>
                <a:cs typeface="Microsoft JhengHei"/>
              </a:rPr>
              <a:t>–</a:t>
            </a:r>
            <a:r>
              <a:rPr sz="2800" spc="-50" dirty="0">
                <a:latin typeface="Microsoft JhengHei"/>
                <a:cs typeface="Microsoft JhengHei"/>
              </a:rPr>
              <a:t> </a:t>
            </a:r>
            <a:r>
              <a:rPr sz="2800" spc="-30" dirty="0">
                <a:latin typeface="Microsoft JhengHei"/>
                <a:cs typeface="Microsoft JhengHei"/>
              </a:rPr>
              <a:t>to</a:t>
            </a:r>
            <a:r>
              <a:rPr sz="2800" spc="-55" dirty="0">
                <a:latin typeface="Microsoft JhengHei"/>
                <a:cs typeface="Microsoft JhengHei"/>
              </a:rPr>
              <a:t> </a:t>
            </a:r>
            <a:r>
              <a:rPr sz="2800" dirty="0">
                <a:latin typeface="Microsoft JhengHei"/>
                <a:cs typeface="Microsoft JhengHei"/>
              </a:rPr>
              <a:t>track</a:t>
            </a:r>
            <a:r>
              <a:rPr sz="2800" spc="-65" dirty="0">
                <a:latin typeface="Microsoft JhengHei"/>
                <a:cs typeface="Microsoft JhengHei"/>
              </a:rPr>
              <a:t> </a:t>
            </a:r>
            <a:r>
              <a:rPr sz="2800" spc="-80" dirty="0">
                <a:latin typeface="Microsoft JhengHei"/>
                <a:cs typeface="Microsoft JhengHei"/>
              </a:rPr>
              <a:t>trending</a:t>
            </a:r>
            <a:r>
              <a:rPr sz="2800" spc="-70" dirty="0">
                <a:latin typeface="Microsoft JhengHei"/>
                <a:cs typeface="Microsoft JhengHei"/>
              </a:rPr>
              <a:t> </a:t>
            </a:r>
            <a:r>
              <a:rPr sz="2800" dirty="0">
                <a:latin typeface="Microsoft JhengHei"/>
                <a:cs typeface="Microsoft JhengHei"/>
              </a:rPr>
              <a:t>keywords</a:t>
            </a:r>
            <a:r>
              <a:rPr sz="2800" spc="-90" dirty="0">
                <a:latin typeface="Microsoft JhengHei"/>
                <a:cs typeface="Microsoft JhengHei"/>
              </a:rPr>
              <a:t> </a:t>
            </a:r>
            <a:r>
              <a:rPr sz="2800" dirty="0">
                <a:latin typeface="Microsoft JhengHei"/>
                <a:cs typeface="Microsoft JhengHei"/>
              </a:rPr>
              <a:t>and</a:t>
            </a:r>
            <a:r>
              <a:rPr sz="2800" spc="25" dirty="0">
                <a:latin typeface="Microsoft JhengHei"/>
                <a:cs typeface="Microsoft JhengHei"/>
              </a:rPr>
              <a:t> </a:t>
            </a:r>
            <a:r>
              <a:rPr sz="2800" spc="-10" dirty="0">
                <a:latin typeface="Microsoft JhengHei"/>
                <a:cs typeface="Microsoft JhengHei"/>
              </a:rPr>
              <a:t>topics.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1550"/>
              </a:spcBef>
              <a:buFont typeface="Microsoft JhengHei"/>
              <a:buAutoNum type="arabicPeriod"/>
            </a:pPr>
            <a:endParaRPr sz="2800">
              <a:latin typeface="Microsoft JhengHei"/>
              <a:cs typeface="Microsoft JhengHei"/>
            </a:endParaRPr>
          </a:p>
          <a:p>
            <a:pPr marL="12700" marR="491490" indent="405765">
              <a:lnSpc>
                <a:spcPts val="3300"/>
              </a:lnSpc>
              <a:buAutoNum type="arabicPeriod"/>
              <a:tabLst>
                <a:tab pos="418465" algn="l"/>
              </a:tabLst>
            </a:pPr>
            <a:r>
              <a:rPr sz="2800" spc="-50" dirty="0">
                <a:latin typeface="Microsoft JhengHei"/>
                <a:cs typeface="Microsoft JhengHei"/>
              </a:rPr>
              <a:t>Hootsuite</a:t>
            </a:r>
            <a:r>
              <a:rPr sz="2800" spc="-40" dirty="0">
                <a:latin typeface="Microsoft JhengHei"/>
                <a:cs typeface="Microsoft JhengHei"/>
              </a:rPr>
              <a:t> </a:t>
            </a:r>
            <a:r>
              <a:rPr sz="2800" dirty="0">
                <a:latin typeface="Microsoft JhengHei"/>
                <a:cs typeface="Microsoft JhengHei"/>
              </a:rPr>
              <a:t>/</a:t>
            </a:r>
            <a:r>
              <a:rPr sz="2800" spc="-140" dirty="0">
                <a:latin typeface="Microsoft JhengHei"/>
                <a:cs typeface="Microsoft JhengHei"/>
              </a:rPr>
              <a:t> </a:t>
            </a:r>
            <a:r>
              <a:rPr sz="2800" dirty="0">
                <a:latin typeface="Microsoft JhengHei"/>
                <a:cs typeface="Microsoft JhengHei"/>
              </a:rPr>
              <a:t>Buffer</a:t>
            </a:r>
            <a:r>
              <a:rPr sz="2800" spc="-70" dirty="0">
                <a:latin typeface="Microsoft JhengHei"/>
                <a:cs typeface="Microsoft JhengHei"/>
              </a:rPr>
              <a:t> </a:t>
            </a:r>
            <a:r>
              <a:rPr sz="2800" spc="1285" dirty="0">
                <a:latin typeface="Microsoft JhengHei"/>
                <a:cs typeface="Microsoft JhengHei"/>
              </a:rPr>
              <a:t>–</a:t>
            </a:r>
            <a:r>
              <a:rPr sz="2800" spc="25" dirty="0">
                <a:latin typeface="Microsoft JhengHei"/>
                <a:cs typeface="Microsoft JhengHei"/>
              </a:rPr>
              <a:t> </a:t>
            </a:r>
            <a:r>
              <a:rPr sz="2800" dirty="0">
                <a:latin typeface="Microsoft JhengHei"/>
                <a:cs typeface="Microsoft JhengHei"/>
              </a:rPr>
              <a:t>for</a:t>
            </a:r>
            <a:r>
              <a:rPr sz="2800" spc="-70" dirty="0">
                <a:latin typeface="Microsoft JhengHei"/>
                <a:cs typeface="Microsoft JhengHei"/>
              </a:rPr>
              <a:t> </a:t>
            </a:r>
            <a:r>
              <a:rPr sz="2800" spc="-90" dirty="0">
                <a:latin typeface="Microsoft JhengHei"/>
                <a:cs typeface="Microsoft JhengHei"/>
              </a:rPr>
              <a:t>monitoring</a:t>
            </a:r>
            <a:r>
              <a:rPr sz="2800" spc="-85" dirty="0">
                <a:latin typeface="Microsoft JhengHei"/>
                <a:cs typeface="Microsoft JhengHei"/>
              </a:rPr>
              <a:t> </a:t>
            </a:r>
            <a:r>
              <a:rPr sz="2800" spc="-30" dirty="0">
                <a:latin typeface="Microsoft JhengHei"/>
                <a:cs typeface="Microsoft JhengHei"/>
              </a:rPr>
              <a:t>engagement</a:t>
            </a:r>
            <a:r>
              <a:rPr sz="2800" spc="-145" dirty="0">
                <a:latin typeface="Microsoft JhengHei"/>
                <a:cs typeface="Microsoft JhengHei"/>
              </a:rPr>
              <a:t> </a:t>
            </a:r>
            <a:r>
              <a:rPr sz="2800" spc="-25" dirty="0">
                <a:latin typeface="Microsoft JhengHei"/>
                <a:cs typeface="Microsoft JhengHei"/>
              </a:rPr>
              <a:t>and </a:t>
            </a:r>
            <a:r>
              <a:rPr sz="2800" spc="-30" dirty="0">
                <a:latin typeface="Microsoft JhengHei"/>
                <a:cs typeface="Microsoft JhengHei"/>
              </a:rPr>
              <a:t>scheduling</a:t>
            </a:r>
            <a:r>
              <a:rPr sz="2800" spc="-120" dirty="0">
                <a:latin typeface="Microsoft JhengHei"/>
                <a:cs typeface="Microsoft JhengHei"/>
              </a:rPr>
              <a:t> </a:t>
            </a:r>
            <a:r>
              <a:rPr sz="2800" spc="-10" dirty="0">
                <a:latin typeface="Microsoft JhengHei"/>
                <a:cs typeface="Microsoft JhengHei"/>
              </a:rPr>
              <a:t>posts.</a:t>
            </a:r>
            <a:endParaRPr sz="28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1450"/>
              </a:spcBef>
              <a:buFont typeface="Microsoft JhengHei"/>
              <a:buAutoNum type="arabicPeriod"/>
            </a:pPr>
            <a:endParaRPr sz="2800">
              <a:latin typeface="Microsoft JhengHei"/>
              <a:cs typeface="Microsoft JhengHei"/>
            </a:endParaRPr>
          </a:p>
          <a:p>
            <a:pPr marL="12700" marR="491490" indent="405765">
              <a:lnSpc>
                <a:spcPts val="3300"/>
              </a:lnSpc>
              <a:buAutoNum type="arabicPeriod"/>
              <a:tabLst>
                <a:tab pos="418465" algn="l"/>
              </a:tabLst>
            </a:pPr>
            <a:r>
              <a:rPr sz="2800" spc="-35" dirty="0">
                <a:latin typeface="Microsoft JhengHei"/>
                <a:cs typeface="Microsoft JhengHei"/>
              </a:rPr>
              <a:t>Sprout</a:t>
            </a:r>
            <a:r>
              <a:rPr sz="2800" spc="-30" dirty="0">
                <a:latin typeface="Microsoft JhengHei"/>
                <a:cs typeface="Microsoft JhengHei"/>
              </a:rPr>
              <a:t> </a:t>
            </a:r>
            <a:r>
              <a:rPr sz="2800" dirty="0">
                <a:latin typeface="Microsoft JhengHei"/>
                <a:cs typeface="Microsoft JhengHei"/>
              </a:rPr>
              <a:t>Social</a:t>
            </a:r>
            <a:r>
              <a:rPr sz="2800" spc="-45" dirty="0">
                <a:latin typeface="Microsoft JhengHei"/>
                <a:cs typeface="Microsoft JhengHei"/>
              </a:rPr>
              <a:t> </a:t>
            </a:r>
            <a:r>
              <a:rPr sz="2800" dirty="0">
                <a:latin typeface="Microsoft JhengHei"/>
                <a:cs typeface="Microsoft JhengHei"/>
              </a:rPr>
              <a:t>/</a:t>
            </a:r>
            <a:r>
              <a:rPr sz="2800" spc="-100" dirty="0">
                <a:latin typeface="Microsoft JhengHei"/>
                <a:cs typeface="Microsoft JhengHei"/>
              </a:rPr>
              <a:t> </a:t>
            </a:r>
            <a:r>
              <a:rPr sz="2800" dirty="0">
                <a:latin typeface="Microsoft JhengHei"/>
                <a:cs typeface="Microsoft JhengHei"/>
              </a:rPr>
              <a:t>Brandwatch</a:t>
            </a:r>
            <a:r>
              <a:rPr sz="2800" spc="15" dirty="0">
                <a:latin typeface="Microsoft JhengHei"/>
                <a:cs typeface="Microsoft JhengHei"/>
              </a:rPr>
              <a:t> </a:t>
            </a:r>
            <a:r>
              <a:rPr sz="2800" spc="1285" dirty="0">
                <a:latin typeface="Microsoft JhengHei"/>
                <a:cs typeface="Microsoft JhengHei"/>
              </a:rPr>
              <a:t>–</a:t>
            </a:r>
            <a:r>
              <a:rPr sz="2800" spc="-25" dirty="0">
                <a:latin typeface="Microsoft JhengHei"/>
                <a:cs typeface="Microsoft JhengHei"/>
              </a:rPr>
              <a:t> </a:t>
            </a:r>
            <a:r>
              <a:rPr sz="2800" dirty="0">
                <a:latin typeface="Microsoft JhengHei"/>
                <a:cs typeface="Microsoft JhengHei"/>
              </a:rPr>
              <a:t>for</a:t>
            </a:r>
            <a:r>
              <a:rPr sz="2800" spc="-30" dirty="0">
                <a:latin typeface="Microsoft JhengHei"/>
                <a:cs typeface="Microsoft JhengHei"/>
              </a:rPr>
              <a:t> </a:t>
            </a:r>
            <a:r>
              <a:rPr sz="2800" dirty="0">
                <a:latin typeface="Microsoft JhengHei"/>
                <a:cs typeface="Microsoft JhengHei"/>
              </a:rPr>
              <a:t>social</a:t>
            </a:r>
            <a:r>
              <a:rPr sz="2800" spc="-45" dirty="0">
                <a:latin typeface="Microsoft JhengHei"/>
                <a:cs typeface="Microsoft JhengHei"/>
              </a:rPr>
              <a:t> </a:t>
            </a:r>
            <a:r>
              <a:rPr sz="2800" spc="-65" dirty="0">
                <a:latin typeface="Microsoft JhengHei"/>
                <a:cs typeface="Microsoft JhengHei"/>
              </a:rPr>
              <a:t>listening</a:t>
            </a:r>
            <a:r>
              <a:rPr sz="2800" spc="-50" dirty="0">
                <a:latin typeface="Microsoft JhengHei"/>
                <a:cs typeface="Microsoft JhengHei"/>
              </a:rPr>
              <a:t> </a:t>
            </a:r>
            <a:r>
              <a:rPr sz="2800" spc="-25" dirty="0">
                <a:latin typeface="Microsoft JhengHei"/>
                <a:cs typeface="Microsoft JhengHei"/>
              </a:rPr>
              <a:t>and </a:t>
            </a:r>
            <a:r>
              <a:rPr sz="2800" spc="-40" dirty="0">
                <a:latin typeface="Microsoft JhengHei"/>
                <a:cs typeface="Microsoft JhengHei"/>
              </a:rPr>
              <a:t>sentiment</a:t>
            </a:r>
            <a:r>
              <a:rPr sz="2800" spc="-95" dirty="0">
                <a:latin typeface="Microsoft JhengHei"/>
                <a:cs typeface="Microsoft JhengHei"/>
              </a:rPr>
              <a:t> </a:t>
            </a:r>
            <a:r>
              <a:rPr sz="2800" spc="-10" dirty="0">
                <a:latin typeface="Microsoft JhengHei"/>
                <a:cs typeface="Microsoft JhengHei"/>
              </a:rPr>
              <a:t>analysis.</a:t>
            </a:r>
            <a:endParaRPr sz="28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71589" y="7861419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77900" y="304800"/>
            <a:ext cx="992695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300" spc="105" dirty="0"/>
              <a:t>POTFOLIO</a:t>
            </a:r>
            <a:r>
              <a:rPr sz="5300" spc="-580" dirty="0"/>
              <a:t> </a:t>
            </a:r>
            <a:r>
              <a:rPr sz="5300" spc="315" dirty="0"/>
              <a:t>DESIGN</a:t>
            </a:r>
            <a:r>
              <a:rPr sz="5300" spc="-580" dirty="0"/>
              <a:t> </a:t>
            </a:r>
            <a:r>
              <a:rPr sz="5300" spc="445" dirty="0"/>
              <a:t>AND</a:t>
            </a:r>
            <a:r>
              <a:rPr sz="5300" spc="-645" dirty="0"/>
              <a:t> </a:t>
            </a:r>
            <a:r>
              <a:rPr sz="5300" spc="150" dirty="0"/>
              <a:t>LAYOUT</a:t>
            </a:r>
            <a:endParaRPr sz="5300"/>
          </a:p>
        </p:txBody>
      </p:sp>
      <p:sp>
        <p:nvSpPr>
          <p:cNvPr id="4" name="object 4"/>
          <p:cNvSpPr/>
          <p:nvPr/>
        </p:nvSpPr>
        <p:spPr>
          <a:xfrm>
            <a:off x="13411406" y="700198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5">
                <a:moveTo>
                  <a:pt x="609609" y="609609"/>
                </a:moveTo>
                <a:lnTo>
                  <a:pt x="0" y="609609"/>
                </a:lnTo>
                <a:lnTo>
                  <a:pt x="0" y="0"/>
                </a:lnTo>
                <a:lnTo>
                  <a:pt x="609609" y="0"/>
                </a:lnTo>
                <a:lnTo>
                  <a:pt x="609609" y="60960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84400" y="1498600"/>
            <a:ext cx="5707380" cy="3247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icrosoft JhengHei"/>
                <a:cs typeface="Microsoft JhengHei"/>
              </a:rPr>
              <a:t>Cover</a:t>
            </a:r>
            <a:r>
              <a:rPr sz="2400" spc="-40" dirty="0">
                <a:latin typeface="Microsoft JhengHei"/>
                <a:cs typeface="Microsoft JhengHei"/>
              </a:rPr>
              <a:t> </a:t>
            </a:r>
            <a:r>
              <a:rPr sz="2400" spc="-20" dirty="0">
                <a:latin typeface="Microsoft JhengHei"/>
                <a:cs typeface="Microsoft JhengHei"/>
              </a:rPr>
              <a:t>Page</a:t>
            </a:r>
            <a:endParaRPr sz="2400">
              <a:latin typeface="Microsoft JhengHei"/>
              <a:cs typeface="Microsoft JhengHei"/>
            </a:endParaRPr>
          </a:p>
          <a:p>
            <a:pPr marL="12700" marR="5080">
              <a:lnSpc>
                <a:spcPct val="194400"/>
              </a:lnSpc>
            </a:pPr>
            <a:r>
              <a:rPr sz="2400" spc="-35" dirty="0">
                <a:latin typeface="Microsoft JhengHei"/>
                <a:cs typeface="Microsoft JhengHei"/>
              </a:rPr>
              <a:t>Title:</a:t>
            </a:r>
            <a:r>
              <a:rPr sz="2400" spc="-30" dirty="0">
                <a:latin typeface="Microsoft JhengHei"/>
                <a:cs typeface="Microsoft JhengHei"/>
              </a:rPr>
              <a:t> </a:t>
            </a:r>
            <a:r>
              <a:rPr sz="2400" spc="-45" dirty="0">
                <a:latin typeface="Microsoft JhengHei"/>
                <a:cs typeface="Microsoft JhengHei"/>
              </a:rPr>
              <a:t>Analyzing</a:t>
            </a:r>
            <a:r>
              <a:rPr sz="2400" spc="-105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Social</a:t>
            </a:r>
            <a:r>
              <a:rPr sz="2400" spc="-65" dirty="0">
                <a:latin typeface="Microsoft JhengHei"/>
                <a:cs typeface="Microsoft JhengHei"/>
              </a:rPr>
              <a:t> </a:t>
            </a:r>
            <a:r>
              <a:rPr sz="2400" spc="-10" dirty="0">
                <a:latin typeface="Microsoft JhengHei"/>
                <a:cs typeface="Microsoft JhengHei"/>
              </a:rPr>
              <a:t>Media</a:t>
            </a:r>
            <a:r>
              <a:rPr sz="2400" spc="-40" dirty="0">
                <a:latin typeface="Microsoft JhengHei"/>
                <a:cs typeface="Microsoft JhengHei"/>
              </a:rPr>
              <a:t> </a:t>
            </a:r>
            <a:r>
              <a:rPr sz="2400" spc="-10" dirty="0">
                <a:latin typeface="Microsoft JhengHei"/>
                <a:cs typeface="Microsoft JhengHei"/>
              </a:rPr>
              <a:t>Trends </a:t>
            </a:r>
            <a:r>
              <a:rPr sz="2400" spc="-50" dirty="0">
                <a:latin typeface="Microsoft JhengHei"/>
                <a:cs typeface="Microsoft JhengHei"/>
              </a:rPr>
              <a:t>Subtitle:</a:t>
            </a:r>
            <a:r>
              <a:rPr sz="2400" spc="-100" dirty="0">
                <a:latin typeface="Microsoft JhengHei"/>
                <a:cs typeface="Microsoft JhengHei"/>
              </a:rPr>
              <a:t> </a:t>
            </a:r>
            <a:r>
              <a:rPr sz="2400" spc="-20" dirty="0">
                <a:latin typeface="Microsoft JhengHei"/>
                <a:cs typeface="Microsoft JhengHei"/>
              </a:rPr>
              <a:t>Insights,</a:t>
            </a:r>
            <a:r>
              <a:rPr sz="2400" spc="-114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Tools,</a:t>
            </a:r>
            <a:r>
              <a:rPr sz="2400" spc="-105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and</a:t>
            </a:r>
            <a:r>
              <a:rPr sz="2400" spc="-95" dirty="0">
                <a:latin typeface="Microsoft JhengHei"/>
                <a:cs typeface="Microsoft JhengHei"/>
              </a:rPr>
              <a:t> </a:t>
            </a:r>
            <a:r>
              <a:rPr sz="2400" spc="-30" dirty="0">
                <a:latin typeface="Microsoft JhengHei"/>
                <a:cs typeface="Microsoft JhengHei"/>
              </a:rPr>
              <a:t>Applications </a:t>
            </a:r>
            <a:r>
              <a:rPr sz="2400" dirty="0">
                <a:latin typeface="Microsoft JhengHei"/>
                <a:cs typeface="Microsoft JhengHei"/>
              </a:rPr>
              <a:t>Your</a:t>
            </a:r>
            <a:r>
              <a:rPr sz="2400" spc="-145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Name</a:t>
            </a:r>
            <a:r>
              <a:rPr sz="2400" spc="-65" dirty="0">
                <a:latin typeface="Microsoft JhengHei"/>
                <a:cs typeface="Microsoft JhengHei"/>
              </a:rPr>
              <a:t> </a:t>
            </a:r>
            <a:r>
              <a:rPr sz="2400" spc="-310" dirty="0">
                <a:latin typeface="Microsoft JhengHei"/>
                <a:cs typeface="Microsoft JhengHei"/>
              </a:rPr>
              <a:t>&amp;</a:t>
            </a:r>
            <a:r>
              <a:rPr sz="2400" spc="45" dirty="0">
                <a:latin typeface="Microsoft JhengHei"/>
                <a:cs typeface="Microsoft JhengHei"/>
              </a:rPr>
              <a:t> </a:t>
            </a:r>
            <a:r>
              <a:rPr sz="2400" spc="-20" dirty="0">
                <a:latin typeface="Microsoft JhengHei"/>
                <a:cs typeface="Microsoft JhengHei"/>
              </a:rPr>
              <a:t>Date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270"/>
              </a:spcBef>
            </a:pPr>
            <a:r>
              <a:rPr sz="2400" spc="-20" dirty="0">
                <a:latin typeface="Microsoft JhengHei"/>
                <a:cs typeface="Microsoft JhengHei"/>
              </a:rPr>
              <a:t>Relevant</a:t>
            </a:r>
            <a:r>
              <a:rPr sz="2400" spc="-70" dirty="0">
                <a:latin typeface="Microsoft JhengHei"/>
                <a:cs typeface="Microsoft JhengHei"/>
              </a:rPr>
              <a:t> </a:t>
            </a:r>
            <a:r>
              <a:rPr sz="2400" spc="-45" dirty="0">
                <a:latin typeface="Microsoft JhengHei"/>
                <a:cs typeface="Microsoft JhengHei"/>
              </a:rPr>
              <a:t>graphic/emoji </a:t>
            </a:r>
            <a:r>
              <a:rPr sz="2400" dirty="0">
                <a:latin typeface="Microsoft JhengHei"/>
                <a:cs typeface="Microsoft JhengHei"/>
              </a:rPr>
              <a:t>icons</a:t>
            </a:r>
            <a:r>
              <a:rPr sz="2400" spc="-40" dirty="0">
                <a:latin typeface="Microsoft JhengHei"/>
                <a:cs typeface="Microsoft JhengHei"/>
              </a:rPr>
              <a:t> </a:t>
            </a:r>
            <a:r>
              <a:rPr sz="2400" spc="229" dirty="0">
                <a:latin typeface="Microsoft JhengHei"/>
                <a:cs typeface="Microsoft JhengHei"/>
              </a:rPr>
              <a:t>(</a:t>
            </a:r>
            <a:r>
              <a:rPr sz="2850" spc="229" dirty="0">
                <a:latin typeface="Cambria"/>
                <a:cs typeface="Cambria"/>
              </a:rPr>
              <a:t>📊📱📈</a:t>
            </a:r>
            <a:r>
              <a:rPr sz="2400" spc="229" dirty="0">
                <a:latin typeface="Microsoft JhengHei"/>
                <a:cs typeface="Microsoft JhengHei"/>
              </a:rPr>
              <a:t>).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789"/>
              </a:lnSpc>
            </a:pPr>
            <a:fld id="{81D60167-4931-47E6-BA6A-407CBD079E47}" type="slidenum">
              <a:rPr spc="-50" dirty="0"/>
              <a:pPr marL="38100">
                <a:lnSpc>
                  <a:spcPts val="1789"/>
                </a:lnSpc>
              </a:pPr>
              <a:t>8</a:t>
            </a:fld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2273300" y="5727700"/>
            <a:ext cx="855154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Microsoft JhengHei"/>
                <a:cs typeface="Microsoft JhengHei"/>
              </a:rPr>
              <a:t>modern</a:t>
            </a:r>
            <a:r>
              <a:rPr sz="2400" spc="-100" dirty="0">
                <a:latin typeface="Microsoft JhengHei"/>
                <a:cs typeface="Microsoft JhengHei"/>
              </a:rPr>
              <a:t> </a:t>
            </a:r>
            <a:r>
              <a:rPr sz="2400" spc="-50" dirty="0">
                <a:latin typeface="Microsoft JhengHei"/>
                <a:cs typeface="Microsoft JhengHei"/>
              </a:rPr>
              <a:t>layout</a:t>
            </a:r>
            <a:r>
              <a:rPr sz="2400" spc="-100" dirty="0">
                <a:latin typeface="Microsoft JhengHei"/>
                <a:cs typeface="Microsoft JhengHei"/>
              </a:rPr>
              <a:t> </a:t>
            </a:r>
            <a:r>
              <a:rPr sz="2400" spc="-20" dirty="0">
                <a:latin typeface="Microsoft JhengHei"/>
                <a:cs typeface="Microsoft JhengHei"/>
              </a:rPr>
              <a:t>with: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720"/>
              </a:spcBef>
            </a:pPr>
            <a:r>
              <a:rPr sz="2400" spc="-60" dirty="0">
                <a:latin typeface="Microsoft JhengHei"/>
                <a:cs typeface="Microsoft JhengHei"/>
              </a:rPr>
              <a:t>Light</a:t>
            </a:r>
            <a:r>
              <a:rPr sz="2400" spc="-55" dirty="0">
                <a:latin typeface="Microsoft JhengHei"/>
                <a:cs typeface="Microsoft JhengHei"/>
              </a:rPr>
              <a:t> </a:t>
            </a:r>
            <a:r>
              <a:rPr sz="2400" spc="-35" dirty="0">
                <a:latin typeface="Microsoft JhengHei"/>
                <a:cs typeface="Microsoft JhengHei"/>
              </a:rPr>
              <a:t>background</a:t>
            </a:r>
            <a:r>
              <a:rPr sz="2400" spc="-55" dirty="0">
                <a:latin typeface="Microsoft JhengHei"/>
                <a:cs typeface="Microsoft JhengHei"/>
              </a:rPr>
              <a:t> </a:t>
            </a:r>
            <a:r>
              <a:rPr sz="2400" spc="-10" dirty="0">
                <a:latin typeface="Microsoft JhengHei"/>
                <a:cs typeface="Microsoft JhengHei"/>
              </a:rPr>
              <a:t>(white/grey).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720"/>
              </a:spcBef>
            </a:pPr>
            <a:r>
              <a:rPr sz="2400" dirty="0">
                <a:latin typeface="Microsoft JhengHei"/>
                <a:cs typeface="Microsoft JhengHei"/>
              </a:rPr>
              <a:t>Accent</a:t>
            </a:r>
            <a:r>
              <a:rPr sz="2400" spc="-120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colors</a:t>
            </a:r>
            <a:r>
              <a:rPr sz="2400" spc="-85" dirty="0">
                <a:latin typeface="Microsoft JhengHei"/>
                <a:cs typeface="Microsoft JhengHei"/>
              </a:rPr>
              <a:t> </a:t>
            </a:r>
            <a:r>
              <a:rPr sz="2400" spc="-40" dirty="0">
                <a:latin typeface="Microsoft JhengHei"/>
                <a:cs typeface="Microsoft JhengHei"/>
              </a:rPr>
              <a:t>(blue/orange</a:t>
            </a:r>
            <a:r>
              <a:rPr sz="2400" spc="-70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for</a:t>
            </a:r>
            <a:r>
              <a:rPr sz="2400" spc="-15" dirty="0">
                <a:latin typeface="Microsoft JhengHei"/>
                <a:cs typeface="Microsoft JhengHei"/>
              </a:rPr>
              <a:t> </a:t>
            </a:r>
            <a:r>
              <a:rPr sz="2400" spc="-10" dirty="0">
                <a:latin typeface="Microsoft JhengHei"/>
                <a:cs typeface="Microsoft JhengHei"/>
              </a:rPr>
              <a:t>highlights).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2720"/>
              </a:spcBef>
            </a:pPr>
            <a:r>
              <a:rPr sz="2400" spc="-10" dirty="0">
                <a:latin typeface="Microsoft JhengHei"/>
                <a:cs typeface="Microsoft JhengHei"/>
              </a:rPr>
              <a:t>Infographics,</a:t>
            </a:r>
            <a:r>
              <a:rPr sz="2400" spc="-55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icons,</a:t>
            </a:r>
            <a:r>
              <a:rPr sz="2400" spc="-50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and</a:t>
            </a:r>
            <a:r>
              <a:rPr sz="2400" spc="-125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social</a:t>
            </a:r>
            <a:r>
              <a:rPr sz="2400" spc="-80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media</a:t>
            </a:r>
            <a:r>
              <a:rPr sz="2400" spc="-60" dirty="0">
                <a:latin typeface="Microsoft JhengHei"/>
                <a:cs typeface="Microsoft JhengHei"/>
              </a:rPr>
              <a:t> </a:t>
            </a:r>
            <a:r>
              <a:rPr sz="2400" spc="-45" dirty="0">
                <a:latin typeface="Microsoft JhengHei"/>
                <a:cs typeface="Microsoft JhengHei"/>
              </a:rPr>
              <a:t>logos</a:t>
            </a:r>
            <a:r>
              <a:rPr sz="2400" spc="-95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for</a:t>
            </a:r>
            <a:r>
              <a:rPr sz="2400" spc="-110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visual</a:t>
            </a:r>
            <a:r>
              <a:rPr sz="2400" spc="-85" dirty="0">
                <a:latin typeface="Microsoft JhengHei"/>
                <a:cs typeface="Microsoft JhengHei"/>
              </a:rPr>
              <a:t> </a:t>
            </a:r>
            <a:r>
              <a:rPr sz="2400" spc="-10" dirty="0">
                <a:latin typeface="Microsoft JhengHei"/>
                <a:cs typeface="Microsoft JhengHei"/>
              </a:rPr>
              <a:t>appeal.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4900" y="469900"/>
            <a:ext cx="1189355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35" dirty="0"/>
              <a:t>F</a:t>
            </a:r>
            <a:r>
              <a:rPr spc="175" dirty="0"/>
              <a:t>E</a:t>
            </a:r>
            <a:r>
              <a:rPr spc="210" dirty="0"/>
              <a:t>A</a:t>
            </a:r>
            <a:r>
              <a:rPr spc="85" dirty="0"/>
              <a:t>T</a:t>
            </a:r>
            <a:r>
              <a:rPr spc="180" dirty="0"/>
              <a:t>U</a:t>
            </a:r>
            <a:r>
              <a:rPr spc="135" dirty="0"/>
              <a:t>R</a:t>
            </a:r>
            <a:r>
              <a:rPr spc="260" dirty="0"/>
              <a:t>E</a:t>
            </a:r>
            <a:r>
              <a:rPr spc="600" dirty="0"/>
              <a:t>S</a:t>
            </a:r>
            <a:r>
              <a:rPr spc="-770" dirty="0"/>
              <a:t> </a:t>
            </a:r>
            <a:r>
              <a:rPr spc="535" dirty="0"/>
              <a:t>AND</a:t>
            </a:r>
            <a:r>
              <a:rPr spc="-900" dirty="0"/>
              <a:t> </a:t>
            </a:r>
            <a:r>
              <a:rPr spc="110" dirty="0"/>
              <a:t>F</a:t>
            </a:r>
            <a:r>
              <a:rPr spc="55" dirty="0"/>
              <a:t>U</a:t>
            </a:r>
            <a:r>
              <a:rPr spc="5" dirty="0"/>
              <a:t>N</a:t>
            </a:r>
            <a:r>
              <a:rPr spc="-35" dirty="0"/>
              <a:t>C</a:t>
            </a:r>
            <a:r>
              <a:rPr spc="-40" dirty="0"/>
              <a:t>T</a:t>
            </a:r>
            <a:r>
              <a:rPr spc="195" dirty="0"/>
              <a:t>I</a:t>
            </a:r>
            <a:r>
              <a:rPr spc="-15" dirty="0"/>
              <a:t>O</a:t>
            </a:r>
            <a:r>
              <a:rPr spc="5" dirty="0"/>
              <a:t>N</a:t>
            </a:r>
            <a:r>
              <a:rPr spc="85" dirty="0"/>
              <a:t>A</a:t>
            </a:r>
            <a:r>
              <a:rPr spc="105" dirty="0"/>
              <a:t>L</a:t>
            </a:r>
            <a:r>
              <a:rPr spc="195" dirty="0"/>
              <a:t>I</a:t>
            </a:r>
            <a:r>
              <a:rPr spc="55" dirty="0"/>
              <a:t>T</a:t>
            </a:r>
            <a:r>
              <a:rPr spc="47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800" y="1543050"/>
            <a:ext cx="12996545" cy="6938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spc="195" dirty="0">
                <a:latin typeface="Cambria"/>
                <a:cs typeface="Cambria"/>
              </a:rPr>
              <a:t>🌟</a:t>
            </a:r>
            <a:r>
              <a:rPr sz="2400" spc="195" dirty="0">
                <a:latin typeface="Microsoft JhengHei"/>
                <a:cs typeface="Microsoft JhengHei"/>
              </a:rPr>
              <a:t>Features</a:t>
            </a:r>
            <a:endParaRPr sz="2400">
              <a:latin typeface="Microsoft JhengHei"/>
              <a:cs typeface="Microsoft JhengHei"/>
            </a:endParaRPr>
          </a:p>
          <a:p>
            <a:pPr marL="303530" indent="-290830">
              <a:lnSpc>
                <a:spcPct val="100000"/>
              </a:lnSpc>
              <a:spcBef>
                <a:spcPts val="2630"/>
              </a:spcBef>
              <a:buAutoNum type="arabicPeriod"/>
              <a:tabLst>
                <a:tab pos="303530" algn="l"/>
              </a:tabLst>
            </a:pPr>
            <a:r>
              <a:rPr sz="2400" dirty="0">
                <a:latin typeface="Microsoft JhengHei"/>
                <a:cs typeface="Microsoft JhengHei"/>
              </a:rPr>
              <a:t>Real-Time</a:t>
            </a:r>
            <a:r>
              <a:rPr sz="2400" spc="25" dirty="0">
                <a:latin typeface="Microsoft JhengHei"/>
                <a:cs typeface="Microsoft JhengHei"/>
              </a:rPr>
              <a:t> </a:t>
            </a:r>
            <a:r>
              <a:rPr sz="2400" spc="-95" dirty="0">
                <a:latin typeface="Microsoft JhengHei"/>
                <a:cs typeface="Microsoft JhengHei"/>
              </a:rPr>
              <a:t>Monitoring</a:t>
            </a:r>
            <a:r>
              <a:rPr sz="2400" spc="70" dirty="0">
                <a:latin typeface="Microsoft JhengHei"/>
                <a:cs typeface="Microsoft JhengHei"/>
              </a:rPr>
              <a:t> </a:t>
            </a:r>
            <a:r>
              <a:rPr sz="2400" spc="1090" dirty="0">
                <a:latin typeface="Microsoft JhengHei"/>
                <a:cs typeface="Microsoft JhengHei"/>
              </a:rPr>
              <a:t>–</a:t>
            </a:r>
            <a:r>
              <a:rPr sz="2400" spc="50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tracks</a:t>
            </a:r>
            <a:r>
              <a:rPr sz="2400" spc="5" dirty="0">
                <a:latin typeface="Microsoft JhengHei"/>
                <a:cs typeface="Microsoft JhengHei"/>
              </a:rPr>
              <a:t> </a:t>
            </a:r>
            <a:r>
              <a:rPr sz="2400" spc="-80" dirty="0">
                <a:latin typeface="Microsoft JhengHei"/>
                <a:cs typeface="Microsoft JhengHei"/>
              </a:rPr>
              <a:t>trending</a:t>
            </a:r>
            <a:r>
              <a:rPr sz="2400" spc="-40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hashtags,</a:t>
            </a:r>
            <a:r>
              <a:rPr sz="2400" spc="55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keywords,</a:t>
            </a:r>
            <a:r>
              <a:rPr sz="2400" spc="50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and</a:t>
            </a:r>
            <a:r>
              <a:rPr sz="2400" spc="75" dirty="0">
                <a:latin typeface="Microsoft JhengHei"/>
                <a:cs typeface="Microsoft JhengHei"/>
              </a:rPr>
              <a:t> </a:t>
            </a:r>
            <a:r>
              <a:rPr sz="2400" spc="-10" dirty="0">
                <a:latin typeface="Microsoft JhengHei"/>
                <a:cs typeface="Microsoft JhengHei"/>
              </a:rPr>
              <a:t>topics</a:t>
            </a:r>
            <a:r>
              <a:rPr sz="2400" spc="10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across</a:t>
            </a:r>
            <a:r>
              <a:rPr sz="2400" spc="5" dirty="0">
                <a:latin typeface="Microsoft JhengHei"/>
                <a:cs typeface="Microsoft JhengHei"/>
              </a:rPr>
              <a:t> </a:t>
            </a:r>
            <a:r>
              <a:rPr sz="2400" spc="-10" dirty="0">
                <a:latin typeface="Microsoft JhengHei"/>
                <a:cs typeface="Microsoft JhengHei"/>
              </a:rPr>
              <a:t>platforms.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1105"/>
              </a:spcBef>
              <a:buFont typeface="Microsoft JhengHei"/>
              <a:buAutoNum type="arabicPeriod"/>
            </a:pPr>
            <a:endParaRPr sz="2400">
              <a:latin typeface="Microsoft JhengHei"/>
              <a:cs typeface="Microsoft JhengHei"/>
            </a:endParaRPr>
          </a:p>
          <a:p>
            <a:pPr marL="354330" indent="-341630">
              <a:lnSpc>
                <a:spcPct val="100000"/>
              </a:lnSpc>
              <a:buAutoNum type="arabicPeriod"/>
              <a:tabLst>
                <a:tab pos="354330" algn="l"/>
              </a:tabLst>
            </a:pPr>
            <a:r>
              <a:rPr sz="2400" spc="-35" dirty="0">
                <a:latin typeface="Microsoft JhengHei"/>
                <a:cs typeface="Microsoft JhengHei"/>
              </a:rPr>
              <a:t>Sentiment</a:t>
            </a:r>
            <a:r>
              <a:rPr sz="2400" spc="-110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Analysis</a:t>
            </a:r>
            <a:r>
              <a:rPr sz="2400" spc="-75" dirty="0">
                <a:latin typeface="Microsoft JhengHei"/>
                <a:cs typeface="Microsoft JhengHei"/>
              </a:rPr>
              <a:t> </a:t>
            </a:r>
            <a:r>
              <a:rPr sz="2400" spc="1090" dirty="0">
                <a:latin typeface="Microsoft JhengHei"/>
                <a:cs typeface="Microsoft JhengHei"/>
              </a:rPr>
              <a:t>–</a:t>
            </a:r>
            <a:r>
              <a:rPr sz="2400" spc="50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classifies</a:t>
            </a:r>
            <a:r>
              <a:rPr sz="2400" spc="15" dirty="0">
                <a:latin typeface="Microsoft JhengHei"/>
                <a:cs typeface="Microsoft JhengHei"/>
              </a:rPr>
              <a:t> </a:t>
            </a:r>
            <a:r>
              <a:rPr sz="2400" spc="-10" dirty="0">
                <a:latin typeface="Microsoft JhengHei"/>
                <a:cs typeface="Microsoft JhengHei"/>
              </a:rPr>
              <a:t>posts</a:t>
            </a:r>
            <a:r>
              <a:rPr sz="2400" spc="-75" dirty="0">
                <a:latin typeface="Microsoft JhengHei"/>
                <a:cs typeface="Microsoft JhengHei"/>
              </a:rPr>
              <a:t> </a:t>
            </a:r>
            <a:r>
              <a:rPr sz="2400" spc="100" dirty="0">
                <a:latin typeface="Microsoft JhengHei"/>
                <a:cs typeface="Microsoft JhengHei"/>
              </a:rPr>
              <a:t>as</a:t>
            </a:r>
            <a:r>
              <a:rPr sz="2400" spc="-80" dirty="0">
                <a:latin typeface="Microsoft JhengHei"/>
                <a:cs typeface="Microsoft JhengHei"/>
              </a:rPr>
              <a:t> </a:t>
            </a:r>
            <a:r>
              <a:rPr sz="2400" spc="-20" dirty="0">
                <a:latin typeface="Microsoft JhengHei"/>
                <a:cs typeface="Microsoft JhengHei"/>
              </a:rPr>
              <a:t>positive,</a:t>
            </a:r>
            <a:r>
              <a:rPr sz="2400" spc="-35" dirty="0">
                <a:latin typeface="Microsoft JhengHei"/>
                <a:cs typeface="Microsoft JhengHei"/>
              </a:rPr>
              <a:t> </a:t>
            </a:r>
            <a:r>
              <a:rPr sz="2400" spc="-10" dirty="0">
                <a:latin typeface="Microsoft JhengHei"/>
                <a:cs typeface="Microsoft JhengHei"/>
              </a:rPr>
              <a:t>negative,</a:t>
            </a:r>
            <a:r>
              <a:rPr sz="2400" spc="-35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or</a:t>
            </a:r>
            <a:r>
              <a:rPr sz="2400" spc="-5" dirty="0">
                <a:latin typeface="Microsoft JhengHei"/>
                <a:cs typeface="Microsoft JhengHei"/>
              </a:rPr>
              <a:t> </a:t>
            </a:r>
            <a:r>
              <a:rPr sz="2400" spc="-10" dirty="0">
                <a:latin typeface="Microsoft JhengHei"/>
                <a:cs typeface="Microsoft JhengHei"/>
              </a:rPr>
              <a:t>neutral.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1105"/>
              </a:spcBef>
              <a:buFont typeface="Microsoft JhengHei"/>
              <a:buAutoNum type="arabicPeriod"/>
            </a:pPr>
            <a:endParaRPr sz="24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2400" dirty="0">
                <a:latin typeface="Microsoft JhengHei"/>
                <a:cs typeface="Microsoft JhengHei"/>
              </a:rPr>
              <a:t>Data</a:t>
            </a:r>
            <a:r>
              <a:rPr sz="2400" spc="-45" dirty="0">
                <a:latin typeface="Microsoft JhengHei"/>
                <a:cs typeface="Microsoft JhengHei"/>
              </a:rPr>
              <a:t> Visualization</a:t>
            </a:r>
            <a:r>
              <a:rPr sz="2400" spc="-55" dirty="0">
                <a:latin typeface="Microsoft JhengHei"/>
                <a:cs typeface="Microsoft JhengHei"/>
              </a:rPr>
              <a:t> </a:t>
            </a:r>
            <a:r>
              <a:rPr sz="2400" spc="1090" dirty="0">
                <a:latin typeface="Microsoft JhengHei"/>
                <a:cs typeface="Microsoft JhengHei"/>
              </a:rPr>
              <a:t>–</a:t>
            </a:r>
            <a:r>
              <a:rPr sz="2400" spc="-35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graphs,</a:t>
            </a:r>
            <a:r>
              <a:rPr sz="2400" spc="-30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charts,</a:t>
            </a:r>
            <a:r>
              <a:rPr sz="2400" spc="-35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and</a:t>
            </a:r>
            <a:r>
              <a:rPr sz="2400" spc="-10" dirty="0">
                <a:latin typeface="Microsoft JhengHei"/>
                <a:cs typeface="Microsoft JhengHei"/>
              </a:rPr>
              <a:t> dashboards</a:t>
            </a:r>
            <a:r>
              <a:rPr sz="2400" spc="-75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for </a:t>
            </a:r>
            <a:r>
              <a:rPr sz="2400" spc="55" dirty="0">
                <a:latin typeface="Microsoft JhengHei"/>
                <a:cs typeface="Microsoft JhengHei"/>
              </a:rPr>
              <a:t>easy</a:t>
            </a:r>
            <a:r>
              <a:rPr sz="2400" spc="-110" dirty="0">
                <a:latin typeface="Microsoft JhengHei"/>
                <a:cs typeface="Microsoft JhengHei"/>
              </a:rPr>
              <a:t> </a:t>
            </a:r>
            <a:r>
              <a:rPr sz="2400" spc="-10" dirty="0">
                <a:latin typeface="Microsoft JhengHei"/>
                <a:cs typeface="Microsoft JhengHei"/>
              </a:rPr>
              <a:t>understanding.</a:t>
            </a:r>
            <a:endParaRPr sz="240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3420"/>
              </a:spcBef>
              <a:tabLst>
                <a:tab pos="685165" algn="l"/>
              </a:tabLst>
            </a:pPr>
            <a:r>
              <a:rPr sz="2400" spc="170" dirty="0">
                <a:latin typeface="Segoe UI Symbol"/>
                <a:cs typeface="Segoe UI Symbol"/>
              </a:rPr>
              <a:t>⚙</a:t>
            </a:r>
            <a:r>
              <a:rPr sz="2400" dirty="0">
                <a:latin typeface="Segoe UI Symbol"/>
                <a:cs typeface="Segoe UI Symbol"/>
              </a:rPr>
              <a:t>	</a:t>
            </a:r>
            <a:r>
              <a:rPr sz="2400" spc="-10" dirty="0">
                <a:latin typeface="Microsoft JhengHei"/>
                <a:cs typeface="Microsoft JhengHei"/>
              </a:rPr>
              <a:t>Functionality</a:t>
            </a:r>
            <a:endParaRPr sz="2400">
              <a:latin typeface="Microsoft JhengHei"/>
              <a:cs typeface="Microsoft JhengHei"/>
            </a:endParaRPr>
          </a:p>
          <a:p>
            <a:pPr marL="303530" indent="-290830">
              <a:lnSpc>
                <a:spcPct val="100000"/>
              </a:lnSpc>
              <a:spcBef>
                <a:spcPts val="2720"/>
              </a:spcBef>
              <a:buAutoNum type="arabicPeriod"/>
              <a:tabLst>
                <a:tab pos="303530" algn="l"/>
              </a:tabLst>
            </a:pPr>
            <a:r>
              <a:rPr sz="2400" dirty="0">
                <a:latin typeface="Microsoft JhengHei"/>
                <a:cs typeface="Microsoft JhengHei"/>
              </a:rPr>
              <a:t>Data</a:t>
            </a:r>
            <a:r>
              <a:rPr sz="2400" spc="65" dirty="0">
                <a:latin typeface="Microsoft JhengHei"/>
                <a:cs typeface="Microsoft JhengHei"/>
              </a:rPr>
              <a:t> </a:t>
            </a:r>
            <a:r>
              <a:rPr sz="2400" spc="-55" dirty="0">
                <a:latin typeface="Microsoft JhengHei"/>
                <a:cs typeface="Microsoft JhengHei"/>
              </a:rPr>
              <a:t>Collection</a:t>
            </a:r>
            <a:r>
              <a:rPr sz="2400" spc="-40" dirty="0">
                <a:latin typeface="Microsoft JhengHei"/>
                <a:cs typeface="Microsoft JhengHei"/>
              </a:rPr>
              <a:t> </a:t>
            </a:r>
            <a:r>
              <a:rPr sz="2400" spc="1090" dirty="0">
                <a:latin typeface="Microsoft JhengHei"/>
                <a:cs typeface="Microsoft JhengHei"/>
              </a:rPr>
              <a:t>–</a:t>
            </a:r>
            <a:r>
              <a:rPr sz="2400" spc="-20" dirty="0">
                <a:latin typeface="Microsoft JhengHei"/>
                <a:cs typeface="Microsoft JhengHei"/>
              </a:rPr>
              <a:t> </a:t>
            </a:r>
            <a:r>
              <a:rPr sz="2400" spc="-10" dirty="0">
                <a:latin typeface="Microsoft JhengHei"/>
                <a:cs typeface="Microsoft JhengHei"/>
              </a:rPr>
              <a:t>gathers</a:t>
            </a:r>
            <a:r>
              <a:rPr sz="2400" spc="-65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posts,</a:t>
            </a:r>
            <a:r>
              <a:rPr sz="2400" spc="-15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comments,</a:t>
            </a:r>
            <a:r>
              <a:rPr sz="2400" spc="-20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likes,</a:t>
            </a:r>
            <a:r>
              <a:rPr sz="2400" spc="-15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shares</a:t>
            </a:r>
            <a:r>
              <a:rPr sz="2400" spc="-60" dirty="0">
                <a:latin typeface="Microsoft JhengHei"/>
                <a:cs typeface="Microsoft JhengHei"/>
              </a:rPr>
              <a:t> </a:t>
            </a:r>
            <a:r>
              <a:rPr sz="2400" spc="-10" dirty="0">
                <a:latin typeface="Microsoft JhengHei"/>
                <a:cs typeface="Microsoft JhengHei"/>
              </a:rPr>
              <a:t>from</a:t>
            </a:r>
            <a:r>
              <a:rPr sz="2400" spc="-35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APIs/web </a:t>
            </a:r>
            <a:r>
              <a:rPr sz="2400" spc="-10" dirty="0">
                <a:latin typeface="Microsoft JhengHei"/>
                <a:cs typeface="Microsoft JhengHei"/>
              </a:rPr>
              <a:t>scraping.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1110"/>
              </a:spcBef>
              <a:buFont typeface="Microsoft JhengHei"/>
              <a:buAutoNum type="arabicPeriod"/>
            </a:pPr>
            <a:endParaRPr sz="2400">
              <a:latin typeface="Microsoft JhengHei"/>
              <a:cs typeface="Microsoft JhengHei"/>
            </a:endParaRPr>
          </a:p>
          <a:p>
            <a:pPr marL="354330" indent="-341630">
              <a:lnSpc>
                <a:spcPct val="100000"/>
              </a:lnSpc>
              <a:buAutoNum type="arabicPeriod"/>
              <a:tabLst>
                <a:tab pos="354330" algn="l"/>
              </a:tabLst>
            </a:pPr>
            <a:r>
              <a:rPr sz="2400" spc="-25" dirty="0">
                <a:latin typeface="Microsoft JhengHei"/>
                <a:cs typeface="Microsoft JhengHei"/>
              </a:rPr>
              <a:t>Trend</a:t>
            </a:r>
            <a:r>
              <a:rPr sz="2400" spc="-125" dirty="0">
                <a:latin typeface="Microsoft JhengHei"/>
                <a:cs typeface="Microsoft JhengHei"/>
              </a:rPr>
              <a:t> </a:t>
            </a:r>
            <a:r>
              <a:rPr sz="2400" spc="-45" dirty="0">
                <a:latin typeface="Microsoft JhengHei"/>
                <a:cs typeface="Microsoft JhengHei"/>
              </a:rPr>
              <a:t>Detection</a:t>
            </a:r>
            <a:r>
              <a:rPr sz="2400" spc="-95" dirty="0">
                <a:latin typeface="Microsoft JhengHei"/>
                <a:cs typeface="Microsoft JhengHei"/>
              </a:rPr>
              <a:t> </a:t>
            </a:r>
            <a:r>
              <a:rPr sz="2400" spc="1090" dirty="0">
                <a:latin typeface="Microsoft JhengHei"/>
                <a:cs typeface="Microsoft JhengHei"/>
              </a:rPr>
              <a:t>–</a:t>
            </a:r>
            <a:r>
              <a:rPr sz="2400" spc="-55" dirty="0">
                <a:latin typeface="Microsoft JhengHei"/>
                <a:cs typeface="Microsoft JhengHei"/>
              </a:rPr>
              <a:t> </a:t>
            </a:r>
            <a:r>
              <a:rPr sz="2400" spc="-35" dirty="0">
                <a:latin typeface="Microsoft JhengHei"/>
                <a:cs typeface="Microsoft JhengHei"/>
              </a:rPr>
              <a:t>identifies</a:t>
            </a:r>
            <a:r>
              <a:rPr sz="2400" spc="-95" dirty="0">
                <a:latin typeface="Microsoft JhengHei"/>
                <a:cs typeface="Microsoft JhengHei"/>
              </a:rPr>
              <a:t> </a:t>
            </a:r>
            <a:r>
              <a:rPr sz="2400" spc="-45" dirty="0">
                <a:latin typeface="Microsoft JhengHei"/>
                <a:cs typeface="Microsoft JhengHei"/>
              </a:rPr>
              <a:t>emerging</a:t>
            </a:r>
            <a:r>
              <a:rPr sz="2400" spc="-105" dirty="0">
                <a:latin typeface="Microsoft JhengHei"/>
                <a:cs typeface="Microsoft JhengHei"/>
              </a:rPr>
              <a:t> </a:t>
            </a:r>
            <a:r>
              <a:rPr sz="2400" spc="-20" dirty="0">
                <a:latin typeface="Microsoft JhengHei"/>
                <a:cs typeface="Microsoft JhengHei"/>
              </a:rPr>
              <a:t>viral</a:t>
            </a:r>
            <a:r>
              <a:rPr sz="2400" spc="-80" dirty="0">
                <a:latin typeface="Microsoft JhengHei"/>
                <a:cs typeface="Microsoft JhengHei"/>
              </a:rPr>
              <a:t> </a:t>
            </a:r>
            <a:r>
              <a:rPr sz="2400" spc="-35" dirty="0">
                <a:latin typeface="Microsoft JhengHei"/>
                <a:cs typeface="Microsoft JhengHei"/>
              </a:rPr>
              <a:t>content</a:t>
            </a:r>
            <a:r>
              <a:rPr sz="2400" spc="-30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and</a:t>
            </a:r>
            <a:r>
              <a:rPr sz="2400" spc="-30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peak</a:t>
            </a:r>
            <a:r>
              <a:rPr sz="2400" spc="-55" dirty="0">
                <a:latin typeface="Microsoft JhengHei"/>
                <a:cs typeface="Microsoft JhengHei"/>
              </a:rPr>
              <a:t> </a:t>
            </a:r>
            <a:r>
              <a:rPr sz="2400" spc="-30" dirty="0">
                <a:latin typeface="Microsoft JhengHei"/>
                <a:cs typeface="Microsoft JhengHei"/>
              </a:rPr>
              <a:t>engagement</a:t>
            </a:r>
            <a:r>
              <a:rPr sz="2400" spc="-120" dirty="0">
                <a:latin typeface="Microsoft JhengHei"/>
                <a:cs typeface="Microsoft JhengHei"/>
              </a:rPr>
              <a:t> </a:t>
            </a:r>
            <a:r>
              <a:rPr sz="2400" spc="-10" dirty="0">
                <a:latin typeface="Microsoft JhengHei"/>
                <a:cs typeface="Microsoft JhengHei"/>
              </a:rPr>
              <a:t>times.</a:t>
            </a:r>
            <a:endParaRPr sz="2400">
              <a:latin typeface="Microsoft JhengHei"/>
              <a:cs typeface="Microsoft JhengHei"/>
            </a:endParaRPr>
          </a:p>
          <a:p>
            <a:pPr>
              <a:lnSpc>
                <a:spcPct val="100000"/>
              </a:lnSpc>
              <a:spcBef>
                <a:spcPts val="1105"/>
              </a:spcBef>
              <a:buFont typeface="Microsoft JhengHei"/>
              <a:buAutoNum type="arabicPeriod"/>
            </a:pPr>
            <a:endParaRPr sz="2400">
              <a:latin typeface="Microsoft JhengHei"/>
              <a:cs typeface="Microsoft JhengHei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2400" dirty="0">
                <a:latin typeface="Microsoft JhengHei"/>
                <a:cs typeface="Microsoft JhengHei"/>
              </a:rPr>
              <a:t>User</a:t>
            </a:r>
            <a:r>
              <a:rPr sz="2400" spc="-80" dirty="0">
                <a:latin typeface="Microsoft JhengHei"/>
                <a:cs typeface="Microsoft JhengHei"/>
              </a:rPr>
              <a:t> </a:t>
            </a:r>
            <a:r>
              <a:rPr sz="2400" spc="-35" dirty="0">
                <a:latin typeface="Microsoft JhengHei"/>
                <a:cs typeface="Microsoft JhengHei"/>
              </a:rPr>
              <a:t>Segmentation</a:t>
            </a:r>
            <a:r>
              <a:rPr sz="2400" spc="-45" dirty="0">
                <a:latin typeface="Microsoft JhengHei"/>
                <a:cs typeface="Microsoft JhengHei"/>
              </a:rPr>
              <a:t> </a:t>
            </a:r>
            <a:r>
              <a:rPr sz="2400" spc="1090" dirty="0">
                <a:latin typeface="Microsoft JhengHei"/>
                <a:cs typeface="Microsoft JhengHei"/>
              </a:rPr>
              <a:t>–</a:t>
            </a:r>
            <a:r>
              <a:rPr sz="2400" spc="-20" dirty="0">
                <a:latin typeface="Microsoft JhengHei"/>
                <a:cs typeface="Microsoft JhengHei"/>
              </a:rPr>
              <a:t> </a:t>
            </a:r>
            <a:r>
              <a:rPr sz="2400" spc="-30" dirty="0">
                <a:latin typeface="Microsoft JhengHei"/>
                <a:cs typeface="Microsoft JhengHei"/>
              </a:rPr>
              <a:t>groups</a:t>
            </a:r>
            <a:r>
              <a:rPr sz="2400" spc="-60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audiences</a:t>
            </a:r>
            <a:r>
              <a:rPr sz="2400" spc="-60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by</a:t>
            </a:r>
            <a:r>
              <a:rPr sz="2400" spc="-5" dirty="0">
                <a:latin typeface="Microsoft JhengHei"/>
                <a:cs typeface="Microsoft JhengHei"/>
              </a:rPr>
              <a:t> </a:t>
            </a:r>
            <a:r>
              <a:rPr sz="2400" spc="-10" dirty="0">
                <a:latin typeface="Microsoft JhengHei"/>
                <a:cs typeface="Microsoft JhengHei"/>
              </a:rPr>
              <a:t>interests,</a:t>
            </a:r>
            <a:r>
              <a:rPr sz="2400" spc="-15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age,</a:t>
            </a:r>
            <a:r>
              <a:rPr sz="2400" spc="-20" dirty="0">
                <a:latin typeface="Microsoft JhengHei"/>
                <a:cs typeface="Microsoft JhengHei"/>
              </a:rPr>
              <a:t> </a:t>
            </a:r>
            <a:r>
              <a:rPr sz="2400" dirty="0">
                <a:latin typeface="Microsoft JhengHei"/>
                <a:cs typeface="Microsoft JhengHei"/>
              </a:rPr>
              <a:t>or</a:t>
            </a:r>
            <a:r>
              <a:rPr sz="2400" spc="20" dirty="0">
                <a:latin typeface="Microsoft JhengHei"/>
                <a:cs typeface="Microsoft JhengHei"/>
              </a:rPr>
              <a:t> </a:t>
            </a:r>
            <a:r>
              <a:rPr sz="2400" spc="-10" dirty="0">
                <a:latin typeface="Microsoft JhengHei"/>
                <a:cs typeface="Microsoft JhengHei"/>
              </a:rPr>
              <a:t>geography.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440</Words>
  <Application>Microsoft Office PowerPoint</Application>
  <PresentationFormat>Custom</PresentationFormat>
  <Paragraphs>73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</vt:lpstr>
      <vt:lpstr>PROJECT TITLE</vt:lpstr>
      <vt:lpstr>AGENDA</vt:lpstr>
      <vt:lpstr>PROBLEM STATEMENT</vt:lpstr>
      <vt:lpstr>PROJECT OVERVIEW</vt:lpstr>
      <vt:lpstr>WHOARE THE END USERS?</vt:lpstr>
      <vt:lpstr>TOOLS AND TECHNIQUES</vt:lpstr>
      <vt:lpstr>POTFOLIO DESIGN AND LAYOUT</vt:lpstr>
      <vt:lpstr>FEATURES AND FUNCTIONALITY</vt:lpstr>
      <vt:lpstr>RESULTS AND SCREENSHOTS 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Administrator</dc:creator>
  <cp:lastModifiedBy>Administrator</cp:lastModifiedBy>
  <cp:revision>2</cp:revision>
  <dcterms:created xsi:type="dcterms:W3CDTF">2025-09-04T08:47:43Z</dcterms:created>
  <dcterms:modified xsi:type="dcterms:W3CDTF">2025-09-04T08:48:34Z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2025-09-04T00:00:00Z</vt:filetime>
  </property>
  <property fmtid="{D5CDD505-2E9C-101B-9397-08002B2CF9AE}" pid="3" name="Producer">
    <vt:lpwstr>Skia/PDF m82</vt:lpwstr>
  </property>
  <property fmtid="{D5CDD505-2E9C-101B-9397-08002B2CF9AE}" pid="4" name="LastSaved">
    <vt:filetime>2025-09-04T00:00:00Z</vt:filetime>
  </property>
</Properties>
</file>