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9c1efbd7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9c1efbd7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9c1efbd7d_0_1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9c1efbd7d_0_1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f2554ee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f2554ee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c1efbd7d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c1efbd7d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f21a80c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f21a80c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680302" y="1231600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“We Travel” </a:t>
            </a: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Holidays 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65325" y="3081450"/>
            <a:ext cx="32625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Nandhini B - TR10436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Preethi S     - TR10444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78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6249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Holidays Package Booking  is a web-based application that  aims to provide a  simple and user-friendly experience for travelers those who looking to plan their vacations efficiently.</a:t>
            </a:r>
            <a:endParaRPr sz="6249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8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6249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Technologies used in this project includes Angular for the front-end, .NET Web API for the back-end, and SQL Server Management Studio as the database. </a:t>
            </a:r>
            <a:endParaRPr sz="6249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8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6249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users can view various packages and </a:t>
            </a:r>
            <a:r>
              <a:rPr lang="en" sz="6249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</a:t>
            </a:r>
            <a:r>
              <a:rPr lang="en" sz="6249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book the package provided based on their preferences.</a:t>
            </a:r>
            <a:endParaRPr sz="6249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273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t/>
            </a:r>
            <a:endParaRPr sz="152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Login  -  User  , Admin 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Register  - User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Package search and Listing Module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Package Details Module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Package Booking Module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Admin Panel Module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Details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978425"/>
            <a:ext cx="3221100" cy="30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Credentials</a:t>
            </a:r>
            <a:endParaRPr b="1"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C_id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Password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Email_id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ph_numbe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5134950" y="1853850"/>
            <a:ext cx="24222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Region_details</a:t>
            </a:r>
            <a:endParaRPr b="1"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Region_id(PK)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Region_name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Spot_details</a:t>
            </a:r>
            <a:endParaRPr b="1"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spot_id(PK)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spot_name</a:t>
            </a:r>
            <a:endParaRPr b="1"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Details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978425"/>
            <a:ext cx="3221100" cy="30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Package_details</a:t>
            </a:r>
            <a:endParaRPr b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package_id(PK)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package_name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package_description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package_duration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Package_price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spot_id(FK)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region_idFK)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5134950" y="1853850"/>
            <a:ext cx="24222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Booking</a:t>
            </a:r>
            <a:r>
              <a:rPr b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_details</a:t>
            </a:r>
            <a:endParaRPr b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booking_id(PK)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c_id(FK)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Date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of persons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package_id(FK)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45720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/>
              <a:t>Thank You</a:t>
            </a:r>
            <a:endParaRPr b="1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