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-564" y="-84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7EF98-24E2-6246-AEFC-9D9DC39EDCFC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E5BDF-9F3C-4A47-90BA-C6480CDAEF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4404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6319599" y="1845826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Building a Smarter AI-Powered Spam Classifier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46786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In this presentation, we will explore AI-powered spam classification, how AI works in spam filtering, and the process of training and optimizing a smarter AI-powered spam classifier.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797481" y="902970"/>
            <a:ext cx="9334500" cy="6555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62"/>
              </a:lnSpc>
              <a:buNone/>
            </a:pPr>
            <a:r>
              <a:rPr lang="en-US" sz="4129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AI-Powered Spam Classification</a:t>
            </a:r>
            <a:endParaRPr lang="en-US" sz="4129" dirty="0"/>
          </a:p>
        </p:txBody>
      </p:sp>
      <p:sp>
        <p:nvSpPr>
          <p:cNvPr id="5" name="Shape 3"/>
          <p:cNvSpPr/>
          <p:nvPr/>
        </p:nvSpPr>
        <p:spPr>
          <a:xfrm>
            <a:off x="1098947" y="1873091"/>
            <a:ext cx="26194" cy="5453539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6" name="Shape 4"/>
          <p:cNvSpPr/>
          <p:nvPr/>
        </p:nvSpPr>
        <p:spPr>
          <a:xfrm>
            <a:off x="1348026" y="2259806"/>
            <a:ext cx="734139" cy="26194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7" name="Shape 5"/>
          <p:cNvSpPr/>
          <p:nvPr/>
        </p:nvSpPr>
        <p:spPr>
          <a:xfrm>
            <a:off x="876062" y="2036921"/>
            <a:ext cx="471964" cy="471964"/>
          </a:xfrm>
          <a:prstGeom prst="roundRect">
            <a:avLst>
              <a:gd name="adj" fmla="val 13334"/>
            </a:avLst>
          </a:prstGeom>
          <a:solidFill>
            <a:srgbClr val="171542"/>
          </a:solidFill>
          <a:ln/>
        </p:spPr>
      </p:sp>
      <p:sp>
        <p:nvSpPr>
          <p:cNvPr id="8" name="Text 6"/>
          <p:cNvSpPr/>
          <p:nvPr/>
        </p:nvSpPr>
        <p:spPr>
          <a:xfrm>
            <a:off x="1051084" y="2076212"/>
            <a:ext cx="121920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478" dirty="0"/>
          </a:p>
        </p:txBody>
      </p:sp>
      <p:sp>
        <p:nvSpPr>
          <p:cNvPr id="9" name="Text 7"/>
          <p:cNvSpPr/>
          <p:nvPr/>
        </p:nvSpPr>
        <p:spPr>
          <a:xfrm>
            <a:off x="2265759" y="2082760"/>
            <a:ext cx="5273040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How Does AI Work in Spam Filtering?</a:t>
            </a:r>
            <a:endParaRPr lang="en-US" sz="2065" dirty="0"/>
          </a:p>
        </p:txBody>
      </p:sp>
      <p:sp>
        <p:nvSpPr>
          <p:cNvPr id="10" name="Text 8"/>
          <p:cNvSpPr/>
          <p:nvPr/>
        </p:nvSpPr>
        <p:spPr>
          <a:xfrm>
            <a:off x="2265759" y="2620089"/>
            <a:ext cx="7909560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AI algorithms analyze various features of an email, such as content, sender, and metadata, to classify it as spam or not.</a:t>
            </a:r>
            <a:endParaRPr lang="en-US" sz="1652" dirty="0"/>
          </a:p>
        </p:txBody>
      </p:sp>
      <p:sp>
        <p:nvSpPr>
          <p:cNvPr id="11" name="Shape 9"/>
          <p:cNvSpPr/>
          <p:nvPr/>
        </p:nvSpPr>
        <p:spPr>
          <a:xfrm>
            <a:off x="1348026" y="4147542"/>
            <a:ext cx="734139" cy="26194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12" name="Shape 10"/>
          <p:cNvSpPr/>
          <p:nvPr/>
        </p:nvSpPr>
        <p:spPr>
          <a:xfrm>
            <a:off x="876062" y="3924657"/>
            <a:ext cx="471964" cy="471964"/>
          </a:xfrm>
          <a:prstGeom prst="roundRect">
            <a:avLst>
              <a:gd name="adj" fmla="val 13334"/>
            </a:avLst>
          </a:prstGeom>
          <a:solidFill>
            <a:srgbClr val="171542"/>
          </a:solidFill>
          <a:ln/>
        </p:spPr>
      </p:sp>
      <p:sp>
        <p:nvSpPr>
          <p:cNvPr id="13" name="Text 11"/>
          <p:cNvSpPr/>
          <p:nvPr/>
        </p:nvSpPr>
        <p:spPr>
          <a:xfrm>
            <a:off x="1012984" y="3963948"/>
            <a:ext cx="198120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478" dirty="0"/>
          </a:p>
        </p:txBody>
      </p:sp>
      <p:sp>
        <p:nvSpPr>
          <p:cNvPr id="14" name="Text 12"/>
          <p:cNvSpPr/>
          <p:nvPr/>
        </p:nvSpPr>
        <p:spPr>
          <a:xfrm>
            <a:off x="2265759" y="3970496"/>
            <a:ext cx="6690360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Training a Smarter AI-Powered Spam Classifier</a:t>
            </a:r>
            <a:endParaRPr lang="en-US" sz="2065" dirty="0"/>
          </a:p>
        </p:txBody>
      </p:sp>
      <p:sp>
        <p:nvSpPr>
          <p:cNvPr id="15" name="Text 13"/>
          <p:cNvSpPr/>
          <p:nvPr/>
        </p:nvSpPr>
        <p:spPr>
          <a:xfrm>
            <a:off x="2265759" y="4507825"/>
            <a:ext cx="7909560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Machine learning algorithms, like Naive Bayes or Support Vector Machines, are used to train the classifier on labeled spam and non-spam data.</a:t>
            </a:r>
            <a:endParaRPr lang="en-US" sz="1652" dirty="0"/>
          </a:p>
        </p:txBody>
      </p:sp>
      <p:sp>
        <p:nvSpPr>
          <p:cNvPr id="16" name="Shape 14"/>
          <p:cNvSpPr/>
          <p:nvPr/>
        </p:nvSpPr>
        <p:spPr>
          <a:xfrm>
            <a:off x="1348026" y="6035278"/>
            <a:ext cx="734139" cy="26194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17" name="Shape 15"/>
          <p:cNvSpPr/>
          <p:nvPr/>
        </p:nvSpPr>
        <p:spPr>
          <a:xfrm>
            <a:off x="876062" y="5812393"/>
            <a:ext cx="471964" cy="471964"/>
          </a:xfrm>
          <a:prstGeom prst="roundRect">
            <a:avLst>
              <a:gd name="adj" fmla="val 13334"/>
            </a:avLst>
          </a:prstGeom>
          <a:solidFill>
            <a:srgbClr val="171542"/>
          </a:solidFill>
          <a:ln/>
        </p:spPr>
      </p:sp>
      <p:sp>
        <p:nvSpPr>
          <p:cNvPr id="18" name="Text 16"/>
          <p:cNvSpPr/>
          <p:nvPr/>
        </p:nvSpPr>
        <p:spPr>
          <a:xfrm>
            <a:off x="1012984" y="5851684"/>
            <a:ext cx="198120" cy="3932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97"/>
              </a:lnSpc>
              <a:buNone/>
            </a:pPr>
            <a:r>
              <a:rPr lang="en-US" sz="2478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478" dirty="0"/>
          </a:p>
        </p:txBody>
      </p:sp>
      <p:sp>
        <p:nvSpPr>
          <p:cNvPr id="19" name="Text 17"/>
          <p:cNvSpPr/>
          <p:nvPr/>
        </p:nvSpPr>
        <p:spPr>
          <a:xfrm>
            <a:off x="2265759" y="5858232"/>
            <a:ext cx="5135880" cy="3276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1"/>
              </a:lnSpc>
              <a:buNone/>
            </a:pPr>
            <a:r>
              <a:rPr lang="en-US" sz="2065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Tuning and Optimizing the Classifier</a:t>
            </a:r>
            <a:endParaRPr lang="en-US" sz="2065" dirty="0"/>
          </a:p>
        </p:txBody>
      </p:sp>
      <p:sp>
        <p:nvSpPr>
          <p:cNvPr id="20" name="Text 18"/>
          <p:cNvSpPr/>
          <p:nvPr/>
        </p:nvSpPr>
        <p:spPr>
          <a:xfrm>
            <a:off x="2265759" y="6395561"/>
            <a:ext cx="7909560" cy="6712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3"/>
              </a:lnSpc>
              <a:buNone/>
            </a:pPr>
            <a:r>
              <a:rPr lang="en-US" sz="1652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Parameters are adjusted and model performance is evaluated to enhance the accuracy and efficiency of the spam classifier.</a:t>
            </a:r>
            <a:endParaRPr lang="en-US" sz="1652" dirty="0"/>
          </a:p>
        </p:txBody>
      </p:sp>
      <p:pic>
        <p:nvPicPr>
          <p:cNvPr id="2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4490799" y="1612583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Evaluating the Performance of the Spam Classifier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4490799" y="350817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71542"/>
          </a:solidFill>
          <a:ln/>
        </p:spPr>
      </p:sp>
      <p:sp>
        <p:nvSpPr>
          <p:cNvPr id="6" name="Text 4"/>
          <p:cNvSpPr/>
          <p:nvPr/>
        </p:nvSpPr>
        <p:spPr>
          <a:xfrm>
            <a:off x="4675942" y="3549848"/>
            <a:ext cx="1295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5212913" y="3584496"/>
            <a:ext cx="33604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Metrics for Evaluation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212913" y="4153853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Performance is measured using metrics like precision, recall, and F1-score to assess the effectiveness of the classifier.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4490799" y="526041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71542"/>
          </a:solidFill>
          <a:ln/>
        </p:spPr>
      </p:sp>
      <p:sp>
        <p:nvSpPr>
          <p:cNvPr id="10" name="Text 8"/>
          <p:cNvSpPr/>
          <p:nvPr/>
        </p:nvSpPr>
        <p:spPr>
          <a:xfrm>
            <a:off x="4637842" y="5302091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5212913" y="5336738"/>
            <a:ext cx="62712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Testing the Classifier on Real-World Data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5212913" y="5906095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classifier is evaluated on a separate set of real-world emails to gauge its performance in a practical setting.</a:t>
            </a:r>
            <a:endParaRPr lang="en-US" sz="1750" dirty="0"/>
          </a:p>
        </p:txBody>
      </p:sp>
      <p:pic>
        <p:nvPicPr>
          <p:cNvPr id="1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3461623" y="2630567"/>
            <a:ext cx="7707035" cy="16162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242"/>
              </a:lnSpc>
              <a:buNone/>
            </a:pPr>
            <a:r>
              <a:rPr lang="en-US" sz="339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Challenges and Considerations in AI-Powered Spam Classification</a:t>
            </a:r>
            <a:endParaRPr lang="en-US" sz="3394" dirty="0"/>
          </a:p>
        </p:txBody>
      </p:sp>
      <p:sp>
        <p:nvSpPr>
          <p:cNvPr id="5" name="Shape 3"/>
          <p:cNvSpPr/>
          <p:nvPr/>
        </p:nvSpPr>
        <p:spPr>
          <a:xfrm>
            <a:off x="3461623" y="4505325"/>
            <a:ext cx="2454116" cy="3248620"/>
          </a:xfrm>
          <a:prstGeom prst="roundRect">
            <a:avLst>
              <a:gd name="adj" fmla="val 2107"/>
            </a:avLst>
          </a:prstGeom>
          <a:solidFill>
            <a:srgbClr val="171542"/>
          </a:solidFill>
          <a:ln/>
        </p:spPr>
      </p:sp>
      <p:sp>
        <p:nvSpPr>
          <p:cNvPr id="6" name="Text 4"/>
          <p:cNvSpPr/>
          <p:nvPr/>
        </p:nvSpPr>
        <p:spPr>
          <a:xfrm>
            <a:off x="3633907" y="4677608"/>
            <a:ext cx="2109549" cy="8079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21"/>
              </a:lnSpc>
              <a:buNone/>
            </a:pPr>
            <a:r>
              <a:rPr lang="en-US" sz="169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Ethical Considerations and Biases</a:t>
            </a:r>
            <a:endParaRPr lang="en-US" sz="1697" dirty="0"/>
          </a:p>
        </p:txBody>
      </p:sp>
      <p:sp>
        <p:nvSpPr>
          <p:cNvPr id="7" name="Text 5"/>
          <p:cNvSpPr/>
          <p:nvPr/>
        </p:nvSpPr>
        <p:spPr>
          <a:xfrm>
            <a:off x="3633907" y="5657850"/>
            <a:ext cx="2109549" cy="16544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2"/>
              </a:lnSpc>
              <a:buNone/>
            </a:pPr>
            <a:r>
              <a:rPr lang="en-US" sz="1357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Developers must address potential biases and ethical implications associated with AI-powered spam filters to ensure fair and unbiased classification.</a:t>
            </a:r>
            <a:endParaRPr lang="en-US" sz="1357" dirty="0"/>
          </a:p>
        </p:txBody>
      </p:sp>
      <p:sp>
        <p:nvSpPr>
          <p:cNvPr id="8" name="Shape 6"/>
          <p:cNvSpPr/>
          <p:nvPr/>
        </p:nvSpPr>
        <p:spPr>
          <a:xfrm>
            <a:off x="6088023" y="4505325"/>
            <a:ext cx="2454116" cy="3248620"/>
          </a:xfrm>
          <a:prstGeom prst="roundRect">
            <a:avLst>
              <a:gd name="adj" fmla="val 2107"/>
            </a:avLst>
          </a:prstGeom>
          <a:solidFill>
            <a:srgbClr val="171542"/>
          </a:solidFill>
          <a:ln/>
        </p:spPr>
      </p:sp>
      <p:sp>
        <p:nvSpPr>
          <p:cNvPr id="9" name="Text 7"/>
          <p:cNvSpPr/>
          <p:nvPr/>
        </p:nvSpPr>
        <p:spPr>
          <a:xfrm>
            <a:off x="6260306" y="4677608"/>
            <a:ext cx="2109549" cy="8079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21"/>
              </a:lnSpc>
              <a:buNone/>
            </a:pPr>
            <a:r>
              <a:rPr lang="en-US" sz="169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Adapting to Evolving Spam Techniques</a:t>
            </a:r>
            <a:endParaRPr lang="en-US" sz="1697" dirty="0"/>
          </a:p>
        </p:txBody>
      </p:sp>
      <p:sp>
        <p:nvSpPr>
          <p:cNvPr id="10" name="Text 8"/>
          <p:cNvSpPr/>
          <p:nvPr/>
        </p:nvSpPr>
        <p:spPr>
          <a:xfrm>
            <a:off x="6260306" y="5657850"/>
            <a:ext cx="2109549" cy="16544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2"/>
              </a:lnSpc>
              <a:buNone/>
            </a:pPr>
            <a:r>
              <a:rPr lang="en-US" sz="1357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Spammers constantly evolve their techniques, and AI-powered classifiers need to stay updated to effectively detect and filter new types of spam.</a:t>
            </a:r>
            <a:endParaRPr lang="en-US" sz="1357" dirty="0"/>
          </a:p>
        </p:txBody>
      </p:sp>
      <p:sp>
        <p:nvSpPr>
          <p:cNvPr id="11" name="Shape 9"/>
          <p:cNvSpPr/>
          <p:nvPr/>
        </p:nvSpPr>
        <p:spPr>
          <a:xfrm>
            <a:off x="8714423" y="4505325"/>
            <a:ext cx="2454116" cy="3248620"/>
          </a:xfrm>
          <a:prstGeom prst="roundRect">
            <a:avLst>
              <a:gd name="adj" fmla="val 2107"/>
            </a:avLst>
          </a:prstGeom>
          <a:solidFill>
            <a:srgbClr val="171542"/>
          </a:solidFill>
          <a:ln/>
        </p:spPr>
      </p:sp>
      <p:sp>
        <p:nvSpPr>
          <p:cNvPr id="12" name="Text 10"/>
          <p:cNvSpPr/>
          <p:nvPr/>
        </p:nvSpPr>
        <p:spPr>
          <a:xfrm>
            <a:off x="8886706" y="4677608"/>
            <a:ext cx="2109549" cy="10772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21"/>
              </a:lnSpc>
              <a:buNone/>
            </a:pPr>
            <a:r>
              <a:rPr lang="en-US" sz="169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Recap of the Benefits of AI-Powered Spam Classifiers</a:t>
            </a:r>
            <a:endParaRPr lang="en-US" sz="1697" dirty="0"/>
          </a:p>
        </p:txBody>
      </p:sp>
      <p:sp>
        <p:nvSpPr>
          <p:cNvPr id="13" name="Text 11"/>
          <p:cNvSpPr/>
          <p:nvPr/>
        </p:nvSpPr>
        <p:spPr>
          <a:xfrm>
            <a:off x="8886706" y="5927169"/>
            <a:ext cx="2109549" cy="16544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172"/>
              </a:lnSpc>
              <a:buNone/>
            </a:pPr>
            <a:r>
              <a:rPr lang="en-US" sz="1357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AI-powered spam classifiers provide accurate and efficient filtering, reducing the risk of falling victim to spam emails and phishing attempts.</a:t>
            </a:r>
            <a:endParaRPr lang="en-US" sz="1357" dirty="0"/>
          </a:p>
        </p:txBody>
      </p:sp>
      <p:pic>
        <p:nvPicPr>
          <p:cNvPr id="1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1549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Custom</PresentationFormat>
  <Paragraphs>30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Common</cp:lastModifiedBy>
  <cp:revision>3</cp:revision>
  <dcterms:created xsi:type="dcterms:W3CDTF">2023-11-01T06:45:03Z</dcterms:created>
  <dcterms:modified xsi:type="dcterms:W3CDTF">2023-11-01T08:50:30Z</dcterms:modified>
</cp:coreProperties>
</file>