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DA76E-9137-3440-B00B-FCD6BCB37FA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1B151-905D-504F-A3B3-EFA10302A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0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018109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Building a Smarter AI-Powered Spam Classifier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850963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Spam mail is frustrating. Learn how artificial intelligence can help stop unwanted emails, and more.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81167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682234"/>
            <a:ext cx="85346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Importance of Spam Filtering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820948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056930"/>
            <a:ext cx="262925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Frustration for Users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626287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Spam emails can cause annoyance and can lead to users missing important messages.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820948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305693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 Risks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626287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Spam emails can also be used to distribute malware and phishing attacks.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Productivity Loss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600581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may lose time due to the overwhelming volume of spam emails.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Brand Reputation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600581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Spam emails can tarnish the reputation of your brand.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4953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Overview of AI-Powered Spam Classification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882622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197197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Role of AI in Spam Filtering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6113740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facilitates the automatic filtering of spam emails.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137" y="2882622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197316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 of Using AI in Spam Classification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611385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AI’s decision-making capabilities help filter more spam emails with fewer false positives.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882622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197316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Deep Learning for Text Classification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611385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Deep learning’s superior text classification capabilities make spam filtering more efficient.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13741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Components of a Smarter AI-Powered Spam Classifier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403300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06347" y="4074676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4109323"/>
            <a:ext cx="44440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Transfer Learning for Spam Classification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5025866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Transfer learning enables the clustering of certain email features into classes, making classification more efficient.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426285" y="403300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7575590" y="4074676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8148399" y="4109323"/>
            <a:ext cx="44440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Incorporation of User Feedback for Continuous Improvement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8148399" y="5025866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input helps improve AI filter precision, adaptability, and scalability.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934"/>
          </a:xfrm>
          <a:prstGeom prst="rect">
            <a:avLst/>
          </a:prstGeom>
          <a:solidFill>
            <a:srgbClr val="FFFFFF"/>
          </a:solidFill>
          <a:ln w="13097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444127" y="576858"/>
            <a:ext cx="9399746" cy="13111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62"/>
              </a:lnSpc>
              <a:buNone/>
            </a:pPr>
            <a:r>
              <a:rPr lang="en-US" sz="4129" b="1" kern="0" spc="-12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Recent Advancements in AI-Powered Spam Classification</a:t>
            </a:r>
            <a:endParaRPr lang="en-US" sz="4129" dirty="0"/>
          </a:p>
        </p:txBody>
      </p:sp>
      <p:sp>
        <p:nvSpPr>
          <p:cNvPr id="5" name="Shape 3"/>
          <p:cNvSpPr/>
          <p:nvPr/>
        </p:nvSpPr>
        <p:spPr>
          <a:xfrm>
            <a:off x="4737735" y="2202537"/>
            <a:ext cx="41910" cy="5453539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4994672" y="2581394"/>
            <a:ext cx="734139" cy="419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4522708" y="2366367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3097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4684514" y="2405658"/>
            <a:ext cx="148233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478" dirty="0"/>
          </a:p>
        </p:txBody>
      </p:sp>
      <p:sp>
        <p:nvSpPr>
          <p:cNvPr id="9" name="Text 7"/>
          <p:cNvSpPr/>
          <p:nvPr/>
        </p:nvSpPr>
        <p:spPr>
          <a:xfrm>
            <a:off x="5912406" y="2412206"/>
            <a:ext cx="2814042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Superior Data Sampling</a:t>
            </a:r>
            <a:endParaRPr lang="en-US" sz="2065" dirty="0"/>
          </a:p>
        </p:txBody>
      </p:sp>
      <p:sp>
        <p:nvSpPr>
          <p:cNvPr id="10" name="Text 8"/>
          <p:cNvSpPr/>
          <p:nvPr/>
        </p:nvSpPr>
        <p:spPr>
          <a:xfrm>
            <a:off x="5912406" y="2949535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Improved machine learning capabilities lead to an accurate analysis of data, further improving spam classification precision.</a:t>
            </a:r>
            <a:endParaRPr lang="en-US" sz="1652" dirty="0"/>
          </a:p>
        </p:txBody>
      </p:sp>
      <p:sp>
        <p:nvSpPr>
          <p:cNvPr id="11" name="Shape 9"/>
          <p:cNvSpPr/>
          <p:nvPr/>
        </p:nvSpPr>
        <p:spPr>
          <a:xfrm>
            <a:off x="4994672" y="4469130"/>
            <a:ext cx="734139" cy="419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4522708" y="4254103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3097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4661654" y="4293394"/>
            <a:ext cx="193953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478" dirty="0"/>
          </a:p>
        </p:txBody>
      </p:sp>
      <p:sp>
        <p:nvSpPr>
          <p:cNvPr id="14" name="Text 12"/>
          <p:cNvSpPr/>
          <p:nvPr/>
        </p:nvSpPr>
        <p:spPr>
          <a:xfrm>
            <a:off x="5912406" y="4299942"/>
            <a:ext cx="3399830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Supervised Learning Models</a:t>
            </a:r>
            <a:endParaRPr lang="en-US" sz="2065" dirty="0"/>
          </a:p>
        </p:txBody>
      </p:sp>
      <p:sp>
        <p:nvSpPr>
          <p:cNvPr id="15" name="Text 13"/>
          <p:cNvSpPr/>
          <p:nvPr/>
        </p:nvSpPr>
        <p:spPr>
          <a:xfrm>
            <a:off x="5912406" y="4837271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Supervised learning models help create advanced spam classifiers by modeling past email patterns in real-time.</a:t>
            </a:r>
            <a:endParaRPr lang="en-US" sz="1652" dirty="0"/>
          </a:p>
        </p:txBody>
      </p:sp>
      <p:sp>
        <p:nvSpPr>
          <p:cNvPr id="16" name="Shape 14"/>
          <p:cNvSpPr/>
          <p:nvPr/>
        </p:nvSpPr>
        <p:spPr>
          <a:xfrm>
            <a:off x="4994672" y="6356866"/>
            <a:ext cx="734139" cy="419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4522708" y="6141839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3097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4657844" y="6181130"/>
            <a:ext cx="201573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478" dirty="0"/>
          </a:p>
        </p:txBody>
      </p:sp>
      <p:sp>
        <p:nvSpPr>
          <p:cNvPr id="19" name="Text 17"/>
          <p:cNvSpPr/>
          <p:nvPr/>
        </p:nvSpPr>
        <p:spPr>
          <a:xfrm>
            <a:off x="5912406" y="6187678"/>
            <a:ext cx="3498652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Natural Language Processing</a:t>
            </a:r>
            <a:endParaRPr lang="en-US" sz="2065" dirty="0"/>
          </a:p>
        </p:txBody>
      </p:sp>
      <p:sp>
        <p:nvSpPr>
          <p:cNvPr id="20" name="Text 18"/>
          <p:cNvSpPr/>
          <p:nvPr/>
        </p:nvSpPr>
        <p:spPr>
          <a:xfrm>
            <a:off x="5912406" y="6725007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the advent of natural language processing, spam classification has become more accurate by detecting tone, sarcasm, and context.</a:t>
            </a:r>
            <a:endParaRPr lang="en-US" sz="165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015609"/>
            <a:ext cx="945713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Deep Learning for Text Classification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65408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Supervised Learning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393394" y="4348282"/>
            <a:ext cx="2800945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+mj-lt"/>
              <a:buAutoNum type="arabicPeriod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Label the data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836914"/>
            <a:ext cx="2800945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+mj-lt"/>
              <a:buAutoNum type="arabicPeriod" startAt="2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 the spam filter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325547"/>
            <a:ext cx="2800945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+mj-lt"/>
              <a:buAutoNum type="arabicPeriod" startAt="3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 whether something is spam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743932" y="3265408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Unsupervised Learning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6099334" y="4348282"/>
            <a:ext cx="2800945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+mj-lt"/>
              <a:buAutoNum type="arabicPeriod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Cluster raw data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6099334" y="4836914"/>
            <a:ext cx="2800945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+mj-lt"/>
              <a:buAutoNum type="arabicPeriod" startAt="2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Classify instances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6099334" y="5325547"/>
            <a:ext cx="2800945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+mj-lt"/>
              <a:buAutoNum type="arabicPeriod" startAt="3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 which cluster a new instance belongs to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449872" y="3265408"/>
            <a:ext cx="27076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Semi-Supervised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9449872" y="3904059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Semi-supervised learning is a hybrid of both supervised and unsupervised learning and used in more complex spam classifiers.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87177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Transfer Learning for Spam Classification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704862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019437"/>
            <a:ext cx="29104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Base Dataset Selection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588794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Choose a representative dataset of spam and legitimate emails, to kickstart feature engineering.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137" y="2704862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019556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Neural Network Architecture Selection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93609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Based on the type of email classification, select an appropriate neural network architecture.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704862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019556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Pre-Trained Model Adaptation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93609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Modify and finetune an existing pre-trained model according to the specific classification goals.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490799" y="213752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4490799" y="333875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4659154" y="3380423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5212913" y="3415070"/>
            <a:ext cx="607016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Spam Classification is Aided by AI Technologies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212913" y="3984427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AI-assisted spam classification is the next step in fighting spam emails.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490799" y="473559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4640104" y="4777264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212913" y="4811911"/>
            <a:ext cx="7602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AI-Powered Techniques Enhance Classification Capabilities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212913" y="5381268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Integrating AI technologies makes spam classification more sophisticated, scalable, and adaptable.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Preethi Shalini E. R</cp:lastModifiedBy>
  <cp:revision>2</cp:revision>
  <dcterms:created xsi:type="dcterms:W3CDTF">2023-11-01T09:38:22Z</dcterms:created>
  <dcterms:modified xsi:type="dcterms:W3CDTF">2023-11-01T09:45:48Z</dcterms:modified>
</cp:coreProperties>
</file>