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6E6-1B15-4AAC-94F7-FA7F26A0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90EBC-A699-445A-B88F-0EA2A1DA3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F121-C667-4428-9795-E9A97E05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C113-0E15-4D31-8BAE-29157E87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E889-C138-4AE4-9D40-AFA7E355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2A7A-C232-497D-ABCD-DB4A17E0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04582-F01A-49F7-818F-572AC2135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9297A-0460-410B-B8D2-342027EE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9701-7EA7-4D94-AB66-55C0C88A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CB574-A0AC-4CBE-9AC0-41FCBFCF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F1763-C661-4970-86A4-06D7ABA49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FD80F-8C49-4263-9A84-C2AB92568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CFC0-7802-4D5E-9198-F6037F41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7810-A1D7-4B60-A5A0-25714AFE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0EA0-B251-4E13-AED3-4C4A5E7A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458D-9BD2-448E-9349-8D19AB50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8B11-11E9-4AB5-85DE-9E5CEF3A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8A18-2D49-4379-82E5-0E47955A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8950-6D00-472F-89D3-229AFA3C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A34E-3584-443E-94FD-F0442F4E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E993-F8F8-4FE6-AEFB-C254509C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BE6D-289F-4656-BE58-32320C90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7539-A935-4087-B32A-9B0291A0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F0E1-B7FC-4A1D-A1CB-1B533FC2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0109-FA5F-43E1-BFA7-82452707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C8E3-23A8-45EE-B530-010AC5BF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00BA-D0A2-4195-B76E-E867E6333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F8FD0-20DD-4170-BCFA-951C0AAB3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F5D66-9DCA-4A75-9187-9F26F623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485B-C9DC-4D82-A46D-41C4EA0E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C1519-6E59-4DDA-B8E2-81FD8309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747A-7F12-44CE-A04F-44A371C4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1DF83-6724-4FF8-8FE4-37995E46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B0F88-AB3E-4B02-888A-98DCD2F18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1EA26-68D8-4C31-A294-3AF5CE1EA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9969C-9F8F-4A77-B81A-305C3CBAE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FB27-4AF1-4BD9-8C05-259810D8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9844A-4D8B-44B8-95AC-8706029D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D83A5-E044-46C6-AB5A-65BC164E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2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1436-EDEE-4080-8DD7-BB6FCAE4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F847E-3AF2-4E73-BA60-E8ED989C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561C8-624B-43F3-A90A-9F8A0F9C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C3759-EA4A-48FC-A062-93A8E155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69D28-A9D6-4726-8F0F-AE66F2BD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7DAA8-64B9-4E4C-A449-23203957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2BCB3-5672-446A-AAE0-5B64A9B2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77E5-2A1D-4CE4-A305-5B2A9E46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24F7-2009-4C27-978C-3F3E6BC6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8D309-B6BA-40DD-A93A-847A713A8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1E641-4B8A-4F42-95A3-9031CE2E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D1B53-EC3F-4BD5-8CB7-24210039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36EFA-21E6-4FAB-8B4E-D20179D1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FB69-6711-465C-900D-D904B43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3D22E-F75F-487C-AD6B-D3EFEE134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B020-280B-4FE0-B373-3C18751C9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77E4-94C6-4D3C-A590-8B7AA433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51A05-AA9E-4244-8F02-5290D669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56883-7910-44B5-8130-7C8D3E31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0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65A29-A290-4E0B-8003-35683349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B6BDE-19BB-4B7C-BFD9-29BCA24C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C6EA-A351-4820-8FAC-6E4DBC1A0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BFE8-5A80-4BFC-85E5-BED2F6A6334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65D8-9F28-4A27-A16D-7AC72CF29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E3065-8BCB-4ABA-B83C-32F35BC8D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85FB-3C25-41EC-85D9-6FA73732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E43A-0144-44F9-B13B-F66A6AC9C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78BCF-EC05-40CE-9E7F-0998BAF73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E1F-453D-4AC6-8403-D1D3C0A4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Vs </a:t>
            </a:r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97F0-5C5C-47D5-92BF-DFF10765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</a:t>
            </a:r>
            <a:r>
              <a:rPr lang="en-US" dirty="0">
                <a:sym typeface="Wingdings" panose="05000000000000000000" pitchFamily="2" charset="2"/>
              </a:rPr>
              <a:t>Spring Starters</a:t>
            </a:r>
            <a:endParaRPr lang="en-US" dirty="0"/>
          </a:p>
          <a:p>
            <a:r>
              <a:rPr lang="en-US" dirty="0"/>
              <a:t>Configurations </a:t>
            </a:r>
            <a:r>
              <a:rPr lang="en-US" dirty="0">
                <a:sym typeface="Wingdings" panose="05000000000000000000" pitchFamily="2" charset="2"/>
              </a:rPr>
              <a:t>very few config (Enable Auto Configurations)</a:t>
            </a:r>
          </a:p>
          <a:p>
            <a:r>
              <a:rPr lang="en-US" dirty="0">
                <a:sym typeface="Wingdings" panose="05000000000000000000" pitchFamily="2" charset="2"/>
              </a:rPr>
              <a:t>Server  Embedded Server(tomcat, jetty, undertow)</a:t>
            </a:r>
          </a:p>
          <a:p>
            <a:r>
              <a:rPr lang="en-US" dirty="0">
                <a:sym typeface="Wingdings" panose="05000000000000000000" pitchFamily="2" charset="2"/>
              </a:rPr>
              <a:t>Cloudier in nature</a:t>
            </a:r>
          </a:p>
          <a:p>
            <a:r>
              <a:rPr lang="en-US" dirty="0">
                <a:sym typeface="Wingdings" panose="05000000000000000000" pitchFamily="2" charset="2"/>
              </a:rPr>
              <a:t>Microservice </a:t>
            </a:r>
          </a:p>
          <a:p>
            <a:r>
              <a:rPr lang="en-US" dirty="0">
                <a:sym typeface="Wingdings" panose="05000000000000000000" pitchFamily="2" charset="2"/>
              </a:rPr>
              <a:t>Support many sub project  actuator ,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data JPA 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cloud</a:t>
            </a:r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r>
              <a:rPr lang="en-US" dirty="0">
                <a:sym typeface="Wingdings" panose="05000000000000000000" pitchFamily="2" charset="2"/>
              </a:rPr>
              <a:t>CLI  support..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C1DF-8C47-4E4D-8B16-7C600FC7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 Rest – Data JPA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766817-B7B7-4D36-8E8D-3668428826AC}"/>
              </a:ext>
            </a:extLst>
          </p:cNvPr>
          <p:cNvGrpSpPr/>
          <p:nvPr/>
        </p:nvGrpSpPr>
        <p:grpSpPr>
          <a:xfrm>
            <a:off x="5155324" y="4862604"/>
            <a:ext cx="2367455" cy="1928648"/>
            <a:chOff x="1524001" y="1975945"/>
            <a:chExt cx="2364828" cy="3447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3D338E-EC4B-4BD4-9500-BA968B77B3EE}"/>
                </a:ext>
              </a:extLst>
            </p:cNvPr>
            <p:cNvSpPr/>
            <p:nvPr/>
          </p:nvSpPr>
          <p:spPr>
            <a:xfrm>
              <a:off x="1524001" y="2279176"/>
              <a:ext cx="2364828" cy="314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addressId</a:t>
              </a:r>
              <a:endParaRPr lang="en-US" dirty="0"/>
            </a:p>
            <a:p>
              <a:r>
                <a:rPr lang="en-US" dirty="0"/>
                <a:t>Addressline1</a:t>
              </a:r>
            </a:p>
            <a:p>
              <a:r>
                <a:rPr lang="en-US" dirty="0"/>
                <a:t>City</a:t>
              </a:r>
            </a:p>
            <a:p>
              <a:r>
                <a:rPr lang="en-US" dirty="0"/>
                <a:t>state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8C1DCD-C60F-4E3E-8C44-E05A92758D20}"/>
                </a:ext>
              </a:extLst>
            </p:cNvPr>
            <p:cNvSpPr/>
            <p:nvPr/>
          </p:nvSpPr>
          <p:spPr>
            <a:xfrm>
              <a:off x="1524001" y="1975945"/>
              <a:ext cx="2364828" cy="809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Address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CFC6E4-097C-4331-94FE-E01335B1B050}"/>
              </a:ext>
            </a:extLst>
          </p:cNvPr>
          <p:cNvGrpSpPr/>
          <p:nvPr/>
        </p:nvGrpSpPr>
        <p:grpSpPr>
          <a:xfrm>
            <a:off x="5512675" y="2006691"/>
            <a:ext cx="2364828" cy="2286000"/>
            <a:chOff x="1524001" y="1975945"/>
            <a:chExt cx="2364828" cy="34473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31CFDD-F95A-4FC9-B8BB-4829E5FC7314}"/>
                </a:ext>
              </a:extLst>
            </p:cNvPr>
            <p:cNvSpPr/>
            <p:nvPr/>
          </p:nvSpPr>
          <p:spPr>
            <a:xfrm>
              <a:off x="1524001" y="2279176"/>
              <a:ext cx="2364828" cy="314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departmentId</a:t>
              </a:r>
              <a:endParaRPr lang="en-US" dirty="0"/>
            </a:p>
            <a:p>
              <a:r>
                <a:rPr lang="en-US" dirty="0" err="1"/>
                <a:t>departmentName</a:t>
              </a:r>
              <a:endParaRPr lang="en-US" dirty="0"/>
            </a:p>
            <a:p>
              <a:r>
                <a:rPr lang="en-US" dirty="0"/>
                <a:t>location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035944-846B-4503-BABE-428EE27DD4F5}"/>
                </a:ext>
              </a:extLst>
            </p:cNvPr>
            <p:cNvSpPr/>
            <p:nvPr/>
          </p:nvSpPr>
          <p:spPr>
            <a:xfrm>
              <a:off x="1524001" y="1975945"/>
              <a:ext cx="2364828" cy="809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Department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B4260C-2A98-4FF2-9DAF-19F5510EE62D}"/>
              </a:ext>
            </a:extLst>
          </p:cNvPr>
          <p:cNvGrpSpPr/>
          <p:nvPr/>
        </p:nvGrpSpPr>
        <p:grpSpPr>
          <a:xfrm>
            <a:off x="1676401" y="2128345"/>
            <a:ext cx="2364828" cy="3447393"/>
            <a:chOff x="1524001" y="1975945"/>
            <a:chExt cx="2364828" cy="34473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AA555-5C66-485E-91AF-E4ECB3DC87E9}"/>
                </a:ext>
              </a:extLst>
            </p:cNvPr>
            <p:cNvSpPr/>
            <p:nvPr/>
          </p:nvSpPr>
          <p:spPr>
            <a:xfrm>
              <a:off x="1524001" y="2279176"/>
              <a:ext cx="2364828" cy="314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  <a:p>
              <a:endParaRPr lang="en-US" dirty="0"/>
            </a:p>
            <a:p>
              <a:r>
                <a:rPr lang="en-US" dirty="0" err="1"/>
                <a:t>employeeId</a:t>
              </a:r>
              <a:endParaRPr lang="en-US" dirty="0"/>
            </a:p>
            <a:p>
              <a:r>
                <a:rPr lang="en-US" dirty="0" err="1"/>
                <a:t>firstName</a:t>
              </a:r>
              <a:endParaRPr lang="en-US" dirty="0"/>
            </a:p>
            <a:p>
              <a:r>
                <a:rPr lang="en-US" dirty="0" err="1"/>
                <a:t>lastName</a:t>
              </a:r>
              <a:endParaRPr lang="en-US" dirty="0"/>
            </a:p>
            <a:p>
              <a:r>
                <a:rPr lang="en-US" dirty="0"/>
                <a:t>Salary</a:t>
              </a:r>
            </a:p>
            <a:p>
              <a:r>
                <a:rPr lang="en-US" dirty="0" err="1"/>
                <a:t>dateOfjoining</a:t>
              </a:r>
              <a:endParaRPr lang="en-US" dirty="0"/>
            </a:p>
            <a:p>
              <a:r>
                <a:rPr lang="en-US" dirty="0"/>
                <a:t>Department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1BCA7C-E5FD-458F-964D-386ABEFDC201}"/>
                </a:ext>
              </a:extLst>
            </p:cNvPr>
            <p:cNvSpPr/>
            <p:nvPr/>
          </p:nvSpPr>
          <p:spPr>
            <a:xfrm>
              <a:off x="1524001" y="1975945"/>
              <a:ext cx="2364828" cy="809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Employee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8416A7-E97D-413C-9C06-20051CCFBC91}"/>
              </a:ext>
            </a:extLst>
          </p:cNvPr>
          <p:cNvCxnSpPr>
            <a:cxnSpLocks/>
          </p:cNvCxnSpPr>
          <p:nvPr/>
        </p:nvCxnSpPr>
        <p:spPr>
          <a:xfrm flipV="1">
            <a:off x="2858815" y="3016469"/>
            <a:ext cx="2795751" cy="1846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3AAF1-6A0C-4B45-8F5C-5A677BEB5EA0}"/>
              </a:ext>
            </a:extLst>
          </p:cNvPr>
          <p:cNvCxnSpPr/>
          <p:nvPr/>
        </p:nvCxnSpPr>
        <p:spPr>
          <a:xfrm>
            <a:off x="2585545" y="5088985"/>
            <a:ext cx="2569779" cy="48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206255-9FC0-4F4C-B7C2-7AB5AEDEC550}"/>
              </a:ext>
            </a:extLst>
          </p:cNvPr>
          <p:cNvSpPr txBox="1"/>
          <p:nvPr/>
        </p:nvSpPr>
        <p:spPr>
          <a:xfrm rot="19322530">
            <a:off x="4237759" y="3232161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7F7D7-A31D-4477-908B-550CFF938225}"/>
              </a:ext>
            </a:extLst>
          </p:cNvPr>
          <p:cNvSpPr txBox="1"/>
          <p:nvPr/>
        </p:nvSpPr>
        <p:spPr>
          <a:xfrm rot="835810">
            <a:off x="4095113" y="5147694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</p:spTree>
    <p:extLst>
      <p:ext uri="{BB962C8B-B14F-4D97-AF65-F5344CB8AC3E}">
        <p14:creationId xmlns:p14="http://schemas.microsoft.com/office/powerpoint/2010/main" val="220276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81EC-231A-40D0-B121-378C5E03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>
                <a:sym typeface="Wingdings" panose="05000000000000000000" pitchFamily="2" charset="2"/>
              </a:rPr>
              <a:t> Rest API (Data JPA)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1AD0-9CAD-4D7B-B889-D0FF3062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createEmployee</a:t>
            </a:r>
            <a:endParaRPr lang="en-US" dirty="0"/>
          </a:p>
          <a:p>
            <a:r>
              <a:rPr lang="en-US" dirty="0" err="1"/>
              <a:t>deleteEmployee</a:t>
            </a:r>
            <a:endParaRPr lang="en-US" dirty="0"/>
          </a:p>
          <a:p>
            <a:r>
              <a:rPr lang="en-US" dirty="0" err="1"/>
              <a:t>findEmployee</a:t>
            </a:r>
            <a:endParaRPr lang="en-US" dirty="0"/>
          </a:p>
          <a:p>
            <a:r>
              <a:rPr lang="en-US" dirty="0" err="1"/>
              <a:t>updateEmployee</a:t>
            </a:r>
            <a:endParaRPr lang="en-US" dirty="0"/>
          </a:p>
          <a:p>
            <a:r>
              <a:rPr lang="en-US" dirty="0" err="1"/>
              <a:t>findAllEmployee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4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90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Microservices</vt:lpstr>
      <vt:lpstr>Spring Vs SpringBoot</vt:lpstr>
      <vt:lpstr>SpringBoot Rest – Data JPA</vt:lpstr>
      <vt:lpstr>Task  Rest API (Data JPA)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18</cp:revision>
  <dcterms:created xsi:type="dcterms:W3CDTF">2020-07-27T09:22:25Z</dcterms:created>
  <dcterms:modified xsi:type="dcterms:W3CDTF">2020-07-27T09:48:54Z</dcterms:modified>
</cp:coreProperties>
</file>