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1"/>
  </p:notesMasterIdLst>
  <p:handoutMasterIdLst>
    <p:handoutMasterId r:id="rId12"/>
  </p:handoutMasterIdLst>
  <p:sldIdLst>
    <p:sldId id="383" r:id="rId5"/>
    <p:sldId id="368" r:id="rId6"/>
    <p:sldId id="384" r:id="rId7"/>
    <p:sldId id="381" r:id="rId8"/>
    <p:sldId id="382" r:id="rId9"/>
    <p:sldId id="378" r:id="rId10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536" userDrawn="1">
          <p15:clr>
            <a:srgbClr val="A4A3A4"/>
          </p15:clr>
        </p15:guide>
        <p15:guide id="3" orient="horz" pos="264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480" userDrawn="1">
          <p15:clr>
            <a:srgbClr val="A4A3A4"/>
          </p15:clr>
        </p15:guide>
        <p15:guide id="6" pos="5376" userDrawn="1">
          <p15:clr>
            <a:srgbClr val="A4A3A4"/>
          </p15:clr>
        </p15:guide>
        <p15:guide id="7" pos="6912" userDrawn="1">
          <p15:clr>
            <a:srgbClr val="A4A3A4"/>
          </p15:clr>
        </p15:guide>
        <p15:guide id="8" pos="5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an, Preethi" initials="VP" lastIdx="1" clrIdx="0">
    <p:extLst>
      <p:ext uri="{19B8F6BF-5375-455C-9EA6-DF929625EA0E}">
        <p15:presenceInfo xmlns:p15="http://schemas.microsoft.com/office/powerpoint/2012/main" userId="S-1-5-21-2075287821-1501848897-898514209-1905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5050"/>
    <a:srgbClr val="DCEF25"/>
    <a:srgbClr val="69A12B"/>
    <a:srgbClr val="5B9FE5"/>
    <a:srgbClr val="33CC33"/>
    <a:srgbClr val="9ED7EE"/>
    <a:srgbClr val="B0EED8"/>
    <a:srgbClr val="76A8B6"/>
    <a:srgbClr val="B5E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95" autoAdjust="0"/>
  </p:normalViewPr>
  <p:slideViewPr>
    <p:cSldViewPr>
      <p:cViewPr varScale="1">
        <p:scale>
          <a:sx n="105" d="100"/>
          <a:sy n="105" d="100"/>
        </p:scale>
        <p:origin x="144" y="210"/>
      </p:cViewPr>
      <p:guideLst>
        <p:guide orient="horz" pos="2160"/>
        <p:guide orient="horz" pos="1536"/>
        <p:guide orient="horz" pos="2640"/>
        <p:guide pos="3840"/>
        <p:guide pos="480"/>
        <p:guide pos="5376"/>
        <p:guide pos="6912"/>
        <p:guide pos="58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04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92D75-D9EE-4BB1-BEC9-F930743E6FE3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9AC4F-4455-4BA9-9D2C-CC5725762877}">
      <dgm:prSet phldrT="[Text]"/>
      <dgm:spPr>
        <a:solidFill>
          <a:srgbClr val="B0EED8">
            <a:alpha val="96000"/>
          </a:srgbClr>
        </a:solidFill>
      </dgm:spPr>
      <dgm:t>
        <a:bodyPr/>
        <a:lstStyle/>
        <a:p>
          <a:endParaRPr lang="en-US" dirty="0">
            <a:solidFill>
              <a:schemeClr val="accent6">
                <a:lumMod val="65000"/>
                <a:lumOff val="35000"/>
              </a:schemeClr>
            </a:solidFill>
          </a:endParaRPr>
        </a:p>
      </dgm:t>
    </dgm:pt>
    <dgm:pt modelId="{AE088FDF-38EB-45A9-8B0E-BB6B57003FD9}" type="parTrans" cxnId="{D25BA8B7-C1DC-4F4B-B176-93116AF41923}">
      <dgm:prSet/>
      <dgm:spPr/>
      <dgm:t>
        <a:bodyPr/>
        <a:lstStyle/>
        <a:p>
          <a:endParaRPr lang="en-US"/>
        </a:p>
      </dgm:t>
    </dgm:pt>
    <dgm:pt modelId="{9B21968C-8B34-4142-906A-A1B7B21F98D2}" type="sibTrans" cxnId="{D25BA8B7-C1DC-4F4B-B176-93116AF41923}">
      <dgm:prSet/>
      <dgm:spPr/>
      <dgm:t>
        <a:bodyPr/>
        <a:lstStyle/>
        <a:p>
          <a:endParaRPr lang="en-US"/>
        </a:p>
      </dgm:t>
    </dgm:pt>
    <dgm:pt modelId="{A5A6C419-5A4A-4678-A7D9-C84B44B4D963}">
      <dgm:prSet phldrT="[Text]"/>
      <dgm:spPr>
        <a:solidFill>
          <a:schemeClr val="tx1">
            <a:lumMod val="40000"/>
            <a:lumOff val="60000"/>
            <a:alpha val="91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accent6">
                <a:lumMod val="75000"/>
                <a:lumOff val="25000"/>
              </a:schemeClr>
            </a:solidFill>
          </a:endParaRPr>
        </a:p>
      </dgm:t>
    </dgm:pt>
    <dgm:pt modelId="{5235D453-B646-4F04-9EA1-29C5E3927634}" type="parTrans" cxnId="{966570F3-36DE-4FAE-B8C9-DC1009BB2B32}">
      <dgm:prSet/>
      <dgm:spPr/>
      <dgm:t>
        <a:bodyPr/>
        <a:lstStyle/>
        <a:p>
          <a:endParaRPr lang="en-US"/>
        </a:p>
      </dgm:t>
    </dgm:pt>
    <dgm:pt modelId="{75B61D90-78E9-445D-86DC-92701F7ED779}" type="sibTrans" cxnId="{966570F3-36DE-4FAE-B8C9-DC1009BB2B32}">
      <dgm:prSet/>
      <dgm:spPr/>
      <dgm:t>
        <a:bodyPr/>
        <a:lstStyle/>
        <a:p>
          <a:endParaRPr lang="en-US"/>
        </a:p>
      </dgm:t>
    </dgm:pt>
    <dgm:pt modelId="{77A84371-1854-4FCA-ABDD-24BD2E2970B7}">
      <dgm:prSet phldrT="[Text]"/>
      <dgm:spPr/>
      <dgm:t>
        <a:bodyPr/>
        <a:lstStyle/>
        <a:p>
          <a:endParaRPr lang="en-US" dirty="0"/>
        </a:p>
      </dgm:t>
    </dgm:pt>
    <dgm:pt modelId="{0E05F8BE-6297-4CA5-BAD5-9AE8D3C58922}" type="sibTrans" cxnId="{445AD901-20C6-47E5-B8AC-2819D7195929}">
      <dgm:prSet/>
      <dgm:spPr/>
      <dgm:t>
        <a:bodyPr/>
        <a:lstStyle/>
        <a:p>
          <a:endParaRPr lang="en-US"/>
        </a:p>
      </dgm:t>
    </dgm:pt>
    <dgm:pt modelId="{3C451C1E-98BD-4BFD-8423-C0AC7D477637}" type="parTrans" cxnId="{445AD901-20C6-47E5-B8AC-2819D7195929}">
      <dgm:prSet/>
      <dgm:spPr/>
      <dgm:t>
        <a:bodyPr/>
        <a:lstStyle/>
        <a:p>
          <a:endParaRPr lang="en-US"/>
        </a:p>
      </dgm:t>
    </dgm:pt>
    <dgm:pt modelId="{FB41334C-EE82-4288-B141-F22161A96563}">
      <dgm:prSet phldrT="[Text]"/>
      <dgm:spPr>
        <a:solidFill>
          <a:srgbClr val="76A8B6"/>
        </a:solidFill>
      </dgm:spPr>
      <dgm:t>
        <a:bodyPr/>
        <a:lstStyle/>
        <a:p>
          <a:endParaRPr lang="en-US" dirty="0"/>
        </a:p>
      </dgm:t>
    </dgm:pt>
    <dgm:pt modelId="{4D474DEB-7989-4E62-9D02-EE8D5F45C31E}" type="sibTrans" cxnId="{E05A52E4-E13A-4BB4-9563-EC271310A28A}">
      <dgm:prSet/>
      <dgm:spPr/>
      <dgm:t>
        <a:bodyPr/>
        <a:lstStyle/>
        <a:p>
          <a:endParaRPr lang="en-US"/>
        </a:p>
      </dgm:t>
    </dgm:pt>
    <dgm:pt modelId="{F4A0B963-7144-4B8B-BB88-FDD1704854B7}" type="parTrans" cxnId="{E05A52E4-E13A-4BB4-9563-EC271310A28A}">
      <dgm:prSet/>
      <dgm:spPr/>
      <dgm:t>
        <a:bodyPr/>
        <a:lstStyle/>
        <a:p>
          <a:endParaRPr lang="en-US"/>
        </a:p>
      </dgm:t>
    </dgm:pt>
    <dgm:pt modelId="{6D8621BD-D264-43B7-99F8-BB6E0A77FAF6}" type="pres">
      <dgm:prSet presAssocID="{63F92D75-D9EE-4BB1-BEC9-F930743E6FE3}" presName="Name0" presStyleCnt="0">
        <dgm:presLayoutVars>
          <dgm:chMax val="4"/>
          <dgm:resizeHandles val="exact"/>
        </dgm:presLayoutVars>
      </dgm:prSet>
      <dgm:spPr/>
    </dgm:pt>
    <dgm:pt modelId="{1BC182D9-8483-40B4-8682-9705A68E2C04}" type="pres">
      <dgm:prSet presAssocID="{63F92D75-D9EE-4BB1-BEC9-F930743E6FE3}" presName="ellipse" presStyleLbl="trBgShp" presStyleIdx="0" presStyleCnt="1" custLinFactNeighborX="-16124" custLinFactNeighborY="5670"/>
      <dgm:spPr/>
    </dgm:pt>
    <dgm:pt modelId="{4AED14E2-1904-4223-BF90-28AE44D3EEBE}" type="pres">
      <dgm:prSet presAssocID="{63F92D75-D9EE-4BB1-BEC9-F930743E6FE3}" presName="arrow1" presStyleLbl="fgShp" presStyleIdx="0" presStyleCnt="1" custLinFactNeighborX="-81039" custLinFactNeighborY="40821"/>
      <dgm:spPr/>
    </dgm:pt>
    <dgm:pt modelId="{737039C3-5332-44C6-987A-F0CA8CC11961}" type="pres">
      <dgm:prSet presAssocID="{63F92D75-D9EE-4BB1-BEC9-F930743E6FE3}" presName="rectangle" presStyleLbl="revTx" presStyleIdx="0" presStyleCnt="1">
        <dgm:presLayoutVars>
          <dgm:bulletEnabled val="1"/>
        </dgm:presLayoutVars>
      </dgm:prSet>
      <dgm:spPr/>
    </dgm:pt>
    <dgm:pt modelId="{A720450E-02A2-4478-BA3F-7A60CD840B57}" type="pres">
      <dgm:prSet presAssocID="{FB41334C-EE82-4288-B141-F22161A96563}" presName="item1" presStyleLbl="node1" presStyleIdx="0" presStyleCnt="3" custScaleX="89831" custScaleY="75480" custLinFactNeighborX="-53774" custLinFactNeighborY="-98179">
        <dgm:presLayoutVars>
          <dgm:bulletEnabled val="1"/>
        </dgm:presLayoutVars>
      </dgm:prSet>
      <dgm:spPr/>
    </dgm:pt>
    <dgm:pt modelId="{56BED0F1-1144-45EB-834C-F01C82D928DF}" type="pres">
      <dgm:prSet presAssocID="{A5A6C419-5A4A-4678-A7D9-C84B44B4D963}" presName="item2" presStyleLbl="node1" presStyleIdx="1" presStyleCnt="3" custLinFactNeighborX="-68736" custLinFactNeighborY="-14290">
        <dgm:presLayoutVars>
          <dgm:bulletEnabled val="1"/>
        </dgm:presLayoutVars>
      </dgm:prSet>
      <dgm:spPr/>
    </dgm:pt>
    <dgm:pt modelId="{D533B8EB-D502-4E8E-9D6E-09F5D40FC779}" type="pres">
      <dgm:prSet presAssocID="{77A84371-1854-4FCA-ABDD-24BD2E2970B7}" presName="item3" presStyleLbl="node1" presStyleIdx="2" presStyleCnt="3" custScaleX="102222" custScaleY="108817" custLinFactNeighborX="4815" custLinFactNeighborY="5787">
        <dgm:presLayoutVars>
          <dgm:bulletEnabled val="1"/>
        </dgm:presLayoutVars>
      </dgm:prSet>
      <dgm:spPr/>
    </dgm:pt>
    <dgm:pt modelId="{ED5E4ACC-35BB-4F44-95CE-3CDC66A59C54}" type="pres">
      <dgm:prSet presAssocID="{63F92D75-D9EE-4BB1-BEC9-F930743E6FE3}" presName="funnel" presStyleLbl="trAlignAcc1" presStyleIdx="0" presStyleCnt="1" custScaleX="111031" custScaleY="103806" custLinFactNeighborX="-13579"/>
      <dgm:spPr/>
    </dgm:pt>
  </dgm:ptLst>
  <dgm:cxnLst>
    <dgm:cxn modelId="{445AD901-20C6-47E5-B8AC-2819D7195929}" srcId="{63F92D75-D9EE-4BB1-BEC9-F930743E6FE3}" destId="{77A84371-1854-4FCA-ABDD-24BD2E2970B7}" srcOrd="3" destOrd="0" parTransId="{3C451C1E-98BD-4BFD-8423-C0AC7D477637}" sibTransId="{0E05F8BE-6297-4CA5-BAD5-9AE8D3C58922}"/>
    <dgm:cxn modelId="{9DFDE414-3150-4268-B02F-7140646A9C00}" type="presOf" srcId="{FB41334C-EE82-4288-B141-F22161A96563}" destId="{56BED0F1-1144-45EB-834C-F01C82D928DF}" srcOrd="0" destOrd="0" presId="urn:microsoft.com/office/officeart/2005/8/layout/funnel1"/>
    <dgm:cxn modelId="{1CD20824-2F99-41F4-AD76-EB2CBBF0BF73}" type="presOf" srcId="{B959AC4F-4455-4BA9-9D2C-CC5725762877}" destId="{D533B8EB-D502-4E8E-9D6E-09F5D40FC779}" srcOrd="0" destOrd="0" presId="urn:microsoft.com/office/officeart/2005/8/layout/funnel1"/>
    <dgm:cxn modelId="{B2ABE832-82D2-4B70-B364-F7A042D0D8D3}" type="presOf" srcId="{A5A6C419-5A4A-4678-A7D9-C84B44B4D963}" destId="{A720450E-02A2-4478-BA3F-7A60CD840B57}" srcOrd="0" destOrd="0" presId="urn:microsoft.com/office/officeart/2005/8/layout/funnel1"/>
    <dgm:cxn modelId="{AB36A53B-5C7F-419D-BFA4-2D28C14CE83C}" type="presOf" srcId="{63F92D75-D9EE-4BB1-BEC9-F930743E6FE3}" destId="{6D8621BD-D264-43B7-99F8-BB6E0A77FAF6}" srcOrd="0" destOrd="0" presId="urn:microsoft.com/office/officeart/2005/8/layout/funnel1"/>
    <dgm:cxn modelId="{D25BA8B7-C1DC-4F4B-B176-93116AF41923}" srcId="{63F92D75-D9EE-4BB1-BEC9-F930743E6FE3}" destId="{B959AC4F-4455-4BA9-9D2C-CC5725762877}" srcOrd="0" destOrd="0" parTransId="{AE088FDF-38EB-45A9-8B0E-BB6B57003FD9}" sibTransId="{9B21968C-8B34-4142-906A-A1B7B21F98D2}"/>
    <dgm:cxn modelId="{E05A52E4-E13A-4BB4-9563-EC271310A28A}" srcId="{63F92D75-D9EE-4BB1-BEC9-F930743E6FE3}" destId="{FB41334C-EE82-4288-B141-F22161A96563}" srcOrd="1" destOrd="0" parTransId="{F4A0B963-7144-4B8B-BB88-FDD1704854B7}" sibTransId="{4D474DEB-7989-4E62-9D02-EE8D5F45C31E}"/>
    <dgm:cxn modelId="{98A516EC-871E-49EC-A5E7-AAE72BC5201F}" type="presOf" srcId="{77A84371-1854-4FCA-ABDD-24BD2E2970B7}" destId="{737039C3-5332-44C6-987A-F0CA8CC11961}" srcOrd="0" destOrd="0" presId="urn:microsoft.com/office/officeart/2005/8/layout/funnel1"/>
    <dgm:cxn modelId="{966570F3-36DE-4FAE-B8C9-DC1009BB2B32}" srcId="{63F92D75-D9EE-4BB1-BEC9-F930743E6FE3}" destId="{A5A6C419-5A4A-4678-A7D9-C84B44B4D963}" srcOrd="2" destOrd="0" parTransId="{5235D453-B646-4F04-9EA1-29C5E3927634}" sibTransId="{75B61D90-78E9-445D-86DC-92701F7ED779}"/>
    <dgm:cxn modelId="{CC10CF1A-60A1-4EF2-8894-CDA164ED7DA7}" type="presParOf" srcId="{6D8621BD-D264-43B7-99F8-BB6E0A77FAF6}" destId="{1BC182D9-8483-40B4-8682-9705A68E2C04}" srcOrd="0" destOrd="0" presId="urn:microsoft.com/office/officeart/2005/8/layout/funnel1"/>
    <dgm:cxn modelId="{40699F4B-6763-4687-A32B-E10639EC9457}" type="presParOf" srcId="{6D8621BD-D264-43B7-99F8-BB6E0A77FAF6}" destId="{4AED14E2-1904-4223-BF90-28AE44D3EEBE}" srcOrd="1" destOrd="0" presId="urn:microsoft.com/office/officeart/2005/8/layout/funnel1"/>
    <dgm:cxn modelId="{C7B11F22-724C-40C0-9CF8-EB7E84085333}" type="presParOf" srcId="{6D8621BD-D264-43B7-99F8-BB6E0A77FAF6}" destId="{737039C3-5332-44C6-987A-F0CA8CC11961}" srcOrd="2" destOrd="0" presId="urn:microsoft.com/office/officeart/2005/8/layout/funnel1"/>
    <dgm:cxn modelId="{A304C1A2-E62A-4331-9A7E-BF889E0AEF03}" type="presParOf" srcId="{6D8621BD-D264-43B7-99F8-BB6E0A77FAF6}" destId="{A720450E-02A2-4478-BA3F-7A60CD840B57}" srcOrd="3" destOrd="0" presId="urn:microsoft.com/office/officeart/2005/8/layout/funnel1"/>
    <dgm:cxn modelId="{33085FB7-5E23-43AB-8B0A-778D8AE0BDAC}" type="presParOf" srcId="{6D8621BD-D264-43B7-99F8-BB6E0A77FAF6}" destId="{56BED0F1-1144-45EB-834C-F01C82D928DF}" srcOrd="4" destOrd="0" presId="urn:microsoft.com/office/officeart/2005/8/layout/funnel1"/>
    <dgm:cxn modelId="{50A68392-30F9-48B9-9B62-7CC2A8A6E277}" type="presParOf" srcId="{6D8621BD-D264-43B7-99F8-BB6E0A77FAF6}" destId="{D533B8EB-D502-4E8E-9D6E-09F5D40FC779}" srcOrd="5" destOrd="0" presId="urn:microsoft.com/office/officeart/2005/8/layout/funnel1"/>
    <dgm:cxn modelId="{A5F1F4B6-7B66-44AC-902B-5AC8095A6574}" type="presParOf" srcId="{6D8621BD-D264-43B7-99F8-BB6E0A77FAF6}" destId="{ED5E4ACC-35BB-4F44-95CE-3CDC66A59C5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182D9-8483-40B4-8682-9705A68E2C04}">
      <dsp:nvSpPr>
        <dsp:cNvPr id="0" name=""/>
        <dsp:cNvSpPr/>
      </dsp:nvSpPr>
      <dsp:spPr>
        <a:xfrm>
          <a:off x="923924" y="304798"/>
          <a:ext cx="3890725" cy="135119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D14E2-1904-4223-BF90-28AE44D3EEBE}">
      <dsp:nvSpPr>
        <dsp:cNvPr id="0" name=""/>
        <dsp:cNvSpPr/>
      </dsp:nvSpPr>
      <dsp:spPr>
        <a:xfrm>
          <a:off x="2514604" y="3733800"/>
          <a:ext cx="754016" cy="48257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039C3-5332-44C6-987A-F0CA8CC11961}">
      <dsp:nvSpPr>
        <dsp:cNvPr id="0" name=""/>
        <dsp:cNvSpPr/>
      </dsp:nvSpPr>
      <dsp:spPr>
        <a:xfrm>
          <a:off x="1693020" y="3922867"/>
          <a:ext cx="3619279" cy="90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693020" y="3922867"/>
        <a:ext cx="3619279" cy="904819"/>
      </dsp:txXfrm>
    </dsp:sp>
    <dsp:sp modelId="{A720450E-02A2-4478-BA3F-7A60CD840B57}">
      <dsp:nvSpPr>
        <dsp:cNvPr id="0" name=""/>
        <dsp:cNvSpPr/>
      </dsp:nvSpPr>
      <dsp:spPr>
        <a:xfrm>
          <a:off x="2304971" y="517621"/>
          <a:ext cx="1219213" cy="1024437"/>
        </a:xfrm>
        <a:prstGeom prst="ellipse">
          <a:avLst/>
        </a:prstGeom>
        <a:solidFill>
          <a:schemeClr val="tx1">
            <a:lumMod val="40000"/>
            <a:lumOff val="60000"/>
            <a:alpha val="91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>
            <a:solidFill>
              <a:schemeClr val="accent6">
                <a:lumMod val="75000"/>
                <a:lumOff val="25000"/>
              </a:schemeClr>
            </a:solidFill>
          </a:endParaRPr>
        </a:p>
      </dsp:txBody>
      <dsp:txXfrm>
        <a:off x="2483521" y="667646"/>
        <a:ext cx="862113" cy="724387"/>
      </dsp:txXfrm>
    </dsp:sp>
    <dsp:sp modelId="{56BED0F1-1144-45EB-834C-F01C82D928DF}">
      <dsp:nvSpPr>
        <dsp:cNvPr id="0" name=""/>
        <dsp:cNvSpPr/>
      </dsp:nvSpPr>
      <dsp:spPr>
        <a:xfrm>
          <a:off x="1061721" y="471567"/>
          <a:ext cx="1357229" cy="1357229"/>
        </a:xfrm>
        <a:prstGeom prst="ellipse">
          <a:avLst/>
        </a:prstGeom>
        <a:solidFill>
          <a:srgbClr val="76A8B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 dirty="0"/>
        </a:p>
      </dsp:txBody>
      <dsp:txXfrm>
        <a:off x="1260483" y="670329"/>
        <a:ext cx="959705" cy="959705"/>
      </dsp:txXfrm>
    </dsp:sp>
    <dsp:sp modelId="{D533B8EB-D502-4E8E-9D6E-09F5D40FC779}">
      <dsp:nvSpPr>
        <dsp:cNvPr id="0" name=""/>
        <dsp:cNvSpPr/>
      </dsp:nvSpPr>
      <dsp:spPr>
        <a:xfrm>
          <a:off x="3432289" y="356076"/>
          <a:ext cx="1387387" cy="1476896"/>
        </a:xfrm>
        <a:prstGeom prst="ellipse">
          <a:avLst/>
        </a:prstGeom>
        <a:solidFill>
          <a:srgbClr val="B0EED8">
            <a:alpha val="96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 dirty="0">
            <a:solidFill>
              <a:schemeClr val="accent6">
                <a:lumMod val="65000"/>
                <a:lumOff val="35000"/>
              </a:schemeClr>
            </a:solidFill>
          </a:endParaRPr>
        </a:p>
      </dsp:txBody>
      <dsp:txXfrm>
        <a:off x="3635467" y="572362"/>
        <a:ext cx="981031" cy="1044324"/>
      </dsp:txXfrm>
    </dsp:sp>
    <dsp:sp modelId="{ED5E4ACC-35BB-4F44-95CE-3CDC66A59C54}">
      <dsp:nvSpPr>
        <dsp:cNvPr id="0" name=""/>
        <dsp:cNvSpPr/>
      </dsp:nvSpPr>
      <dsp:spPr>
        <a:xfrm>
          <a:off x="585149" y="-1980"/>
          <a:ext cx="4688275" cy="35065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/>
            </a:lvl1pPr>
          </a:lstStyle>
          <a:p>
            <a:fld id="{5B034358-7BAE-E742-834E-A3D2BC72487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/>
            </a:lvl1pPr>
          </a:lstStyle>
          <a:p>
            <a:fld id="{117377F2-C04C-F84B-8A6B-7F63E2B7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2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/>
            </a:lvl1pPr>
          </a:lstStyle>
          <a:p>
            <a:fld id="{E88C8819-B58D-446E-B831-9B32A5E0FF68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9" tIns="46480" rIns="92959" bIns="464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9" tIns="46480" rIns="92959" bIns="464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/>
            </a:lvl1pPr>
          </a:lstStyle>
          <a:p>
            <a:fld id="{46BC8888-F42A-4977-BF26-24DFB6185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315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  <a:p>
            <a:r>
              <a:rPr lang="en-US" dirty="0"/>
              <a:t>LEARN MORE</a:t>
            </a:r>
            <a:r>
              <a:rPr lang="en-US" baseline="0" dirty="0"/>
              <a:t> ABOUT CSX AT CSX.COM AND BY VISITING www.BeyondOurRails.org.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31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32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1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878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06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512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255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27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19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2683"/>
            <a:ext cx="10972800" cy="4516325"/>
          </a:xfrm>
        </p:spPr>
        <p:txBody>
          <a:bodyPr/>
          <a:lstStyle>
            <a:lvl1pPr marL="0" indent="0">
              <a:buNone/>
              <a:defRPr sz="2400" cap="none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200" baseline="0">
                <a:solidFill>
                  <a:schemeClr val="tx2"/>
                </a:solidFill>
              </a:defRPr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20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70601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1151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445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7838" r="26831" b="8048"/>
          <a:stretch/>
        </p:blipFill>
        <p:spPr>
          <a:xfrm>
            <a:off x="5520267" y="-2"/>
            <a:ext cx="6677484" cy="6858002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0" y="0"/>
            <a:ext cx="8817429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5551714" y="3464106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 userDrawn="1"/>
        </p:nvSpPr>
        <p:spPr>
          <a:xfrm>
            <a:off x="5669279" y="0"/>
            <a:ext cx="4219303" cy="6858000"/>
          </a:xfrm>
          <a:custGeom>
            <a:avLst/>
            <a:gdLst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0 h 6858000"/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3435531 h 6858000"/>
              <a:gd name="connsiteX5" fmla="*/ 0 w 940526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19303 w 4219303"/>
              <a:gd name="connsiteY2" fmla="*/ 6858000 h 6858000"/>
              <a:gd name="connsiteX3" fmla="*/ 3278777 w 4219303"/>
              <a:gd name="connsiteY3" fmla="*/ 6858000 h 6858000"/>
              <a:gd name="connsiteX4" fmla="*/ 0 w 4219303"/>
              <a:gd name="connsiteY4" fmla="*/ 3448594 h 6858000"/>
              <a:gd name="connsiteX5" fmla="*/ 3278777 w 4219303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06241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509452 w 4219303"/>
              <a:gd name="connsiteY2" fmla="*/ 3396342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93037 w 4219303"/>
              <a:gd name="connsiteY2" fmla="*/ 34736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9303" h="6858000">
                <a:moveTo>
                  <a:pt x="3278777" y="0"/>
                </a:moveTo>
                <a:lnTo>
                  <a:pt x="4219303" y="0"/>
                </a:lnTo>
                <a:lnTo>
                  <a:pt x="893037" y="3473631"/>
                </a:lnTo>
                <a:lnTo>
                  <a:pt x="4219303" y="6858000"/>
                </a:lnTo>
                <a:lnTo>
                  <a:pt x="3278777" y="6858000"/>
                </a:lnTo>
                <a:lnTo>
                  <a:pt x="0" y="3467644"/>
                </a:lnTo>
                <a:lnTo>
                  <a:pt x="3278777" y="0"/>
                </a:lnTo>
                <a:close/>
              </a:path>
            </a:pathLst>
          </a:cu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3" y="4038600"/>
            <a:ext cx="4910667" cy="114300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7838" r="26831" b="8048"/>
          <a:stretch/>
        </p:blipFill>
        <p:spPr>
          <a:xfrm>
            <a:off x="5520267" y="-2"/>
            <a:ext cx="6677484" cy="6858002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0" y="0"/>
            <a:ext cx="8817429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5551714" y="3464106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 userDrawn="1"/>
        </p:nvSpPr>
        <p:spPr>
          <a:xfrm>
            <a:off x="5669279" y="0"/>
            <a:ext cx="4219303" cy="6858000"/>
          </a:xfrm>
          <a:custGeom>
            <a:avLst/>
            <a:gdLst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0 h 6858000"/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3435531 h 6858000"/>
              <a:gd name="connsiteX5" fmla="*/ 0 w 940526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19303 w 4219303"/>
              <a:gd name="connsiteY2" fmla="*/ 6858000 h 6858000"/>
              <a:gd name="connsiteX3" fmla="*/ 3278777 w 4219303"/>
              <a:gd name="connsiteY3" fmla="*/ 6858000 h 6858000"/>
              <a:gd name="connsiteX4" fmla="*/ 0 w 4219303"/>
              <a:gd name="connsiteY4" fmla="*/ 3448594 h 6858000"/>
              <a:gd name="connsiteX5" fmla="*/ 3278777 w 4219303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06241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509452 w 4219303"/>
              <a:gd name="connsiteY2" fmla="*/ 3396342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93037 w 4219303"/>
              <a:gd name="connsiteY2" fmla="*/ 34736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9303" h="6858000">
                <a:moveTo>
                  <a:pt x="3278777" y="0"/>
                </a:moveTo>
                <a:lnTo>
                  <a:pt x="4219303" y="0"/>
                </a:lnTo>
                <a:lnTo>
                  <a:pt x="893037" y="3473631"/>
                </a:lnTo>
                <a:lnTo>
                  <a:pt x="4219303" y="6858000"/>
                </a:lnTo>
                <a:lnTo>
                  <a:pt x="3278777" y="6858000"/>
                </a:lnTo>
                <a:lnTo>
                  <a:pt x="0" y="3467644"/>
                </a:lnTo>
                <a:lnTo>
                  <a:pt x="3278777" y="0"/>
                </a:lnTo>
                <a:close/>
              </a:path>
            </a:pathLst>
          </a:custGeom>
          <a:solidFill>
            <a:srgbClr val="0046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8133" y="4038600"/>
            <a:ext cx="4910667" cy="114300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28899"/>
            <a:ext cx="270007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7838" r="26831" b="8048"/>
          <a:stretch/>
        </p:blipFill>
        <p:spPr>
          <a:xfrm>
            <a:off x="5520267" y="-2"/>
            <a:ext cx="6677484" cy="6858002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0" y="0"/>
            <a:ext cx="8817429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5551714" y="3464106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8133" y="4038600"/>
            <a:ext cx="4910667" cy="114300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28899"/>
            <a:ext cx="270007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>
          <a:gsLst>
            <a:gs pos="0">
              <a:schemeClr val="bg2">
                <a:lumMod val="50000"/>
              </a:schemeClr>
            </a:gs>
            <a:gs pos="82000">
              <a:srgbClr val="161F28">
                <a:lumMod val="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784312 w 8817429"/>
              <a:gd name="connsiteY2" fmla="*/ 3786078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8784312" y="3786078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9550400" cy="762000"/>
          </a:xfrm>
        </p:spPr>
        <p:txBody>
          <a:bodyPr/>
          <a:lstStyle>
            <a:lvl1pPr algn="l"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939800" y="3429000"/>
            <a:ext cx="9448800" cy="0"/>
          </a:xfrm>
          <a:prstGeom prst="line">
            <a:avLst/>
          </a:prstGeom>
          <a:solidFill>
            <a:srgbClr val="0000CC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3708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343399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400" cap="none" baseline="0">
                <a:solidFill>
                  <a:srgbClr val="161F28"/>
                </a:solidFill>
              </a:defRPr>
            </a:lvl1pPr>
            <a:lvl2pPr marL="454025" indent="-222250">
              <a:buClr>
                <a:schemeClr val="tx1"/>
              </a:buClr>
              <a:buFont typeface="Wingdings" charset="2"/>
              <a:buChar char="§"/>
              <a:defRPr sz="22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Arial"/>
              <a:buChar char="•"/>
              <a:defRPr sz="20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343399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400" cap="none" baseline="0">
                <a:solidFill>
                  <a:srgbClr val="161F28"/>
                </a:solidFill>
              </a:defRPr>
            </a:lvl1pPr>
            <a:lvl2pPr marL="454025" indent="-222250">
              <a:buClr>
                <a:schemeClr val="tx1"/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Wingdings" panose="05000000000000000000" pitchFamily="2" charset="2"/>
              <a:buChar char="§"/>
              <a:defRPr sz="20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0929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803275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cap="all" baseline="0">
                <a:solidFill>
                  <a:srgbClr val="161F2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000" cap="none" baseline="0">
                <a:solidFill>
                  <a:schemeClr val="tx2"/>
                </a:solidFill>
              </a:defRPr>
            </a:lvl1pPr>
            <a:lvl2pPr marL="454025" indent="-22225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71600"/>
            <a:ext cx="5389033" cy="803275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cap="all" baseline="0">
                <a:solidFill>
                  <a:srgbClr val="161F2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000" cap="none" baseline="0">
                <a:solidFill>
                  <a:schemeClr val="tx2"/>
                </a:solidFill>
              </a:defRPr>
            </a:lvl1pPr>
            <a:lvl2pPr marL="454025" indent="-22225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4022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2793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77" y="2868730"/>
            <a:ext cx="2624646" cy="11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90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37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139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4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32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518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5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649" r:id="rId20"/>
    <p:sldLayoutId id="2147483677" r:id="rId21"/>
    <p:sldLayoutId id="2147483678" r:id="rId22"/>
    <p:sldLayoutId id="2147483663" r:id="rId23"/>
    <p:sldLayoutId id="2147483652" r:id="rId24"/>
    <p:sldLayoutId id="2147483653" r:id="rId25"/>
    <p:sldLayoutId id="2147483654" r:id="rId26"/>
    <p:sldLayoutId id="2147483664" r:id="rId2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1006475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11353800" cy="4762500"/>
          </a:xfrm>
        </p:spPr>
        <p:txBody>
          <a:bodyPr>
            <a:normAutofit/>
          </a:bodyPr>
          <a:lstStyle/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91471" y="1269597"/>
            <a:ext cx="2439756" cy="1680991"/>
          </a:xfrm>
          <a:prstGeom prst="roundRect">
            <a:avLst/>
          </a:prstGeom>
          <a:solidFill>
            <a:srgbClr val="B0EED8"/>
          </a:solidFill>
          <a:effectLst>
            <a:outerShdw blurRad="50800" dist="50800" dir="5400000" algn="ctr" rotWithShape="0">
              <a:srgbClr val="B0EED8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ed Rectangle 20"/>
          <p:cNvSpPr/>
          <p:nvPr/>
        </p:nvSpPr>
        <p:spPr>
          <a:xfrm>
            <a:off x="4726897" y="1269597"/>
            <a:ext cx="2439756" cy="1680991"/>
          </a:xfrm>
          <a:prstGeom prst="roundRect">
            <a:avLst/>
          </a:prstGeom>
          <a:solidFill>
            <a:srgbClr val="B5E4F1">
              <a:alpha val="97000"/>
            </a:srgbClr>
          </a:solidFill>
          <a:effectLst>
            <a:outerShdw blurRad="50800" dist="50800" dir="5400000" algn="ctr" rotWithShape="0">
              <a:srgbClr val="B5E4F1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ounded Rectangle 21"/>
          <p:cNvSpPr/>
          <p:nvPr/>
        </p:nvSpPr>
        <p:spPr>
          <a:xfrm>
            <a:off x="7325490" y="1277294"/>
            <a:ext cx="2439756" cy="1680991"/>
          </a:xfrm>
          <a:prstGeom prst="roundRect">
            <a:avLst/>
          </a:prstGeom>
          <a:solidFill>
            <a:srgbClr val="76A8B6"/>
          </a:solidFill>
          <a:effectLst>
            <a:outerShdw blurRad="50800" dist="50800" dir="5400000" algn="ctr" rotWithShape="0">
              <a:srgbClr val="76A8B6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2475045" y="178891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Why this Initiative?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85734" y="1740144"/>
            <a:ext cx="212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What is the Current Process?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83368" y="18812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Challenges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413747" y="3269241"/>
            <a:ext cx="2439756" cy="1680991"/>
          </a:xfrm>
          <a:prstGeom prst="roundRect">
            <a:avLst/>
          </a:prstGeom>
          <a:solidFill>
            <a:srgbClr val="7DC4FF"/>
          </a:solidFill>
          <a:effectLst>
            <a:outerShdw blurRad="50800" dist="50800" dir="5400000" algn="ctr" rotWithShape="0">
              <a:srgbClr val="7DC4FF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ounded Rectangle 26"/>
          <p:cNvSpPr/>
          <p:nvPr/>
        </p:nvSpPr>
        <p:spPr>
          <a:xfrm>
            <a:off x="6078779" y="3252974"/>
            <a:ext cx="2439756" cy="1680991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>
            <a:outerShdw blurRad="50800" dist="50800" dir="5400000" algn="ctr" rotWithShape="0">
              <a:schemeClr val="tx1">
                <a:lumMod val="5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extBox 27"/>
          <p:cNvSpPr txBox="1"/>
          <p:nvPr/>
        </p:nvSpPr>
        <p:spPr>
          <a:xfrm>
            <a:off x="6705600" y="39088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9045" y="38100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Value Add</a:t>
            </a:r>
          </a:p>
        </p:txBody>
      </p:sp>
    </p:spTree>
    <p:extLst>
      <p:ext uri="{BB962C8B-B14F-4D97-AF65-F5344CB8AC3E}">
        <p14:creationId xmlns:p14="http://schemas.microsoft.com/office/powerpoint/2010/main" val="32001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10064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11506200" cy="4762500"/>
          </a:xfrm>
        </p:spPr>
        <p:txBody>
          <a:bodyPr>
            <a:normAutofit/>
          </a:bodyPr>
          <a:lstStyle/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Why this Initiative?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endParaRPr lang="en-US" sz="2000" dirty="0"/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867400" y="2677777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27" name="Rectangle 26"/>
          <p:cNvSpPr/>
          <p:nvPr/>
        </p:nvSpPr>
        <p:spPr>
          <a:xfrm>
            <a:off x="6528908" y="979267"/>
            <a:ext cx="3059256" cy="4964333"/>
          </a:xfrm>
          <a:prstGeom prst="rect">
            <a:avLst/>
          </a:prstGeom>
          <a:solidFill>
            <a:schemeClr val="tx1">
              <a:lumMod val="50000"/>
              <a:alpha val="73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 27"/>
          <p:cNvSpPr/>
          <p:nvPr/>
        </p:nvSpPr>
        <p:spPr>
          <a:xfrm>
            <a:off x="8939768" y="2677777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30" name="Freeform 29"/>
          <p:cNvSpPr/>
          <p:nvPr/>
        </p:nvSpPr>
        <p:spPr>
          <a:xfrm>
            <a:off x="7403584" y="5317106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31" name="Rectangle 30"/>
          <p:cNvSpPr/>
          <p:nvPr/>
        </p:nvSpPr>
        <p:spPr>
          <a:xfrm>
            <a:off x="6528908" y="3531366"/>
            <a:ext cx="5663092" cy="2130219"/>
          </a:xfrm>
          <a:prstGeom prst="rect">
            <a:avLst/>
          </a:prstGeom>
          <a:solidFill>
            <a:schemeClr val="accent4">
              <a:lumMod val="75000"/>
              <a:alpha val="92000"/>
            </a:schemeClr>
          </a:solidFill>
          <a:ln>
            <a:solidFill>
              <a:schemeClr val="bg1">
                <a:alpha val="97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387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696913"/>
          </a:xfrm>
        </p:spPr>
        <p:txBody>
          <a:bodyPr/>
          <a:lstStyle/>
          <a:p>
            <a:r>
              <a:rPr lang="en-US" dirty="0" err="1"/>
              <a:t>PrOCESS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0" y="1038225"/>
            <a:ext cx="1447800" cy="495300"/>
          </a:xfrm>
        </p:spPr>
        <p:txBody>
          <a:bodyPr>
            <a:normAutofit/>
          </a:bodyPr>
          <a:lstStyle/>
          <a:p>
            <a:pPr lvl="0"/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Enter</a:t>
            </a: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936679" y="5377815"/>
            <a:ext cx="689562" cy="55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187236" y="5377815"/>
            <a:ext cx="689562" cy="557482"/>
          </a:xfrm>
          <a:prstGeom prst="roundRect">
            <a:avLst/>
          </a:prstGeom>
          <a:solidFill>
            <a:srgbClr val="B0E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437794" y="5378738"/>
            <a:ext cx="689562" cy="55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688352" y="5378738"/>
            <a:ext cx="689562" cy="55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587641" y="4768216"/>
            <a:ext cx="680380" cy="868676"/>
          </a:xfrm>
          <a:prstGeom prst="roundRect">
            <a:avLst/>
          </a:prstGeom>
          <a:solidFill>
            <a:srgbClr val="9FDC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593061" y="5377815"/>
            <a:ext cx="1046151" cy="557482"/>
          </a:xfrm>
          <a:prstGeom prst="roundRect">
            <a:avLst/>
          </a:prstGeom>
          <a:solidFill>
            <a:srgbClr val="9ED7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612610" y="4835975"/>
            <a:ext cx="623267" cy="1052408"/>
          </a:xfrm>
          <a:prstGeom prst="rect">
            <a:avLst/>
          </a:prstGeom>
          <a:solidFill>
            <a:srgbClr val="9FDCED"/>
          </a:solidFill>
          <a:ln w="19050">
            <a:solidFill>
              <a:srgbClr val="9FD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rot="5400000">
            <a:off x="3594898" y="4072323"/>
            <a:ext cx="613438" cy="698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3552421" y="3168018"/>
            <a:ext cx="1149774" cy="870581"/>
            <a:chOff x="4917780" y="3168018"/>
            <a:chExt cx="1149774" cy="87058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6" name="Rounded Rectangle 75"/>
            <p:cNvSpPr/>
            <p:nvPr/>
          </p:nvSpPr>
          <p:spPr>
            <a:xfrm rot="5400000">
              <a:off x="5374170" y="2992727"/>
              <a:ext cx="518091" cy="868676"/>
            </a:xfrm>
            <a:prstGeom prst="round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5400000">
              <a:off x="4831685" y="3254113"/>
              <a:ext cx="870581" cy="698392"/>
            </a:xfrm>
            <a:prstGeom prst="round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62600" y="3209876"/>
              <a:ext cx="152400" cy="415339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4801023" y="3128629"/>
            <a:ext cx="689562" cy="55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rot="16200000">
            <a:off x="5700860" y="2973033"/>
            <a:ext cx="557481" cy="868676"/>
          </a:xfrm>
          <a:prstGeom prst="roundRect">
            <a:avLst/>
          </a:prstGeom>
          <a:solidFill>
            <a:srgbClr val="6A89D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rot="16200000">
            <a:off x="5942323" y="2889247"/>
            <a:ext cx="895335" cy="698392"/>
          </a:xfrm>
          <a:prstGeom prst="roundRect">
            <a:avLst/>
          </a:prstGeom>
          <a:solidFill>
            <a:srgbClr val="6A89D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979600" y="3128630"/>
            <a:ext cx="275041" cy="518092"/>
          </a:xfrm>
          <a:prstGeom prst="roundRect">
            <a:avLst/>
          </a:prstGeom>
          <a:solidFill>
            <a:srgbClr val="6A89D8"/>
          </a:solidFill>
          <a:ln>
            <a:solidFill>
              <a:srgbClr val="6A89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069158" y="2202514"/>
            <a:ext cx="689562" cy="55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701127" y="1004654"/>
            <a:ext cx="1072993" cy="1167081"/>
            <a:chOff x="9352486" y="503639"/>
            <a:chExt cx="1072993" cy="1167081"/>
          </a:xfrm>
          <a:solidFill>
            <a:schemeClr val="tx1">
              <a:lumMod val="60000"/>
              <a:lumOff val="40000"/>
            </a:schemeClr>
          </a:solidFill>
        </p:grpSpPr>
        <p:grpSp>
          <p:nvGrpSpPr>
            <p:cNvPr id="86" name="Group 85"/>
            <p:cNvGrpSpPr/>
            <p:nvPr/>
          </p:nvGrpSpPr>
          <p:grpSpPr>
            <a:xfrm rot="10800000">
              <a:off x="9352486" y="503639"/>
              <a:ext cx="1072993" cy="1167081"/>
              <a:chOff x="7203780" y="4267201"/>
              <a:chExt cx="1072993" cy="1167081"/>
            </a:xfrm>
            <a:grpFill/>
          </p:grpSpPr>
          <p:sp>
            <p:nvSpPr>
              <p:cNvPr id="87" name="Rounded Rectangle 86"/>
              <p:cNvSpPr/>
              <p:nvPr/>
            </p:nvSpPr>
            <p:spPr>
              <a:xfrm>
                <a:off x="7203780" y="4267201"/>
                <a:ext cx="721020" cy="868676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7230622" y="4876800"/>
                <a:ext cx="1046151" cy="55748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9739504" y="933795"/>
              <a:ext cx="651042" cy="209205"/>
            </a:xfrm>
            <a:prstGeom prst="round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ounded Rectangle 91"/>
          <p:cNvSpPr/>
          <p:nvPr/>
        </p:nvSpPr>
        <p:spPr>
          <a:xfrm>
            <a:off x="4955479" y="1004655"/>
            <a:ext cx="689562" cy="55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431479" y="985125"/>
            <a:ext cx="689562" cy="55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254641" y="5416205"/>
            <a:ext cx="504079" cy="451195"/>
          </a:xfrm>
          <a:prstGeom prst="ellipse">
            <a:avLst/>
          </a:prstGeom>
          <a:solidFill>
            <a:srgbClr val="B0EED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3663841" y="5294567"/>
            <a:ext cx="520265" cy="479754"/>
          </a:xfrm>
          <a:prstGeom prst="ellipse">
            <a:avLst/>
          </a:prstGeom>
          <a:solidFill>
            <a:srgbClr val="9FDCE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03" name="Oval 102"/>
          <p:cNvSpPr/>
          <p:nvPr/>
        </p:nvSpPr>
        <p:spPr>
          <a:xfrm>
            <a:off x="3649637" y="3302416"/>
            <a:ext cx="520265" cy="4797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6088145" y="3059224"/>
            <a:ext cx="520265" cy="479754"/>
          </a:xfrm>
          <a:prstGeom prst="ellipse">
            <a:avLst/>
          </a:prstGeom>
          <a:solidFill>
            <a:srgbClr val="6A89D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5" name="Oval 104"/>
          <p:cNvSpPr/>
          <p:nvPr/>
        </p:nvSpPr>
        <p:spPr>
          <a:xfrm>
            <a:off x="6153005" y="1148313"/>
            <a:ext cx="520265" cy="47975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193479" y="987698"/>
            <a:ext cx="689562" cy="557482"/>
            <a:chOff x="4804896" y="987698"/>
            <a:chExt cx="689562" cy="557482"/>
          </a:xfrm>
        </p:grpSpPr>
        <p:sp>
          <p:nvSpPr>
            <p:cNvPr id="94" name="Rounded Rectangle 93"/>
            <p:cNvSpPr/>
            <p:nvPr/>
          </p:nvSpPr>
          <p:spPr>
            <a:xfrm>
              <a:off x="4804896" y="987698"/>
              <a:ext cx="689562" cy="5574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866615" y="1037520"/>
              <a:ext cx="520265" cy="4797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669479" y="962048"/>
            <a:ext cx="689562" cy="557482"/>
            <a:chOff x="2530983" y="962048"/>
            <a:chExt cx="689562" cy="557482"/>
          </a:xfrm>
        </p:grpSpPr>
        <p:sp>
          <p:nvSpPr>
            <p:cNvPr id="97" name="Rounded Rectangle 96"/>
            <p:cNvSpPr/>
            <p:nvPr/>
          </p:nvSpPr>
          <p:spPr>
            <a:xfrm>
              <a:off x="2530983" y="962048"/>
              <a:ext cx="689562" cy="557482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615631" y="1007876"/>
              <a:ext cx="520265" cy="47975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286000" y="314805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note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7742139" y="5390384"/>
            <a:ext cx="715302" cy="410349"/>
          </a:xfrm>
          <a:prstGeom prst="rightArrow">
            <a:avLst/>
          </a:prstGeom>
          <a:solidFill>
            <a:srgbClr val="9ED7EE"/>
          </a:solidFill>
          <a:ln>
            <a:solidFill>
              <a:srgbClr val="9E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837115">
            <a:off x="9714005" y="1756227"/>
            <a:ext cx="1743875" cy="195817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44450">
            <a:solidFill>
              <a:schemeClr val="accent5">
                <a:lumMod val="60000"/>
                <a:lumOff val="40000"/>
                <a:alpha val="99000"/>
              </a:schemeClr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200747" y="1627140"/>
            <a:ext cx="262632" cy="249998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4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250"/>
                            </p:stCondLst>
                            <p:childTnLst>
                              <p:par>
                                <p:cTn id="70" presetID="24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24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750"/>
                            </p:stCondLst>
                            <p:childTnLst>
                              <p:par>
                                <p:cTn id="82" presetID="24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5" grpId="0" animBg="1"/>
      <p:bldP spid="66" grpId="0" animBg="1"/>
      <p:bldP spid="74" grpId="0" animBg="1"/>
      <p:bldP spid="79" grpId="0" animBg="1"/>
      <p:bldP spid="84" grpId="0" animBg="1"/>
      <p:bldP spid="92" grpId="0" animBg="1"/>
      <p:bldP spid="95" grpId="0" animBg="1"/>
      <p:bldP spid="100" grpId="0" animBg="1"/>
      <p:bldP spid="101" grpId="0" animBg="1"/>
      <p:bldP spid="103" grpId="0" animBg="1"/>
      <p:bldP spid="104" grpId="0" animBg="1"/>
      <p:bldP spid="10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1006475"/>
          </a:xfrm>
        </p:spPr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755650" y="1065213"/>
            <a:ext cx="11436350" cy="47625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If you can’t measure it, you can’t improve it 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- Peter Drucker</a:t>
            </a:r>
          </a:p>
          <a:p>
            <a:pPr lvl="0"/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/>
              <a:t>		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Challenges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endParaRPr lang="en-US" sz="2000" dirty="0"/>
          </a:p>
          <a:p>
            <a:pPr lvl="0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		Value add</a:t>
            </a:r>
          </a:p>
          <a:p>
            <a:pPr lvl="0"/>
            <a:r>
              <a:rPr lang="en-US" sz="1200" dirty="0"/>
              <a:t>		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61253298"/>
              </p:ext>
            </p:extLst>
          </p:nvPr>
        </p:nvGraphicFramePr>
        <p:xfrm>
          <a:off x="6705600" y="1066801"/>
          <a:ext cx="7005320" cy="482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8991600" y="3429000"/>
            <a:ext cx="1143000" cy="1066800"/>
          </a:xfrm>
          <a:prstGeom prst="ellipse">
            <a:avLst/>
          </a:prstGeom>
          <a:solidFill>
            <a:srgbClr val="B5E4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40" y="1736878"/>
            <a:ext cx="1076960" cy="1098243"/>
          </a:xfrm>
          <a:prstGeom prst="rect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41" y="3962400"/>
            <a:ext cx="1076959" cy="1159137"/>
          </a:xfrm>
          <a:prstGeom prst="rect">
            <a:avLst/>
          </a:prstGeom>
          <a:effectLst>
            <a:outerShdw blurRad="50800" dist="50800" dir="5400000" algn="ctr" rotWithShape="0">
              <a:srgbClr val="92D05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4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10972800" cy="4762500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defRPr sz="1400">
                <a:solidFill>
                  <a:srgbClr val="003C6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2300" b="1" dirty="0">
              <a:solidFill>
                <a:schemeClr val="accent6"/>
              </a:solidFill>
              <a:sym typeface="Arial"/>
            </a:endParaRPr>
          </a:p>
          <a:p>
            <a:endParaRPr lang="en-US" sz="2300" b="1" dirty="0">
              <a:solidFill>
                <a:schemeClr val="tx1"/>
              </a:solidFill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922522"/>
            <a:ext cx="5081492" cy="5021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Picture 2" descr="Lines on woo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99" y="180456"/>
            <a:ext cx="10071181" cy="6714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18" y="2559726"/>
            <a:ext cx="2249884" cy="173854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017157" y="35952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is it currently used? </a:t>
            </a:r>
          </a:p>
        </p:txBody>
      </p:sp>
      <p:sp>
        <p:nvSpPr>
          <p:cNvPr id="4" name="Oval Callout 3"/>
          <p:cNvSpPr/>
          <p:nvPr/>
        </p:nvSpPr>
        <p:spPr>
          <a:xfrm rot="995658">
            <a:off x="1626757" y="1641741"/>
            <a:ext cx="1981200" cy="117581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1400" b="1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 rot="20277918">
            <a:off x="381000" y="793074"/>
            <a:ext cx="1828800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Ques</a:t>
            </a:r>
          </a:p>
        </p:txBody>
      </p:sp>
      <p:sp>
        <p:nvSpPr>
          <p:cNvPr id="10" name="Cloud Callout 9"/>
          <p:cNvSpPr/>
          <p:nvPr/>
        </p:nvSpPr>
        <p:spPr>
          <a:xfrm rot="20277918">
            <a:off x="628675" y="3253630"/>
            <a:ext cx="1828800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Oval Callout 10"/>
          <p:cNvSpPr/>
          <p:nvPr/>
        </p:nvSpPr>
        <p:spPr>
          <a:xfrm rot="995658">
            <a:off x="2035278" y="3349394"/>
            <a:ext cx="2406443" cy="1796904"/>
          </a:xfrm>
          <a:prstGeom prst="wedgeEllipseCallout">
            <a:avLst>
              <a:gd name="adj1" fmla="val -33638"/>
              <a:gd name="adj2" fmla="val 607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685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asks</a:t>
            </a:r>
            <a:r>
              <a:rPr lang="en-US" dirty="0"/>
              <a:t>	</a:t>
            </a:r>
          </a:p>
        </p:txBody>
      </p:sp>
      <p:sp>
        <p:nvSpPr>
          <p:cNvPr id="13" name="Vertical Scroll 12"/>
          <p:cNvSpPr/>
          <p:nvPr/>
        </p:nvSpPr>
        <p:spPr>
          <a:xfrm>
            <a:off x="8077200" y="1383318"/>
            <a:ext cx="1600200" cy="169266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Vertical Scroll 17"/>
          <p:cNvSpPr/>
          <p:nvPr/>
        </p:nvSpPr>
        <p:spPr>
          <a:xfrm>
            <a:off x="9525000" y="2922152"/>
            <a:ext cx="1752600" cy="207922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5261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07EC86250D8449885629C1A75A610" ma:contentTypeVersion="11" ma:contentTypeDescription="Create a new document." ma:contentTypeScope="" ma:versionID="7b685c9878ca6ed84c34bd9ea0f55f72">
  <xsd:schema xmlns:xsd="http://www.w3.org/2001/XMLSchema" xmlns:xs="http://www.w3.org/2001/XMLSchema" xmlns:p="http://schemas.microsoft.com/office/2006/metadata/properties" xmlns:ns1="http://schemas.microsoft.com/sharepoint/v3" xmlns:ns3="8a03c1f0-404a-4237-9251-c247b4f552d2" xmlns:ns4="467ede84-c770-4a76-9eb6-0f7e311c434f" targetNamespace="http://schemas.microsoft.com/office/2006/metadata/properties" ma:root="true" ma:fieldsID="42ce71c5c9ba97cfadfb7efc1be88c96" ns1:_="" ns3:_="" ns4:_="">
    <xsd:import namespace="http://schemas.microsoft.com/sharepoint/v3"/>
    <xsd:import namespace="8a03c1f0-404a-4237-9251-c247b4f552d2"/>
    <xsd:import namespace="467ede84-c770-4a76-9eb6-0f7e311c43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c1f0-404a-4237-9251-c247b4f552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ede84-c770-4a76-9eb6-0f7e311c43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ABB73F-5E82-481F-B5FF-4181FB8096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CD05B-D1B3-4645-928E-CDA156D8332E}">
  <ds:schemaRefs>
    <ds:schemaRef ds:uri="http://schemas.microsoft.com/office/2006/metadata/properties"/>
    <ds:schemaRef ds:uri="467ede84-c770-4a76-9eb6-0f7e311c434f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8a03c1f0-404a-4237-9251-c247b4f552d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E42005-B2F7-4864-B553-99629BE03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03c1f0-404a-4237-9251-c247b4f552d2"/>
    <ds:schemaRef ds:uri="467ede84-c770-4a76-9eb6-0f7e311c43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52215</TotalTime>
  <Words>89</Words>
  <Application>Microsoft Office PowerPoint</Application>
  <PresentationFormat>Widescreen</PresentationFormat>
  <Paragraphs>99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Topics</vt:lpstr>
      <vt:lpstr>background</vt:lpstr>
      <vt:lpstr>PrOCESS</vt:lpstr>
      <vt:lpstr>reality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Funto Ajayi</dc:creator>
  <cp:lastModifiedBy>Venkatesan, Preethi</cp:lastModifiedBy>
  <cp:revision>730</cp:revision>
  <cp:lastPrinted>2019-06-10T19:22:15Z</cp:lastPrinted>
  <dcterms:created xsi:type="dcterms:W3CDTF">2018-09-06T18:18:32Z</dcterms:created>
  <dcterms:modified xsi:type="dcterms:W3CDTF">2022-05-31T13:32:30Z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0x01010079107EC86250D8449885629C1A75A610</vt:lpwstr>
  </property>
</Properties>
</file>