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9"/>
  </p:notesMasterIdLst>
  <p:handoutMasterIdLst>
    <p:handoutMasterId r:id="rId10"/>
  </p:handoutMasterIdLst>
  <p:sldIdLst>
    <p:sldId id="383" r:id="rId5"/>
    <p:sldId id="385" r:id="rId6"/>
    <p:sldId id="387" r:id="rId7"/>
    <p:sldId id="378" r:id="rId8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536" userDrawn="1">
          <p15:clr>
            <a:srgbClr val="A4A3A4"/>
          </p15:clr>
        </p15:guide>
        <p15:guide id="3" orient="horz" pos="264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480" userDrawn="1">
          <p15:clr>
            <a:srgbClr val="A4A3A4"/>
          </p15:clr>
        </p15:guide>
        <p15:guide id="6" pos="5376" userDrawn="1">
          <p15:clr>
            <a:srgbClr val="A4A3A4"/>
          </p15:clr>
        </p15:guide>
        <p15:guide id="7" pos="6912" userDrawn="1">
          <p15:clr>
            <a:srgbClr val="A4A3A4"/>
          </p15:clr>
        </p15:guide>
        <p15:guide id="8" pos="5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an, Preethi" initials="VP" lastIdx="1" clrIdx="0">
    <p:extLst>
      <p:ext uri="{19B8F6BF-5375-455C-9EA6-DF929625EA0E}">
        <p15:presenceInfo xmlns:p15="http://schemas.microsoft.com/office/powerpoint/2012/main" userId="S-1-5-21-2075287821-1501848897-898514209-1905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874"/>
    <a:srgbClr val="BDB099"/>
    <a:srgbClr val="99FFCC"/>
    <a:srgbClr val="E2C5A8"/>
    <a:srgbClr val="9ED7EE"/>
    <a:srgbClr val="FFCCCC"/>
    <a:srgbClr val="E9E7E3"/>
    <a:srgbClr val="F9DF7F"/>
    <a:srgbClr val="FF5757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95" autoAdjust="0"/>
  </p:normalViewPr>
  <p:slideViewPr>
    <p:cSldViewPr>
      <p:cViewPr varScale="1">
        <p:scale>
          <a:sx n="105" d="100"/>
          <a:sy n="105" d="100"/>
        </p:scale>
        <p:origin x="144" y="210"/>
      </p:cViewPr>
      <p:guideLst>
        <p:guide orient="horz" pos="2160"/>
        <p:guide orient="horz" pos="1536"/>
        <p:guide orient="horz" pos="2640"/>
        <p:guide pos="3840"/>
        <p:guide pos="480"/>
        <p:guide pos="5376"/>
        <p:guide pos="6912"/>
        <p:guide pos="58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0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7BDE4-EB06-4A9B-A12F-037B75BC92A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04764-9026-4F4C-BDAA-A5266D3A734D}">
      <dgm:prSet phldrT="[Text]"/>
      <dgm:spPr/>
      <dgm:t>
        <a:bodyPr/>
        <a:lstStyle/>
        <a:p>
          <a:endParaRPr lang="en-US" dirty="0"/>
        </a:p>
      </dgm:t>
    </dgm:pt>
    <dgm:pt modelId="{EE5A2657-E4F6-4045-8D18-96FC990150A3}" type="parTrans" cxnId="{0307F69A-A1CF-47FF-A3F4-71485B87E171}">
      <dgm:prSet/>
      <dgm:spPr/>
      <dgm:t>
        <a:bodyPr/>
        <a:lstStyle/>
        <a:p>
          <a:endParaRPr lang="en-US"/>
        </a:p>
      </dgm:t>
    </dgm:pt>
    <dgm:pt modelId="{77270667-69A8-491A-8118-1954FA991BC6}" type="sibTrans" cxnId="{0307F69A-A1CF-47FF-A3F4-71485B87E171}">
      <dgm:prSet/>
      <dgm:spPr/>
      <dgm:t>
        <a:bodyPr/>
        <a:lstStyle/>
        <a:p>
          <a:endParaRPr lang="en-US"/>
        </a:p>
      </dgm:t>
    </dgm:pt>
    <dgm:pt modelId="{5355D883-2DB9-46CF-AEEA-B26EAB747F9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8D9C06DB-8B54-4D45-BC38-B7514B46C3FE}" type="parTrans" cxnId="{153FAC2E-4AEF-45DB-8F85-6549EA315F1C}">
      <dgm:prSet/>
      <dgm:spPr/>
      <dgm:t>
        <a:bodyPr/>
        <a:lstStyle/>
        <a:p>
          <a:endParaRPr lang="en-US"/>
        </a:p>
      </dgm:t>
    </dgm:pt>
    <dgm:pt modelId="{1A55BB4B-33E1-461C-BB0A-773605E4D303}" type="sibTrans" cxnId="{153FAC2E-4AEF-45DB-8F85-6549EA315F1C}">
      <dgm:prSet/>
      <dgm:spPr/>
      <dgm:t>
        <a:bodyPr/>
        <a:lstStyle/>
        <a:p>
          <a:endParaRPr lang="en-US"/>
        </a:p>
      </dgm:t>
    </dgm:pt>
    <dgm:pt modelId="{30C2108D-B9B1-4194-9D32-81370F397226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B76838FF-6F84-4702-8650-752DE3AC7127}" type="parTrans" cxnId="{8E8B957A-6184-479F-9496-C06BCAD9BDB4}">
      <dgm:prSet/>
      <dgm:spPr/>
      <dgm:t>
        <a:bodyPr/>
        <a:lstStyle/>
        <a:p>
          <a:endParaRPr lang="en-US"/>
        </a:p>
      </dgm:t>
    </dgm:pt>
    <dgm:pt modelId="{D1323F07-D28B-4790-BD58-97E35A66B8F1}" type="sibTrans" cxnId="{8E8B957A-6184-479F-9496-C06BCAD9BDB4}">
      <dgm:prSet/>
      <dgm:spPr/>
      <dgm:t>
        <a:bodyPr/>
        <a:lstStyle/>
        <a:p>
          <a:endParaRPr lang="en-US"/>
        </a:p>
      </dgm:t>
    </dgm:pt>
    <dgm:pt modelId="{88D90C92-7E35-4505-A28A-F0DB9758C36F}">
      <dgm:prSet phldrT="[Text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 sz="1200" dirty="0"/>
        </a:p>
      </dgm:t>
    </dgm:pt>
    <dgm:pt modelId="{D5487098-45E8-48E0-A027-97A1A57EDBE7}" type="parTrans" cxnId="{E492F49E-D4AC-4A0A-A3BD-444CB40EC44A}">
      <dgm:prSet/>
      <dgm:spPr/>
      <dgm:t>
        <a:bodyPr/>
        <a:lstStyle/>
        <a:p>
          <a:endParaRPr lang="en-US"/>
        </a:p>
      </dgm:t>
    </dgm:pt>
    <dgm:pt modelId="{BA948FF4-3426-4D81-A843-C2F13BD05851}" type="sibTrans" cxnId="{E492F49E-D4AC-4A0A-A3BD-444CB40EC44A}">
      <dgm:prSet/>
      <dgm:spPr/>
      <dgm:t>
        <a:bodyPr/>
        <a:lstStyle/>
        <a:p>
          <a:endParaRPr lang="en-US"/>
        </a:p>
      </dgm:t>
    </dgm:pt>
    <dgm:pt modelId="{D5F53F2A-F320-4D68-85D9-9112E3B3F3BC}" type="pres">
      <dgm:prSet presAssocID="{B397BDE4-EB06-4A9B-A12F-037B75BC92A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E25A744-8356-45A3-BE72-8BEB38060266}" type="pres">
      <dgm:prSet presAssocID="{1F704764-9026-4F4C-BDAA-A5266D3A734D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0B9C8220-51CE-40F7-BCDD-FE671C805B60}" type="pres">
      <dgm:prSet presAssocID="{1F704764-9026-4F4C-BDAA-A5266D3A734D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</dgm:pt>
    <dgm:pt modelId="{6150A268-5250-44EF-9056-C0A6F9FC69BE}" type="pres">
      <dgm:prSet presAssocID="{30C2108D-B9B1-4194-9D32-81370F397226}" presName="parentText2" presStyleLbl="node1" presStyleIdx="1" presStyleCnt="2" custLinFactNeighborX="-9281" custLinFactNeighborY="7116">
        <dgm:presLayoutVars>
          <dgm:chMax/>
          <dgm:chPref val="3"/>
          <dgm:bulletEnabled val="1"/>
        </dgm:presLayoutVars>
      </dgm:prSet>
      <dgm:spPr/>
    </dgm:pt>
    <dgm:pt modelId="{AC9BE380-F153-4162-8B46-B16DA4402FE2}" type="pres">
      <dgm:prSet presAssocID="{30C2108D-B9B1-4194-9D32-81370F397226}" presName="childText2" presStyleLbl="solidAlignAcc1" presStyleIdx="1" presStyleCnt="2" custScaleX="74837" custScaleY="66992" custLinFactNeighborX="-33433" custLinFactNeighborY="-14086">
        <dgm:presLayoutVars>
          <dgm:chMax val="0"/>
          <dgm:chPref val="0"/>
          <dgm:bulletEnabled val="1"/>
        </dgm:presLayoutVars>
      </dgm:prSet>
      <dgm:spPr/>
    </dgm:pt>
  </dgm:ptLst>
  <dgm:cxnLst>
    <dgm:cxn modelId="{057DF208-3B70-4EDC-AA9A-FAFD0F4D397E}" type="presOf" srcId="{1F704764-9026-4F4C-BDAA-A5266D3A734D}" destId="{DE25A744-8356-45A3-BE72-8BEB38060266}" srcOrd="0" destOrd="0" presId="urn:microsoft.com/office/officeart/2009/3/layout/IncreasingArrowsProcess"/>
    <dgm:cxn modelId="{3D123C0A-AD6B-42C7-AB52-803BD76B92CE}" type="presOf" srcId="{88D90C92-7E35-4505-A28A-F0DB9758C36F}" destId="{AC9BE380-F153-4162-8B46-B16DA4402FE2}" srcOrd="0" destOrd="0" presId="urn:microsoft.com/office/officeart/2009/3/layout/IncreasingArrowsProcess"/>
    <dgm:cxn modelId="{153FAC2E-4AEF-45DB-8F85-6549EA315F1C}" srcId="{1F704764-9026-4F4C-BDAA-A5266D3A734D}" destId="{5355D883-2DB9-46CF-AEEA-B26EAB747F9A}" srcOrd="0" destOrd="0" parTransId="{8D9C06DB-8B54-4D45-BC38-B7514B46C3FE}" sibTransId="{1A55BB4B-33E1-461C-BB0A-773605E4D303}"/>
    <dgm:cxn modelId="{86593D72-5CCB-45B1-B005-767C6793B8FB}" type="presOf" srcId="{5355D883-2DB9-46CF-AEEA-B26EAB747F9A}" destId="{0B9C8220-51CE-40F7-BCDD-FE671C805B60}" srcOrd="0" destOrd="0" presId="urn:microsoft.com/office/officeart/2009/3/layout/IncreasingArrowsProcess"/>
    <dgm:cxn modelId="{8E8B957A-6184-479F-9496-C06BCAD9BDB4}" srcId="{B397BDE4-EB06-4A9B-A12F-037B75BC92A0}" destId="{30C2108D-B9B1-4194-9D32-81370F397226}" srcOrd="1" destOrd="0" parTransId="{B76838FF-6F84-4702-8650-752DE3AC7127}" sibTransId="{D1323F07-D28B-4790-BD58-97E35A66B8F1}"/>
    <dgm:cxn modelId="{0307F69A-A1CF-47FF-A3F4-71485B87E171}" srcId="{B397BDE4-EB06-4A9B-A12F-037B75BC92A0}" destId="{1F704764-9026-4F4C-BDAA-A5266D3A734D}" srcOrd="0" destOrd="0" parTransId="{EE5A2657-E4F6-4045-8D18-96FC990150A3}" sibTransId="{77270667-69A8-491A-8118-1954FA991BC6}"/>
    <dgm:cxn modelId="{E492F49E-D4AC-4A0A-A3BD-444CB40EC44A}" srcId="{30C2108D-B9B1-4194-9D32-81370F397226}" destId="{88D90C92-7E35-4505-A28A-F0DB9758C36F}" srcOrd="0" destOrd="0" parTransId="{D5487098-45E8-48E0-A027-97A1A57EDBE7}" sibTransId="{BA948FF4-3426-4D81-A843-C2F13BD05851}"/>
    <dgm:cxn modelId="{7DBA97C5-720B-4052-BF1E-DC1A2BE7E78F}" type="presOf" srcId="{B397BDE4-EB06-4A9B-A12F-037B75BC92A0}" destId="{D5F53F2A-F320-4D68-85D9-9112E3B3F3BC}" srcOrd="0" destOrd="0" presId="urn:microsoft.com/office/officeart/2009/3/layout/IncreasingArrowsProcess"/>
    <dgm:cxn modelId="{075FC7DB-021F-408F-8ED0-41DBC5E7B984}" type="presOf" srcId="{30C2108D-B9B1-4194-9D32-81370F397226}" destId="{6150A268-5250-44EF-9056-C0A6F9FC69BE}" srcOrd="0" destOrd="0" presId="urn:microsoft.com/office/officeart/2009/3/layout/IncreasingArrowsProcess"/>
    <dgm:cxn modelId="{AFB07056-70E8-4103-B18F-A9E3D5A145EF}" type="presParOf" srcId="{D5F53F2A-F320-4D68-85D9-9112E3B3F3BC}" destId="{DE25A744-8356-45A3-BE72-8BEB38060266}" srcOrd="0" destOrd="0" presId="urn:microsoft.com/office/officeart/2009/3/layout/IncreasingArrowsProcess"/>
    <dgm:cxn modelId="{78DF19C9-2CF8-4E1E-A3B5-AFF627B04286}" type="presParOf" srcId="{D5F53F2A-F320-4D68-85D9-9112E3B3F3BC}" destId="{0B9C8220-51CE-40F7-BCDD-FE671C805B60}" srcOrd="1" destOrd="0" presId="urn:microsoft.com/office/officeart/2009/3/layout/IncreasingArrowsProcess"/>
    <dgm:cxn modelId="{5D0C5080-3CCF-4B16-B55E-845566BB8DA1}" type="presParOf" srcId="{D5F53F2A-F320-4D68-85D9-9112E3B3F3BC}" destId="{6150A268-5250-44EF-9056-C0A6F9FC69BE}" srcOrd="2" destOrd="0" presId="urn:microsoft.com/office/officeart/2009/3/layout/IncreasingArrowsProcess"/>
    <dgm:cxn modelId="{C7381D0D-9C14-47F8-B003-E3380884881D}" type="presParOf" srcId="{D5F53F2A-F320-4D68-85D9-9112E3B3F3BC}" destId="{AC9BE380-F153-4162-8B46-B16DA4402FE2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5A744-8356-45A3-BE72-8BEB38060266}">
      <dsp:nvSpPr>
        <dsp:cNvPr id="0" name=""/>
        <dsp:cNvSpPr/>
      </dsp:nvSpPr>
      <dsp:spPr>
        <a:xfrm>
          <a:off x="0" y="221383"/>
          <a:ext cx="4065396" cy="59212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940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0" y="369414"/>
        <a:ext cx="3917365" cy="296062"/>
      </dsp:txXfrm>
    </dsp:sp>
    <dsp:sp modelId="{0B9C8220-51CE-40F7-BCDD-FE671C805B60}">
      <dsp:nvSpPr>
        <dsp:cNvPr id="0" name=""/>
        <dsp:cNvSpPr/>
      </dsp:nvSpPr>
      <dsp:spPr>
        <a:xfrm>
          <a:off x="0" y="679465"/>
          <a:ext cx="1878212" cy="13216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 dirty="0"/>
        </a:p>
      </dsp:txBody>
      <dsp:txXfrm>
        <a:off x="0" y="679465"/>
        <a:ext cx="1878212" cy="1321654"/>
      </dsp:txXfrm>
    </dsp:sp>
    <dsp:sp modelId="{6150A268-5250-44EF-9056-C0A6F9FC69BE}">
      <dsp:nvSpPr>
        <dsp:cNvPr id="0" name=""/>
        <dsp:cNvSpPr/>
      </dsp:nvSpPr>
      <dsp:spPr>
        <a:xfrm>
          <a:off x="1675220" y="460828"/>
          <a:ext cx="2187183" cy="592124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254000" bIns="940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675220" y="608859"/>
        <a:ext cx="2039152" cy="296062"/>
      </dsp:txXfrm>
    </dsp:sp>
    <dsp:sp modelId="{AC9BE380-F153-4162-8B46-B16DA4402FE2}">
      <dsp:nvSpPr>
        <dsp:cNvPr id="0" name=""/>
        <dsp:cNvSpPr/>
      </dsp:nvSpPr>
      <dsp:spPr>
        <a:xfrm>
          <a:off x="1486577" y="908731"/>
          <a:ext cx="1405598" cy="885402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486577" y="908731"/>
        <a:ext cx="1405598" cy="88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5B034358-7BAE-E742-834E-A3D2BC724870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117377F2-C04C-F84B-8A6B-7F63E2B7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E88C8819-B58D-446E-B831-9B32A5E0FF68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9" tIns="46480" rIns="92959" bIns="464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9" tIns="46480" rIns="92959" bIns="464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46BC8888-F42A-4977-BF26-24DFB6185C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315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r>
              <a:rPr lang="en-US" dirty="0"/>
              <a:t>LEARN MORE</a:t>
            </a:r>
            <a:r>
              <a:rPr lang="en-US" baseline="0" dirty="0"/>
              <a:t> ABOUT CSX AT CSX.COM AND BY VISITING www.BeyondOurRails.org.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48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56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60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24581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12683"/>
            <a:ext cx="10972800" cy="4516325"/>
          </a:xfrm>
        </p:spPr>
        <p:txBody>
          <a:bodyPr/>
          <a:lstStyle>
            <a:lvl1pPr marL="0" indent="0">
              <a:buNone/>
              <a:defRPr sz="2400" cap="none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Clr>
                <a:schemeClr val="tx1"/>
              </a:buClr>
              <a:buSzPct val="120000"/>
              <a:buFont typeface="Wingdings" panose="05000000000000000000" pitchFamily="2" charset="2"/>
              <a:buChar char="§"/>
              <a:defRPr sz="2200" baseline="0">
                <a:solidFill>
                  <a:schemeClr val="tx2"/>
                </a:solidFill>
              </a:defRPr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20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4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7838" r="26831" b="8048"/>
          <a:stretch/>
        </p:blipFill>
        <p:spPr>
          <a:xfrm>
            <a:off x="5520267" y="-2"/>
            <a:ext cx="6677484" cy="6858002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0" y="0"/>
            <a:ext cx="8817429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5551714" y="3464106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 userDrawn="1"/>
        </p:nvSpPr>
        <p:spPr>
          <a:xfrm>
            <a:off x="5669279" y="0"/>
            <a:ext cx="4219303" cy="6858000"/>
          </a:xfrm>
          <a:custGeom>
            <a:avLst/>
            <a:gdLst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0 h 6858000"/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3435531 h 6858000"/>
              <a:gd name="connsiteX5" fmla="*/ 0 w 940526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19303 w 4219303"/>
              <a:gd name="connsiteY2" fmla="*/ 6858000 h 6858000"/>
              <a:gd name="connsiteX3" fmla="*/ 3278777 w 4219303"/>
              <a:gd name="connsiteY3" fmla="*/ 6858000 h 6858000"/>
              <a:gd name="connsiteX4" fmla="*/ 0 w 4219303"/>
              <a:gd name="connsiteY4" fmla="*/ 3448594 h 6858000"/>
              <a:gd name="connsiteX5" fmla="*/ 3278777 w 4219303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06241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509452 w 4219303"/>
              <a:gd name="connsiteY2" fmla="*/ 3396342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93037 w 4219303"/>
              <a:gd name="connsiteY2" fmla="*/ 34736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303" h="6858000">
                <a:moveTo>
                  <a:pt x="3278777" y="0"/>
                </a:moveTo>
                <a:lnTo>
                  <a:pt x="4219303" y="0"/>
                </a:lnTo>
                <a:lnTo>
                  <a:pt x="893037" y="3473631"/>
                </a:lnTo>
                <a:lnTo>
                  <a:pt x="4219303" y="6858000"/>
                </a:lnTo>
                <a:lnTo>
                  <a:pt x="3278777" y="6858000"/>
                </a:lnTo>
                <a:lnTo>
                  <a:pt x="0" y="3467644"/>
                </a:lnTo>
                <a:lnTo>
                  <a:pt x="3278777" y="0"/>
                </a:lnTo>
                <a:close/>
              </a:path>
            </a:pathLst>
          </a:cu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4038600"/>
            <a:ext cx="4910667" cy="114300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7838" r="26831" b="8048"/>
          <a:stretch/>
        </p:blipFill>
        <p:spPr>
          <a:xfrm>
            <a:off x="5520267" y="-2"/>
            <a:ext cx="6677484" cy="6858002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0" y="0"/>
            <a:ext cx="8817429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5551714" y="3464106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/>
          <p:cNvSpPr/>
          <p:nvPr userDrawn="1"/>
        </p:nvSpPr>
        <p:spPr>
          <a:xfrm>
            <a:off x="5669279" y="0"/>
            <a:ext cx="4219303" cy="6858000"/>
          </a:xfrm>
          <a:custGeom>
            <a:avLst/>
            <a:gdLst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0 h 6858000"/>
              <a:gd name="connsiteX0" fmla="*/ 0 w 940526"/>
              <a:gd name="connsiteY0" fmla="*/ 0 h 6858000"/>
              <a:gd name="connsiteX1" fmla="*/ 940526 w 940526"/>
              <a:gd name="connsiteY1" fmla="*/ 0 h 6858000"/>
              <a:gd name="connsiteX2" fmla="*/ 940526 w 940526"/>
              <a:gd name="connsiteY2" fmla="*/ 6858000 h 6858000"/>
              <a:gd name="connsiteX3" fmla="*/ 0 w 940526"/>
              <a:gd name="connsiteY3" fmla="*/ 6858000 h 6858000"/>
              <a:gd name="connsiteX4" fmla="*/ 0 w 940526"/>
              <a:gd name="connsiteY4" fmla="*/ 3435531 h 6858000"/>
              <a:gd name="connsiteX5" fmla="*/ 0 w 940526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19303 w 4219303"/>
              <a:gd name="connsiteY2" fmla="*/ 6858000 h 6858000"/>
              <a:gd name="connsiteX3" fmla="*/ 3278777 w 4219303"/>
              <a:gd name="connsiteY3" fmla="*/ 6858000 h 6858000"/>
              <a:gd name="connsiteX4" fmla="*/ 0 w 4219303"/>
              <a:gd name="connsiteY4" fmla="*/ 3448594 h 6858000"/>
              <a:gd name="connsiteX5" fmla="*/ 3278777 w 4219303"/>
              <a:gd name="connsiteY5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4206241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509452 w 4219303"/>
              <a:gd name="connsiteY2" fmla="*/ 3396342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4859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88275 w 4219303"/>
              <a:gd name="connsiteY2" fmla="*/ 34355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  <a:gd name="connsiteX0" fmla="*/ 3278777 w 4219303"/>
              <a:gd name="connsiteY0" fmla="*/ 0 h 6858000"/>
              <a:gd name="connsiteX1" fmla="*/ 4219303 w 4219303"/>
              <a:gd name="connsiteY1" fmla="*/ 0 h 6858000"/>
              <a:gd name="connsiteX2" fmla="*/ 893037 w 4219303"/>
              <a:gd name="connsiteY2" fmla="*/ 3473631 h 6858000"/>
              <a:gd name="connsiteX3" fmla="*/ 4219303 w 4219303"/>
              <a:gd name="connsiteY3" fmla="*/ 6858000 h 6858000"/>
              <a:gd name="connsiteX4" fmla="*/ 3278777 w 4219303"/>
              <a:gd name="connsiteY4" fmla="*/ 6858000 h 6858000"/>
              <a:gd name="connsiteX5" fmla="*/ 0 w 4219303"/>
              <a:gd name="connsiteY5" fmla="*/ 3467644 h 6858000"/>
              <a:gd name="connsiteX6" fmla="*/ 3278777 w 4219303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303" h="6858000">
                <a:moveTo>
                  <a:pt x="3278777" y="0"/>
                </a:moveTo>
                <a:lnTo>
                  <a:pt x="4219303" y="0"/>
                </a:lnTo>
                <a:lnTo>
                  <a:pt x="893037" y="3473631"/>
                </a:lnTo>
                <a:lnTo>
                  <a:pt x="4219303" y="6858000"/>
                </a:lnTo>
                <a:lnTo>
                  <a:pt x="3278777" y="6858000"/>
                </a:lnTo>
                <a:lnTo>
                  <a:pt x="0" y="3467644"/>
                </a:lnTo>
                <a:lnTo>
                  <a:pt x="3278777" y="0"/>
                </a:lnTo>
                <a:close/>
              </a:path>
            </a:pathLst>
          </a:custGeom>
          <a:solidFill>
            <a:srgbClr val="00467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8133" y="4038600"/>
            <a:ext cx="4910667" cy="114300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28899"/>
            <a:ext cx="27000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8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0" t="7838" r="26831" b="8048"/>
          <a:stretch/>
        </p:blipFill>
        <p:spPr>
          <a:xfrm>
            <a:off x="5520267" y="-2"/>
            <a:ext cx="6677484" cy="6858002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>
            <a:off x="0" y="0"/>
            <a:ext cx="8817429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5551714" y="3464106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8133" y="4038600"/>
            <a:ext cx="4910667" cy="1143000"/>
          </a:xfrm>
        </p:spPr>
        <p:txBody>
          <a:bodyPr/>
          <a:lstStyle>
            <a:lvl1pPr algn="l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28899"/>
            <a:ext cx="270007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0">
              <a:schemeClr val="bg2">
                <a:lumMod val="50000"/>
              </a:schemeClr>
            </a:gs>
            <a:gs pos="82000">
              <a:srgbClr val="161F28">
                <a:lumMod val="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817429 w 8817429"/>
              <a:gd name="connsiteY2" fmla="*/ 6858000 h 6858000"/>
              <a:gd name="connsiteX3" fmla="*/ 0 w 8817429"/>
              <a:gd name="connsiteY3" fmla="*/ 6858000 h 6858000"/>
              <a:gd name="connsiteX4" fmla="*/ 0 w 8817429"/>
              <a:gd name="connsiteY4" fmla="*/ 0 h 6858000"/>
              <a:gd name="connsiteX0" fmla="*/ 0 w 8830491"/>
              <a:gd name="connsiteY0" fmla="*/ 0 h 6858000"/>
              <a:gd name="connsiteX1" fmla="*/ 8817429 w 8830491"/>
              <a:gd name="connsiteY1" fmla="*/ 0 h 6858000"/>
              <a:gd name="connsiteX2" fmla="*/ 8830491 w 8830491"/>
              <a:gd name="connsiteY2" fmla="*/ 3435531 h 6858000"/>
              <a:gd name="connsiteX3" fmla="*/ 8817429 w 8830491"/>
              <a:gd name="connsiteY3" fmla="*/ 6858000 h 6858000"/>
              <a:gd name="connsiteX4" fmla="*/ 0 w 8830491"/>
              <a:gd name="connsiteY4" fmla="*/ 6858000 h 6858000"/>
              <a:gd name="connsiteX5" fmla="*/ 0 w 8830491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6126479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4663439 w 8817429"/>
              <a:gd name="connsiteY2" fmla="*/ 3383280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35531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5551714 w 8817429"/>
              <a:gd name="connsiteY2" fmla="*/ 3464106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  <a:gd name="connsiteX0" fmla="*/ 0 w 8817429"/>
              <a:gd name="connsiteY0" fmla="*/ 0 h 6858000"/>
              <a:gd name="connsiteX1" fmla="*/ 8817429 w 8817429"/>
              <a:gd name="connsiteY1" fmla="*/ 0 h 6858000"/>
              <a:gd name="connsiteX2" fmla="*/ 8784312 w 8817429"/>
              <a:gd name="connsiteY2" fmla="*/ 3786078 h 6858000"/>
              <a:gd name="connsiteX3" fmla="*/ 8817429 w 8817429"/>
              <a:gd name="connsiteY3" fmla="*/ 6858000 h 6858000"/>
              <a:gd name="connsiteX4" fmla="*/ 0 w 8817429"/>
              <a:gd name="connsiteY4" fmla="*/ 6858000 h 6858000"/>
              <a:gd name="connsiteX5" fmla="*/ 0 w 881742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17429" h="6858000">
                <a:moveTo>
                  <a:pt x="0" y="0"/>
                </a:moveTo>
                <a:lnTo>
                  <a:pt x="8817429" y="0"/>
                </a:lnTo>
                <a:lnTo>
                  <a:pt x="8784312" y="3786078"/>
                </a:lnTo>
                <a:lnTo>
                  <a:pt x="88174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9550400" cy="762000"/>
          </a:xfrm>
        </p:spPr>
        <p:txBody>
          <a:bodyPr/>
          <a:lstStyle>
            <a:lvl1pPr algn="l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939800" y="3429000"/>
            <a:ext cx="9448800" cy="0"/>
          </a:xfrm>
          <a:prstGeom prst="line">
            <a:avLst/>
          </a:prstGeom>
          <a:solidFill>
            <a:srgbClr val="0000CC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708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343399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400" cap="none" baseline="0">
                <a:solidFill>
                  <a:srgbClr val="161F28"/>
                </a:solidFill>
              </a:defRPr>
            </a:lvl1pPr>
            <a:lvl2pPr marL="454025" indent="-222250">
              <a:buClr>
                <a:schemeClr val="tx1"/>
              </a:buClr>
              <a:buFont typeface="Wingdings" charset="2"/>
              <a:buChar char="§"/>
              <a:defRPr sz="22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Arial"/>
              <a:buChar char="•"/>
              <a:defRPr sz="20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343399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400" cap="none" baseline="0">
                <a:solidFill>
                  <a:srgbClr val="161F28"/>
                </a:solidFill>
              </a:defRPr>
            </a:lvl1pPr>
            <a:lvl2pPr marL="454025" indent="-222250">
              <a:buClr>
                <a:schemeClr val="tx1"/>
              </a:buClr>
              <a:buFont typeface="Arial" panose="020B0604020202020204" pitchFamily="34" charset="0"/>
              <a:buChar char="•"/>
              <a:defRPr sz="22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Wingdings" panose="05000000000000000000" pitchFamily="2" charset="2"/>
              <a:buChar char="§"/>
              <a:defRPr sz="20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0929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803275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cap="all" baseline="0">
                <a:solidFill>
                  <a:srgbClr val="161F2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000" cap="none" baseline="0">
                <a:solidFill>
                  <a:schemeClr val="tx2"/>
                </a:solidFill>
              </a:defRPr>
            </a:lvl1pPr>
            <a:lvl2pPr marL="454025" indent="-22225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71600"/>
            <a:ext cx="5389033" cy="803275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 cap="all" baseline="0">
                <a:solidFill>
                  <a:srgbClr val="161F2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231775" indent="-231775">
              <a:buClr>
                <a:srgbClr val="00467F"/>
              </a:buClr>
              <a:buSzPct val="120000"/>
              <a:buFont typeface="Wingdings" panose="05000000000000000000" pitchFamily="2" charset="2"/>
              <a:buChar char="§"/>
              <a:defRPr sz="2000" cap="none" baseline="0">
                <a:solidFill>
                  <a:schemeClr val="tx2"/>
                </a:solidFill>
              </a:defRPr>
            </a:lvl1pPr>
            <a:lvl2pPr marL="454025" indent="-222250">
              <a:buClr>
                <a:schemeClr val="tx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2pPr>
            <a:lvl3pPr marL="685800" indent="-231775">
              <a:buClr>
                <a:schemeClr val="tx1"/>
              </a:buClr>
              <a:buFont typeface="Arial" panose="020B0604020202020204" pitchFamily="34" charset="0"/>
              <a:buChar char="•"/>
              <a:defRPr sz="1600" baseline="0">
                <a:solidFill>
                  <a:schemeClr val="tx2"/>
                </a:solidFill>
              </a:defRPr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2"/>
                </a:solidFill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40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948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1005840"/>
          </a:xfrm>
        </p:spPr>
        <p:txBody>
          <a:bodyPr>
            <a:normAutofit/>
          </a:bodyPr>
          <a:lstStyle>
            <a:lvl1pPr algn="l">
              <a:defRPr sz="2400" cap="all" baseline="0">
                <a:solidFill>
                  <a:schemeClr val="accent6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6013307"/>
            <a:ext cx="12192000" cy="848882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013306"/>
            <a:ext cx="12192000" cy="0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728" y="5843623"/>
            <a:ext cx="1914519" cy="1134642"/>
          </a:xfrm>
          <a:prstGeom prst="rect">
            <a:avLst/>
          </a:prstGeom>
        </p:spPr>
      </p:pic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5000" y="6337302"/>
            <a:ext cx="812800" cy="2286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000" y="6197605"/>
            <a:ext cx="9250363" cy="507995"/>
          </a:xfrm>
        </p:spPr>
        <p:txBody>
          <a:bodyPr/>
          <a:lstStyle>
            <a:lvl1pPr marL="0" indent="0">
              <a:buFontTx/>
              <a:buNone/>
              <a:defRPr sz="1200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2793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77" y="2868730"/>
            <a:ext cx="2624646" cy="11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5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694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92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97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422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574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2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290A22-2C6F-4208-90EA-749DF2D3A2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92" r:id="rId13"/>
    <p:sldLayoutId id="2147483649" r:id="rId14"/>
    <p:sldLayoutId id="2147483677" r:id="rId15"/>
    <p:sldLayoutId id="2147483678" r:id="rId16"/>
    <p:sldLayoutId id="2147483663" r:id="rId17"/>
    <p:sldLayoutId id="2147483652" r:id="rId18"/>
    <p:sldLayoutId id="2147483653" r:id="rId19"/>
    <p:sldLayoutId id="2147483654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1006475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838200" y="1066800"/>
            <a:ext cx="11353800" cy="4762500"/>
          </a:xfrm>
        </p:spPr>
        <p:txBody>
          <a:bodyPr>
            <a:normAutofit/>
          </a:bodyPr>
          <a:lstStyle/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91471" y="1269597"/>
            <a:ext cx="2439756" cy="1680991"/>
          </a:xfrm>
          <a:prstGeom prst="roundRect">
            <a:avLst/>
          </a:prstGeom>
          <a:solidFill>
            <a:srgbClr val="B0EED8"/>
          </a:solidFill>
          <a:effectLst>
            <a:outerShdw blurRad="50800" dist="50800" dir="5400000" algn="ctr" rotWithShape="0">
              <a:srgbClr val="B0EED8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ounded Rectangle 20"/>
          <p:cNvSpPr/>
          <p:nvPr/>
        </p:nvSpPr>
        <p:spPr>
          <a:xfrm>
            <a:off x="4726897" y="1269597"/>
            <a:ext cx="2439756" cy="1680991"/>
          </a:xfrm>
          <a:prstGeom prst="roundRect">
            <a:avLst/>
          </a:prstGeom>
          <a:solidFill>
            <a:srgbClr val="B5E4F1">
              <a:alpha val="97000"/>
            </a:srgbClr>
          </a:solidFill>
          <a:effectLst>
            <a:outerShdw blurRad="50800" dist="50800" dir="5400000" algn="ctr" rotWithShape="0">
              <a:srgbClr val="B5E4F1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ounded Rectangle 21"/>
          <p:cNvSpPr/>
          <p:nvPr/>
        </p:nvSpPr>
        <p:spPr>
          <a:xfrm>
            <a:off x="7325490" y="1277294"/>
            <a:ext cx="2439756" cy="1680991"/>
          </a:xfrm>
          <a:prstGeom prst="roundRect">
            <a:avLst/>
          </a:prstGeom>
          <a:solidFill>
            <a:srgbClr val="76A8B6"/>
          </a:solidFill>
          <a:effectLst>
            <a:outerShdw blurRad="50800" dist="50800" dir="5400000" algn="ctr" rotWithShape="0">
              <a:srgbClr val="76A8B6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2475045" y="178891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Background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85734" y="1740144"/>
            <a:ext cx="21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Design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83368" y="1881251"/>
            <a:ext cx="174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Code Walkthrough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413747" y="3269241"/>
            <a:ext cx="2439756" cy="1680991"/>
          </a:xfrm>
          <a:prstGeom prst="roundRect">
            <a:avLst/>
          </a:prstGeom>
          <a:solidFill>
            <a:srgbClr val="7DC4FF"/>
          </a:solidFill>
          <a:effectLst>
            <a:outerShdw blurRad="50800" dist="50800" dir="5400000" algn="ctr" rotWithShape="0">
              <a:srgbClr val="7DC4FF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ounded Rectangle 26"/>
          <p:cNvSpPr/>
          <p:nvPr/>
        </p:nvSpPr>
        <p:spPr>
          <a:xfrm>
            <a:off x="6078779" y="3252974"/>
            <a:ext cx="2439756" cy="1680991"/>
          </a:xfrm>
          <a:prstGeom prst="roundRect">
            <a:avLst/>
          </a:prstGeom>
          <a:solidFill>
            <a:schemeClr val="tx1">
              <a:lumMod val="50000"/>
            </a:schemeClr>
          </a:solidFill>
          <a:effectLst>
            <a:outerShdw blurRad="50800" dist="50800" dir="5400000" algn="ctr" rotWithShape="0">
              <a:schemeClr val="tx1">
                <a:lumMod val="50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Box 27"/>
          <p:cNvSpPr txBox="1"/>
          <p:nvPr/>
        </p:nvSpPr>
        <p:spPr>
          <a:xfrm>
            <a:off x="6705600" y="39088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9045" y="3810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2001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100647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11506200" cy="4762500"/>
          </a:xfrm>
        </p:spPr>
        <p:txBody>
          <a:bodyPr>
            <a:normAutofit/>
          </a:bodyPr>
          <a:lstStyle/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endParaRPr lang="en-US" sz="2000" dirty="0"/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867400" y="2677777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28" name="Freeform 27"/>
          <p:cNvSpPr/>
          <p:nvPr/>
        </p:nvSpPr>
        <p:spPr>
          <a:xfrm>
            <a:off x="8939768" y="2677777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30" name="Freeform 29"/>
          <p:cNvSpPr/>
          <p:nvPr/>
        </p:nvSpPr>
        <p:spPr>
          <a:xfrm>
            <a:off x="7403584" y="5317106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7" name="Right Arrow 16"/>
          <p:cNvSpPr/>
          <p:nvPr/>
        </p:nvSpPr>
        <p:spPr>
          <a:xfrm>
            <a:off x="5152117" y="3448837"/>
            <a:ext cx="58409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00138"/>
            <a:ext cx="11506200" cy="4762500"/>
          </a:xfrm>
        </p:spPr>
        <p:txBody>
          <a:bodyPr>
            <a:normAutofit/>
          </a:bodyPr>
          <a:lstStyle/>
          <a:p>
            <a:pPr lvl="0"/>
            <a:endParaRPr lang="en-US" sz="2000" dirty="0"/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spcBef>
                <a:spcPts val="0"/>
              </a:spcBef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3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6440422" y="2206009"/>
            <a:ext cx="874778" cy="152766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`	</a:t>
            </a:r>
          </a:p>
        </p:txBody>
      </p:sp>
      <p:sp>
        <p:nvSpPr>
          <p:cNvPr id="28" name="Freeform 27"/>
          <p:cNvSpPr/>
          <p:nvPr/>
        </p:nvSpPr>
        <p:spPr>
          <a:xfrm>
            <a:off x="8939768" y="2677777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30" name="Freeform 29"/>
          <p:cNvSpPr/>
          <p:nvPr/>
        </p:nvSpPr>
        <p:spPr>
          <a:xfrm>
            <a:off x="7403584" y="5317106"/>
            <a:ext cx="2586374" cy="335981"/>
          </a:xfrm>
          <a:custGeom>
            <a:avLst/>
            <a:gdLst>
              <a:gd name="connsiteX0" fmla="*/ 0 w 3560791"/>
              <a:gd name="connsiteY0" fmla="*/ 0 h 376883"/>
              <a:gd name="connsiteX1" fmla="*/ 3560791 w 3560791"/>
              <a:gd name="connsiteY1" fmla="*/ 0 h 376883"/>
              <a:gd name="connsiteX2" fmla="*/ 3560791 w 3560791"/>
              <a:gd name="connsiteY2" fmla="*/ 376883 h 376883"/>
              <a:gd name="connsiteX3" fmla="*/ 0 w 3560791"/>
              <a:gd name="connsiteY3" fmla="*/ 376883 h 376883"/>
              <a:gd name="connsiteX4" fmla="*/ 0 w 3560791"/>
              <a:gd name="connsiteY4" fmla="*/ 0 h 37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791" h="376883">
                <a:moveTo>
                  <a:pt x="0" y="0"/>
                </a:moveTo>
                <a:lnTo>
                  <a:pt x="3560791" y="0"/>
                </a:lnTo>
                <a:lnTo>
                  <a:pt x="3560791" y="376883"/>
                </a:lnTo>
                <a:lnTo>
                  <a:pt x="0" y="3768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0" rIns="106680" bIns="0" numCol="1" spcCol="1270" anchor="b" anchorCtr="0">
            <a:noAutofit/>
          </a:bodyPr>
          <a:lstStyle/>
          <a:p>
            <a:pPr lvl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17348844"/>
              </p:ext>
            </p:extLst>
          </p:nvPr>
        </p:nvGraphicFramePr>
        <p:xfrm>
          <a:off x="582804" y="1282697"/>
          <a:ext cx="4065396" cy="222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759" y="1418071"/>
            <a:ext cx="1162212" cy="93358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4504149" y="3113867"/>
            <a:ext cx="2408268" cy="1184854"/>
            <a:chOff x="7696200" y="1103602"/>
            <a:chExt cx="2408268" cy="1184854"/>
          </a:xfrm>
        </p:grpSpPr>
        <p:sp>
          <p:nvSpPr>
            <p:cNvPr id="25" name="Hexagon 24"/>
            <p:cNvSpPr/>
            <p:nvPr/>
          </p:nvSpPr>
          <p:spPr>
            <a:xfrm>
              <a:off x="8847767" y="1430053"/>
              <a:ext cx="647891" cy="533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/>
            </a:solidFill>
            <a:ln>
              <a:solidFill>
                <a:srgbClr val="CCA874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8" name="Group 17"/>
            <p:cNvGrpSpPr/>
            <p:nvPr/>
          </p:nvGrpSpPr>
          <p:grpSpPr>
            <a:xfrm>
              <a:off x="7696200" y="1103602"/>
              <a:ext cx="2408268" cy="1184854"/>
              <a:chOff x="7696200" y="1103602"/>
              <a:chExt cx="2408268" cy="1184854"/>
            </a:xfrm>
          </p:grpSpPr>
          <p:sp>
            <p:nvSpPr>
              <p:cNvPr id="17" name="Hexagon 16"/>
              <p:cNvSpPr/>
              <p:nvPr/>
            </p:nvSpPr>
            <p:spPr>
              <a:xfrm>
                <a:off x="7696200" y="1412857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Hexagon 21"/>
              <p:cNvSpPr/>
              <p:nvPr/>
            </p:nvSpPr>
            <p:spPr>
              <a:xfrm>
                <a:off x="8261732" y="1755056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4" name="Hexagon 23"/>
              <p:cNvSpPr/>
              <p:nvPr/>
            </p:nvSpPr>
            <p:spPr>
              <a:xfrm>
                <a:off x="8261731" y="1124274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E9E7E3">
                  <a:alpha val="89804"/>
                </a:srgbClr>
              </a:solidFill>
              <a:ln>
                <a:solidFill>
                  <a:srgbClr val="BDB099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Hexagon 26"/>
              <p:cNvSpPr/>
              <p:nvPr/>
            </p:nvSpPr>
            <p:spPr>
              <a:xfrm>
                <a:off x="9456577" y="1727464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Hexagon 28"/>
              <p:cNvSpPr/>
              <p:nvPr/>
            </p:nvSpPr>
            <p:spPr>
              <a:xfrm>
                <a:off x="9448251" y="1103602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TextBox 32"/>
              <p:cNvSpPr txBox="1"/>
              <p:nvPr/>
            </p:nvSpPr>
            <p:spPr>
              <a:xfrm>
                <a:off x="9610599" y="1311468"/>
                <a:ext cx="415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840640" y="1496799"/>
                <a:ext cx="6746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                       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510173" y="3517529"/>
            <a:ext cx="787031" cy="387951"/>
            <a:chOff x="7736256" y="1518024"/>
            <a:chExt cx="787031" cy="387951"/>
          </a:xfrm>
        </p:grpSpPr>
        <p:sp>
          <p:nvSpPr>
            <p:cNvPr id="14" name="TextBox 13"/>
            <p:cNvSpPr txBox="1"/>
            <p:nvPr/>
          </p:nvSpPr>
          <p:spPr>
            <a:xfrm>
              <a:off x="7736256" y="1518024"/>
              <a:ext cx="6746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                     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8591" y="1659754"/>
              <a:ext cx="624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07461" y="4825393"/>
            <a:ext cx="1734851" cy="592076"/>
            <a:chOff x="0" y="308123"/>
            <a:chExt cx="4065396" cy="592076"/>
          </a:xfrm>
        </p:grpSpPr>
        <p:sp>
          <p:nvSpPr>
            <p:cNvPr id="39" name="Right Arrow 38"/>
            <p:cNvSpPr/>
            <p:nvPr/>
          </p:nvSpPr>
          <p:spPr>
            <a:xfrm>
              <a:off x="0" y="308123"/>
              <a:ext cx="4065396" cy="59207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ight Arrow 4"/>
            <p:cNvSpPr txBox="1"/>
            <p:nvPr/>
          </p:nvSpPr>
          <p:spPr>
            <a:xfrm>
              <a:off x="0" y="456142"/>
              <a:ext cx="3917377" cy="296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254000" bIns="93992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>
                  <a:solidFill>
                    <a:schemeClr val="accent2">
                      <a:lumMod val="75000"/>
                    </a:schemeClr>
                  </a:solidFill>
                </a:rPr>
                <a:t>Add more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rot="5400000">
            <a:off x="4970480" y="2471620"/>
            <a:ext cx="653447" cy="592076"/>
            <a:chOff x="0" y="308123"/>
            <a:chExt cx="4065396" cy="592076"/>
          </a:xfrm>
        </p:grpSpPr>
        <p:sp>
          <p:nvSpPr>
            <p:cNvPr id="45" name="Right Arrow 44"/>
            <p:cNvSpPr/>
            <p:nvPr/>
          </p:nvSpPr>
          <p:spPr>
            <a:xfrm>
              <a:off x="0" y="308123"/>
              <a:ext cx="4065396" cy="59207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ight Arrow 4"/>
            <p:cNvSpPr txBox="1"/>
            <p:nvPr/>
          </p:nvSpPr>
          <p:spPr>
            <a:xfrm>
              <a:off x="0" y="456142"/>
              <a:ext cx="3917377" cy="296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254000" bIns="93992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 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3607" y="4548535"/>
            <a:ext cx="2408268" cy="1184854"/>
            <a:chOff x="7824687" y="3597371"/>
            <a:chExt cx="2408268" cy="1184854"/>
          </a:xfrm>
        </p:grpSpPr>
        <p:grpSp>
          <p:nvGrpSpPr>
            <p:cNvPr id="47" name="Group 46"/>
            <p:cNvGrpSpPr/>
            <p:nvPr/>
          </p:nvGrpSpPr>
          <p:grpSpPr>
            <a:xfrm>
              <a:off x="7824687" y="3597371"/>
              <a:ext cx="2408268" cy="1184854"/>
              <a:chOff x="7696200" y="1103602"/>
              <a:chExt cx="2408268" cy="1184854"/>
            </a:xfrm>
          </p:grpSpPr>
          <p:sp>
            <p:nvSpPr>
              <p:cNvPr id="48" name="Hexagon 47"/>
              <p:cNvSpPr/>
              <p:nvPr/>
            </p:nvSpPr>
            <p:spPr>
              <a:xfrm>
                <a:off x="7696200" y="1412857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99FFCC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" name="Hexagon 48"/>
              <p:cNvSpPr/>
              <p:nvPr/>
            </p:nvSpPr>
            <p:spPr>
              <a:xfrm>
                <a:off x="8261732" y="1755056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Hexagon 49"/>
              <p:cNvSpPr/>
              <p:nvPr/>
            </p:nvSpPr>
            <p:spPr>
              <a:xfrm>
                <a:off x="8261731" y="1124274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DB099">
                  <a:alpha val="89804"/>
                </a:srgb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Hexagon 50"/>
              <p:cNvSpPr/>
              <p:nvPr/>
            </p:nvSpPr>
            <p:spPr>
              <a:xfrm>
                <a:off x="9456577" y="1727464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bg2">
                  <a:lumMod val="75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Hexagon 51"/>
              <p:cNvSpPr/>
              <p:nvPr/>
            </p:nvSpPr>
            <p:spPr>
              <a:xfrm>
                <a:off x="9448251" y="1103602"/>
                <a:ext cx="647891" cy="533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tx1">
                  <a:lumMod val="20000"/>
                  <a:lumOff val="80000"/>
                  <a:alpha val="90000"/>
                </a:schemeClr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58" name="Hexagon 57"/>
            <p:cNvSpPr/>
            <p:nvPr/>
          </p:nvSpPr>
          <p:spPr>
            <a:xfrm>
              <a:off x="8990334" y="3949033"/>
              <a:ext cx="647891" cy="533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2C5A8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7" name="TextBox 66"/>
          <p:cNvSpPr txBox="1"/>
          <p:nvPr/>
        </p:nvSpPr>
        <p:spPr>
          <a:xfrm>
            <a:off x="5815110" y="3642920"/>
            <a:ext cx="41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069680" y="4346243"/>
            <a:ext cx="672971" cy="609663"/>
            <a:chOff x="509984" y="1963"/>
            <a:chExt cx="1974453" cy="1974453"/>
          </a:xfrm>
        </p:grpSpPr>
        <p:sp>
          <p:nvSpPr>
            <p:cNvPr id="76" name="Oval 75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200" kern="12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200236" y="4443051"/>
            <a:ext cx="457356" cy="463942"/>
            <a:chOff x="924619" y="2136742"/>
            <a:chExt cx="1145182" cy="1145182"/>
          </a:xfrm>
        </p:grpSpPr>
        <p:sp>
          <p:nvSpPr>
            <p:cNvPr id="72" name="Plus 71"/>
            <p:cNvSpPr/>
            <p:nvPr/>
          </p:nvSpPr>
          <p:spPr>
            <a:xfrm>
              <a:off x="924619" y="2136742"/>
              <a:ext cx="1145182" cy="114518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Plus 4"/>
            <p:cNvSpPr txBox="1"/>
            <p:nvPr/>
          </p:nvSpPr>
          <p:spPr>
            <a:xfrm>
              <a:off x="1076413" y="2574660"/>
              <a:ext cx="841594" cy="269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19152" y="5261392"/>
            <a:ext cx="1252141" cy="580225"/>
            <a:chOff x="2029621" y="1079440"/>
            <a:chExt cx="1252141" cy="1123865"/>
          </a:xfrm>
        </p:grpSpPr>
        <p:sp>
          <p:nvSpPr>
            <p:cNvPr id="20" name="Rectangle 19"/>
            <p:cNvSpPr/>
            <p:nvPr/>
          </p:nvSpPr>
          <p:spPr>
            <a:xfrm>
              <a:off x="2029621" y="1079440"/>
              <a:ext cx="1252141" cy="11238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/>
            <p:cNvSpPr txBox="1"/>
            <p:nvPr/>
          </p:nvSpPr>
          <p:spPr>
            <a:xfrm>
              <a:off x="2029621" y="1079440"/>
              <a:ext cx="1252141" cy="1123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Add text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329059" y="1220318"/>
            <a:ext cx="1935230" cy="1518868"/>
            <a:chOff x="7329059" y="1220318"/>
            <a:chExt cx="1935230" cy="1518868"/>
          </a:xfrm>
          <a:solidFill>
            <a:srgbClr val="FFFF00"/>
          </a:solidFill>
        </p:grpSpPr>
        <p:sp>
          <p:nvSpPr>
            <p:cNvPr id="79" name="Rectangle 78"/>
            <p:cNvSpPr/>
            <p:nvPr/>
          </p:nvSpPr>
          <p:spPr>
            <a:xfrm rot="20837115">
              <a:off x="7329059" y="1360454"/>
              <a:ext cx="1935230" cy="1378732"/>
            </a:xfrm>
            <a:prstGeom prst="rect">
              <a:avLst/>
            </a:prstGeom>
            <a:grpFill/>
            <a:ln w="44450">
              <a:solidFill>
                <a:schemeClr val="accent5">
                  <a:lumMod val="60000"/>
                  <a:lumOff val="40000"/>
                  <a:alpha val="99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3493" y="1220318"/>
              <a:ext cx="356599" cy="274344"/>
            </a:xfrm>
            <a:prstGeom prst="rect">
              <a:avLst/>
            </a:prstGeom>
            <a:grpFill/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883" y="62104"/>
            <a:ext cx="1515988" cy="1478335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9773031" y="1422928"/>
            <a:ext cx="1935230" cy="1518868"/>
            <a:chOff x="7329059" y="1220318"/>
            <a:chExt cx="1935230" cy="1518868"/>
          </a:xfrm>
        </p:grpSpPr>
        <p:sp>
          <p:nvSpPr>
            <p:cNvPr id="86" name="Rectangle 85"/>
            <p:cNvSpPr/>
            <p:nvPr/>
          </p:nvSpPr>
          <p:spPr>
            <a:xfrm rot="20837115">
              <a:off x="7329059" y="1360454"/>
              <a:ext cx="1935230" cy="13787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44450">
              <a:solidFill>
                <a:schemeClr val="accent5">
                  <a:lumMod val="60000"/>
                  <a:lumOff val="40000"/>
                  <a:alpha val="99000"/>
                </a:schemeClr>
              </a:solidFill>
            </a:ln>
            <a:effectLst>
              <a:outerShdw blurRad="50800" dist="50800" dir="5400000" algn="ctr" rotWithShape="0">
                <a:schemeClr val="accent5">
                  <a:lumMod val="60000"/>
                  <a:lumOff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3493" y="1220318"/>
              <a:ext cx="356599" cy="274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50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Picture 2" descr="Group of people having fun at music concer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160" y="76200"/>
            <a:ext cx="9020197" cy="600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59" y="6003188"/>
            <a:ext cx="863485" cy="366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6" descr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058" y="1600200"/>
            <a:ext cx="2249884" cy="17385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45261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07EC86250D8449885629C1A75A610" ma:contentTypeVersion="11" ma:contentTypeDescription="Create a new document." ma:contentTypeScope="" ma:versionID="7b685c9878ca6ed84c34bd9ea0f55f72">
  <xsd:schema xmlns:xsd="http://www.w3.org/2001/XMLSchema" xmlns:xs="http://www.w3.org/2001/XMLSchema" xmlns:p="http://schemas.microsoft.com/office/2006/metadata/properties" xmlns:ns1="http://schemas.microsoft.com/sharepoint/v3" xmlns:ns3="8a03c1f0-404a-4237-9251-c247b4f552d2" xmlns:ns4="467ede84-c770-4a76-9eb6-0f7e311c434f" targetNamespace="http://schemas.microsoft.com/office/2006/metadata/properties" ma:root="true" ma:fieldsID="42ce71c5c9ba97cfadfb7efc1be88c96" ns1:_="" ns3:_="" ns4:_="">
    <xsd:import namespace="http://schemas.microsoft.com/sharepoint/v3"/>
    <xsd:import namespace="8a03c1f0-404a-4237-9251-c247b4f552d2"/>
    <xsd:import namespace="467ede84-c770-4a76-9eb6-0f7e311c43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3c1f0-404a-4237-9251-c247b4f552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ede84-c770-4a76-9eb6-0f7e311c434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FE42005-B2F7-4864-B553-99629BE03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03c1f0-404a-4237-9251-c247b4f552d2"/>
    <ds:schemaRef ds:uri="467ede84-c770-4a76-9eb6-0f7e311c43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ABB73F-5E82-481F-B5FF-4181FB8096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CD05B-D1B3-4645-928E-CDA156D8332E}">
  <ds:schemaRefs>
    <ds:schemaRef ds:uri="http://schemas.microsoft.com/office/2006/documentManagement/types"/>
    <ds:schemaRef ds:uri="8a03c1f0-404a-4237-9251-c247b4f552d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467ede84-c770-4a76-9eb6-0f7e311c43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53630</TotalTime>
  <Words>40</Words>
  <Application>Microsoft Office PowerPoint</Application>
  <PresentationFormat>Widescreen</PresentationFormat>
  <Paragraphs>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Topics</vt:lpstr>
      <vt:lpstr>background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Funto Ajayi</dc:creator>
  <cp:lastModifiedBy>Venkatesan, Preethi</cp:lastModifiedBy>
  <cp:revision>748</cp:revision>
  <cp:lastPrinted>2019-06-10T19:22:15Z</cp:lastPrinted>
  <dcterms:created xsi:type="dcterms:W3CDTF">2018-09-06T18:18:32Z</dcterms:created>
  <dcterms:modified xsi:type="dcterms:W3CDTF">2022-05-31T13:39:45Z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0x01010079107EC86250D8449885629C1A75A610</vt:lpwstr>
  </property>
</Properties>
</file>