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D78C4-839A-4D57-9496-FA1D60B8039F}" v="5" dt="2025-08-02T15:57:27.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6" d="100"/>
          <a:sy n="76" d="100"/>
        </p:scale>
        <p:origin x="82" y="19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 Yadav" userId="6eb5de9ae1f3ba03" providerId="LiveId" clId="{DE2D78C4-839A-4D57-9496-FA1D60B8039F}"/>
    <pc:docChg chg="modSld">
      <pc:chgData name="Preethi Yadav" userId="6eb5de9ae1f3ba03" providerId="LiveId" clId="{DE2D78C4-839A-4D57-9496-FA1D60B8039F}" dt="2025-08-02T15:56:48.045" v="182"/>
      <pc:docMkLst>
        <pc:docMk/>
      </pc:docMkLst>
      <pc:sldChg chg="modSp mod">
        <pc:chgData name="Preethi Yadav" userId="6eb5de9ae1f3ba03" providerId="LiveId" clId="{DE2D78C4-839A-4D57-9496-FA1D60B8039F}" dt="2025-08-02T15:56:48.045" v="182"/>
        <pc:sldMkLst>
          <pc:docMk/>
          <pc:sldMk cId="3002968868" sldId="261"/>
        </pc:sldMkLst>
        <pc:spChg chg="mod">
          <ac:chgData name="Preethi Yadav" userId="6eb5de9ae1f3ba03" providerId="LiveId" clId="{DE2D78C4-839A-4D57-9496-FA1D60B8039F}" dt="2025-08-02T15:56:48.045" v="182"/>
          <ac:spMkLst>
            <pc:docMk/>
            <pc:sldMk cId="3002968868" sldId="261"/>
            <ac:spMk id="4" creationId="{495036ED-5DB6-BE05-51B3-3AABAB2E69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reethiyadav6626/Edunet_internship_shell.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135790E-3F96-EB4E-B024-29F950FB2987}"/>
              </a:ext>
            </a:extLst>
          </p:cNvPr>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p>
          <a:p>
            <a:pPr marL="342900" indent="-342900">
              <a:buFont typeface="Arial" panose="020B0604020202020204" pitchFamily="34" charset="0"/>
              <a:buChar char="•"/>
            </a:pPr>
            <a:r>
              <a:rPr lang="en-US" dirty="0"/>
              <a:t>Understand the use of AI to detect fire-prone areas.</a:t>
            </a:r>
          </a:p>
          <a:p>
            <a:pPr marL="342900" indent="-342900">
              <a:buFont typeface="Arial" panose="020B0604020202020204" pitchFamily="34" charset="0"/>
              <a:buChar char="•"/>
            </a:pPr>
            <a:r>
              <a:rPr lang="en-US" dirty="0"/>
              <a:t>Explore and clean the fire dataset.</a:t>
            </a:r>
          </a:p>
          <a:p>
            <a:pPr marL="342900" indent="-342900">
              <a:buFont typeface="Arial" panose="020B0604020202020204" pitchFamily="34" charset="0"/>
              <a:buChar char="•"/>
            </a:pPr>
            <a:r>
              <a:rPr lang="en-US" dirty="0"/>
              <a:t>Apply ML models like Decision Tree &amp; Logistic Regression.</a:t>
            </a:r>
          </a:p>
          <a:p>
            <a:pPr marL="342900" indent="-342900">
              <a:buFont typeface="Arial" panose="020B0604020202020204" pitchFamily="34" charset="0"/>
              <a:buChar char="•"/>
            </a:pPr>
            <a:r>
              <a:rPr lang="en-US" dirty="0"/>
              <a:t>Check model performance using accuracy &amp; confusion matrix.</a:t>
            </a:r>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E59CA0C-0374-3486-A930-43C6B9BCD3E7}"/>
              </a:ext>
            </a:extLst>
          </p:cNvPr>
          <p:cNvSpPr txBox="1"/>
          <p:nvPr/>
        </p:nvSpPr>
        <p:spPr>
          <a:xfrm>
            <a:off x="1371599" y="2100262"/>
            <a:ext cx="8101013" cy="2678234"/>
          </a:xfrm>
          <a:prstGeom prst="rect">
            <a:avLst/>
          </a:prstGeom>
          <a:noFill/>
        </p:spPr>
        <p:txBody>
          <a:bodyPr wrap="square">
            <a:spAutoFit/>
          </a:bodyPr>
          <a:lstStyle/>
          <a:p>
            <a:r>
              <a:rPr lang="en-US" dirty="0"/>
              <a:t>Python – Programming language</a:t>
            </a:r>
          </a:p>
          <a:p>
            <a:r>
              <a:rPr lang="en-US" dirty="0"/>
              <a:t>Jupyter Notebook / Google Colab – For coding and testing</a:t>
            </a:r>
          </a:p>
          <a:p>
            <a:r>
              <a:rPr lang="en-US" dirty="0"/>
              <a:t>Pandas – For data handling and preprocessing</a:t>
            </a:r>
          </a:p>
          <a:p>
            <a:r>
              <a:rPr lang="en-US" dirty="0"/>
              <a:t>NumPy – For numerical operations</a:t>
            </a:r>
          </a:p>
          <a:p>
            <a:r>
              <a:rPr lang="en-US" dirty="0"/>
              <a:t>Matplotlib &amp; Seaborn – For data visualization</a:t>
            </a:r>
          </a:p>
          <a:p>
            <a:r>
              <a:rPr lang="en-US" dirty="0"/>
              <a:t>Scikit-learn – For machine learning models</a:t>
            </a:r>
          </a:p>
          <a:p>
            <a:r>
              <a:rPr lang="en-US" dirty="0"/>
              <a:t>Classification Algorithms – Logistic Regression, Decision Tree, Random Forest</a:t>
            </a:r>
          </a:p>
          <a:p>
            <a:r>
              <a:rPr lang="en-US" dirty="0"/>
              <a:t>CSV Dataset – Forest fire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B25629D6-79DD-1E31-E073-9BF7B19C84F2}"/>
              </a:ext>
            </a:extLst>
          </p:cNvPr>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6ABDE72-9081-B260-70A2-D749A2B29B34}"/>
              </a:ext>
            </a:extLst>
          </p:cNvPr>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95036ED-5DB6-BE05-51B3-3AABAB2E69DB}"/>
              </a:ext>
            </a:extLst>
          </p:cNvPr>
          <p:cNvSpPr txBox="1"/>
          <p:nvPr/>
        </p:nvSpPr>
        <p:spPr>
          <a:xfrm>
            <a:off x="371476" y="1728788"/>
            <a:ext cx="8686800" cy="3540200"/>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contains environmental 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p>
          <a:p>
            <a:endParaRPr lang="en-US" dirty="0"/>
          </a:p>
          <a:p>
            <a:endParaRPr lang="en-US" dirty="0"/>
          </a:p>
          <a:p>
            <a:r>
              <a:rPr lang="en-US" dirty="0"/>
              <a:t>Github link: </a:t>
            </a:r>
            <a:r>
              <a:rPr lang="en-US" dirty="0">
                <a:hlinkClick r:id="rId2"/>
              </a:rPr>
              <a:t>https://github.com/preethiyadav6626/Edunet_internship_shell.git</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916A173-AB51-9263-B2FC-988F31F121CD}"/>
              </a:ext>
            </a:extLst>
          </p:cNvPr>
          <p:cNvPicPr>
            <a:picLocks noChangeAspect="1"/>
          </p:cNvPicPr>
          <p:nvPr/>
        </p:nvPicPr>
        <p:blipFill>
          <a:blip r:embed="rId2"/>
          <a:stretch>
            <a:fillRect/>
          </a:stretch>
        </p:blipFill>
        <p:spPr>
          <a:xfrm>
            <a:off x="163364" y="1971675"/>
            <a:ext cx="8494860" cy="44576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a:extLst>
              <a:ext uri="{FF2B5EF4-FFF2-40B4-BE49-F238E27FC236}">
                <a16:creationId xmlns:a16="http://schemas.microsoft.com/office/drawing/2014/main" id="{C591744D-06A9-29D6-BEDC-964E7789F8C6}"/>
              </a:ext>
            </a:extLst>
          </p:cNvPr>
          <p:cNvPicPr>
            <a:picLocks noChangeAspect="1"/>
          </p:cNvPicPr>
          <p:nvPr/>
        </p:nvPicPr>
        <p:blipFill>
          <a:blip r:embed="rId2"/>
          <a:stretch>
            <a:fillRect/>
          </a:stretch>
        </p:blipFill>
        <p:spPr>
          <a:xfrm>
            <a:off x="1952046" y="1128713"/>
            <a:ext cx="8375541" cy="4972050"/>
          </a:xfrm>
          <a:prstGeom prst="rect">
            <a:avLst/>
          </a:prstGeom>
        </p:spPr>
      </p:pic>
    </p:spTree>
    <p:extLst>
      <p:ext uri="{BB962C8B-B14F-4D97-AF65-F5344CB8AC3E}">
        <p14:creationId xmlns:p14="http://schemas.microsoft.com/office/powerpoint/2010/main" val="29582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898EA9D-4BE4-FECF-BEAE-87A0216D4C1E}"/>
              </a:ext>
            </a:extLst>
          </p:cNvPr>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64</TotalTime>
  <Words>614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Preethi Yadav</cp:lastModifiedBy>
  <cp:revision>4</cp:revision>
  <dcterms:created xsi:type="dcterms:W3CDTF">2024-12-31T09:40:01Z</dcterms:created>
  <dcterms:modified xsi:type="dcterms:W3CDTF">2025-08-02T15:57:36Z</dcterms:modified>
</cp:coreProperties>
</file>