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PREETHIYA </a:t>
            </a:r>
          </a:p>
          <a:p>
            <a:r>
              <a:rPr lang="en-US" sz="2400" dirty="0"/>
              <a:t>REGISTER NO AND NMID: asunm1729212406035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BACHELOR OF COMPUTER APPLICATION </a:t>
            </a:r>
          </a:p>
          <a:p>
            <a:r>
              <a:rPr lang="en-US" sz="2400" dirty="0"/>
              <a:t>COLLEGE: PRINCE SHRI BALAJI ARTS AND SCIENCE COLLEGE/</a:t>
            </a:r>
          </a:p>
          <a:p>
            <a:r>
              <a:rPr lang="en-US" sz="2400" dirty="0"/>
              <a:t>                  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4DFF30-23CC-1497-FFEF-2281A583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77" y="1695450"/>
            <a:ext cx="3521155" cy="4573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F8281-7083-84FD-5FA0-7E5389E3D498}"/>
              </a:ext>
            </a:extLst>
          </p:cNvPr>
          <p:cNvSpPr txBox="1"/>
          <p:nvPr/>
        </p:nvSpPr>
        <p:spPr>
          <a:xfrm>
            <a:off x="596153" y="1494770"/>
            <a:ext cx="104662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✨ Why </a:t>
            </a:r>
            <a:r>
              <a:rPr lang="en-GB" sz="2800" dirty="0" err="1">
                <a:effectLst/>
              </a:rPr>
              <a:t>Codefolio</a:t>
            </a:r>
            <a:r>
              <a:rPr lang="en-GB" sz="2800" dirty="0">
                <a:effectLst/>
              </a:rPr>
              <a:t> Is Special</a:t>
            </a:r>
            <a:br>
              <a:rPr lang="en-GB" sz="2800" dirty="0"/>
            </a:br>
            <a:r>
              <a:rPr lang="en-GB" sz="2800" dirty="0">
                <a:effectLst/>
              </a:rPr>
              <a:t>✔️ A sleek, modern solution to showcase developer skills</a:t>
            </a:r>
            <a:br>
              <a:rPr lang="en-GB" sz="2800" dirty="0"/>
            </a:br>
            <a:r>
              <a:rPr lang="en-GB" sz="2800" dirty="0">
                <a:effectLst/>
              </a:rPr>
              <a:t>✔️ Highlights projects and makes client interaction easy</a:t>
            </a:r>
            <a:br>
              <a:rPr lang="en-GB" sz="2800" dirty="0"/>
            </a:br>
            <a:r>
              <a:rPr lang="en-GB" sz="2800" dirty="0">
                <a:effectLst/>
              </a:rPr>
              <a:t>✔️ Easy to customize and scalable for future improvements</a:t>
            </a:r>
            <a:br>
              <a:rPr lang="en-GB" sz="2800" dirty="0"/>
            </a:br>
            <a:r>
              <a:rPr lang="en-GB" sz="2800" dirty="0">
                <a:effectLst/>
              </a:rPr>
              <a:t>✔️ Built with future-proof web technologies</a:t>
            </a:r>
            <a:br>
              <a:rPr lang="en-GB" sz="2800" dirty="0"/>
            </a:br>
            <a:r>
              <a:rPr lang="en-GB" sz="2800" dirty="0">
                <a:effectLst/>
              </a:rPr>
              <a:t>🚀 The perfect </a:t>
            </a:r>
            <a:r>
              <a:rPr lang="en-GB" sz="2800" dirty="0" err="1">
                <a:effectLst/>
              </a:rPr>
              <a:t>launchpad</a:t>
            </a:r>
            <a:r>
              <a:rPr lang="en-GB" sz="2800" dirty="0">
                <a:effectLst/>
              </a:rPr>
              <a:t> for your personal brand in the tech world</a:t>
            </a:r>
            <a:br>
              <a:rPr lang="en-GB" sz="2800" dirty="0"/>
            </a:br>
            <a:r>
              <a:rPr lang="en-GB" sz="2800" dirty="0">
                <a:effectLst/>
              </a:rPr>
              <a:t>🌟 This version now reads like a professional, creative pitch deck that inspires confidence while keeping your content intact.</a:t>
            </a:r>
            <a:br>
              <a:rPr lang="en-GB" sz="2800" dirty="0"/>
            </a:br>
            <a:r>
              <a:rPr lang="en-GB" sz="2800" dirty="0">
                <a:effectLst/>
              </a:rPr>
              <a:t>👉 Would you like me to create a downloadable PowerPoint (.</a:t>
            </a:r>
            <a:r>
              <a:rPr lang="en-GB" sz="2800" dirty="0" err="1">
                <a:effectLst/>
              </a:rPr>
              <a:t>pptx</a:t>
            </a:r>
            <a:r>
              <a:rPr lang="en-GB" sz="2800" dirty="0">
                <a:effectLst/>
              </a:rPr>
              <a:t>) file based on this structure next?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2A04D7DC-CAB2-5079-0FE2-5C8AE0302D55}"/>
              </a:ext>
            </a:extLst>
          </p:cNvPr>
          <p:cNvSpPr/>
          <p:nvPr/>
        </p:nvSpPr>
        <p:spPr>
          <a:xfrm>
            <a:off x="3441052" y="2610655"/>
            <a:ext cx="6510046" cy="12279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Codefolio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BCAD8-C8FF-6BC3-1183-57637B70BA5E}"/>
              </a:ext>
            </a:extLst>
          </p:cNvPr>
          <p:cNvSpPr txBox="1"/>
          <p:nvPr/>
        </p:nvSpPr>
        <p:spPr>
          <a:xfrm>
            <a:off x="687453" y="916332"/>
            <a:ext cx="811270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800" dirty="0"/>
            </a:br>
            <a:r>
              <a:rPr lang="en-GB" sz="2800" dirty="0">
                <a:effectLst/>
              </a:rPr>
              <a:t>Many developers face challenges presenting their skills and projects effectively.</a:t>
            </a:r>
            <a:r>
              <a:rPr lang="en-GB" sz="2800" dirty="0"/>
              <a:t> </a:t>
            </a:r>
            <a:endParaRPr lang="en-US" sz="2800" dirty="0"/>
          </a:p>
          <a:p>
            <a:br>
              <a:rPr lang="en-GB" sz="2800" dirty="0"/>
            </a:br>
            <a:r>
              <a:rPr lang="en-GB" sz="2800" dirty="0">
                <a:effectLst/>
              </a:rPr>
              <a:t>Static resumes lack interactivity and fail to showcase technical skills visually.</a:t>
            </a:r>
            <a:r>
              <a:rPr lang="en-GB" sz="2800" dirty="0"/>
              <a:t> </a:t>
            </a:r>
            <a:endParaRPr lang="en-US" sz="2800" dirty="0"/>
          </a:p>
          <a:p>
            <a:br>
              <a:rPr lang="en-GB" sz="2800" dirty="0"/>
            </a:br>
            <a:r>
              <a:rPr lang="en-GB" sz="2800" dirty="0">
                <a:effectLst/>
              </a:rPr>
              <a:t>Existing portfolio templates are often generic and uninspired.</a:t>
            </a:r>
            <a:endParaRPr lang="en-US" sz="2800" dirty="0">
              <a:effectLst/>
            </a:endParaRPr>
          </a:p>
          <a:p>
            <a:br>
              <a:rPr lang="en-GB" sz="2800" dirty="0"/>
            </a:br>
            <a:r>
              <a:rPr lang="en-GB" sz="2800" dirty="0">
                <a:effectLst/>
              </a:rPr>
              <a:t>👉 The industry demands a creative, interactive, and modern solution that highlights coding ability, creativity, and personality.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25A4C-4AC5-6D98-ABD5-A8E98749F210}"/>
              </a:ext>
            </a:extLst>
          </p:cNvPr>
          <p:cNvSpPr txBox="1"/>
          <p:nvPr/>
        </p:nvSpPr>
        <p:spPr>
          <a:xfrm>
            <a:off x="717175" y="1627168"/>
            <a:ext cx="86772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800" dirty="0"/>
            </a:br>
            <a:r>
              <a:rPr lang="en-GB" sz="2800" dirty="0">
                <a:effectLst/>
              </a:rPr>
              <a:t>A modern, dynamic, and fully responsive digital portfolio.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>
                <a:effectLst/>
              </a:rPr>
              <a:t>Purpose-built for developers who want to stand out and leave a lasting impression.</a:t>
            </a:r>
            <a:r>
              <a:rPr lang="en-GB" sz="2800" dirty="0"/>
              <a:t> </a:t>
            </a:r>
            <a:endParaRPr lang="en-US" sz="2800" dirty="0"/>
          </a:p>
          <a:p>
            <a:br>
              <a:rPr lang="en-GB" sz="2800" dirty="0"/>
            </a:br>
            <a:r>
              <a:rPr lang="en-GB" sz="2800" dirty="0">
                <a:effectLst/>
              </a:rPr>
              <a:t>Focused on interactivity, clean design, and easy customization.</a:t>
            </a:r>
            <a:endParaRPr lang="en-US" sz="2800" dirty="0">
              <a:effectLst/>
            </a:endParaRPr>
          </a:p>
          <a:p>
            <a:br>
              <a:rPr lang="en-GB" sz="2800" dirty="0"/>
            </a:br>
            <a:r>
              <a:rPr lang="en-GB" sz="2800" dirty="0">
                <a:effectLst/>
              </a:rPr>
              <a:t>🌟 Showcases personal projects, skills, client testimonials, and offers direct contact.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152DF-F836-4F94-F0C6-8C91DD46836B}"/>
              </a:ext>
            </a:extLst>
          </p:cNvPr>
          <p:cNvSpPr txBox="1"/>
          <p:nvPr/>
        </p:nvSpPr>
        <p:spPr>
          <a:xfrm>
            <a:off x="495409" y="1802078"/>
            <a:ext cx="86061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👨‍💻 Job-seeking developers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🌍 Freelance web developers showcasing their portfolio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🎓 Tech students building their first professional presence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🎨 Designers with coding skills</a:t>
            </a:r>
            <a:br>
              <a:rPr lang="en-GB" sz="2800" dirty="0"/>
            </a:br>
            <a:r>
              <a:rPr lang="en-GB" sz="2800" dirty="0">
                <a:effectLst/>
              </a:rPr>
              <a:t>✔️ Perfect for anyone wanting a personal, creative, and professional online presence.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1F67B-0724-9A14-9DC4-75A7B54ECACF}"/>
              </a:ext>
            </a:extLst>
          </p:cNvPr>
          <p:cNvSpPr txBox="1"/>
          <p:nvPr/>
        </p:nvSpPr>
        <p:spPr>
          <a:xfrm>
            <a:off x="2819400" y="1595021"/>
            <a:ext cx="89988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</a:rPr>
              <a:t>💻 Built Using Modern Web Standards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✅ HTML</a:t>
            </a:r>
            <a:r>
              <a:rPr lang="en-US" sz="2400" dirty="0">
                <a:effectLst/>
              </a:rPr>
              <a:t> </a:t>
            </a:r>
            <a:r>
              <a:rPr lang="en-GB" sz="2400" dirty="0">
                <a:effectLst/>
              </a:rPr>
              <a:t>– Structure of the website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✅ CSS</a:t>
            </a:r>
            <a:r>
              <a:rPr lang="en-US" sz="2400" dirty="0">
                <a:effectLst/>
              </a:rPr>
              <a:t> </a:t>
            </a:r>
            <a:r>
              <a:rPr lang="en-GB" sz="2400" dirty="0">
                <a:effectLst/>
              </a:rPr>
              <a:t>– Styling with a modern dark theme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✅ JavaScript – Dynamic rendering of projects and form </a:t>
            </a:r>
            <a:r>
              <a:rPr lang="en-GB" sz="2400" dirty="0" err="1">
                <a:effectLst/>
              </a:rPr>
              <a:t>behavior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✅ GitHub – Version control and portfolio hosting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✅ Responsive Design – Works seamlessly on desktop, tablet, and mobile</a:t>
            </a:r>
            <a:br>
              <a:rPr lang="en-GB" sz="2400" dirty="0"/>
            </a:br>
            <a:r>
              <a:rPr lang="en-GB" sz="2400" dirty="0">
                <a:effectLst/>
              </a:rPr>
              <a:t>✨ Lightweight, fast-loading, and easy to customize</a:t>
            </a:r>
            <a:br>
              <a:rPr lang="en-GB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7A8C6-9B4C-C00D-BD2E-4CA0525DB780}"/>
              </a:ext>
            </a:extLst>
          </p:cNvPr>
          <p:cNvSpPr txBox="1"/>
          <p:nvPr/>
        </p:nvSpPr>
        <p:spPr>
          <a:xfrm>
            <a:off x="686182" y="982341"/>
            <a:ext cx="100158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</a:rPr>
              <a:t>🌈 Key Design Concepts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Dark mode theme for a sleek modern aesthetic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Clean navigation bar for intuitive user experience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Visually engaging project grid with interactive hover animations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Well-defined sections:</a:t>
            </a:r>
            <a:br>
              <a:rPr lang="en-GB" sz="2400" dirty="0"/>
            </a:br>
            <a:r>
              <a:rPr lang="en-GB" sz="2400" dirty="0">
                <a:effectLst/>
              </a:rPr>
              <a:t> ▫ About Me → Introduces the developer</a:t>
            </a:r>
            <a:br>
              <a:rPr lang="en-GB" sz="2400" dirty="0"/>
            </a:br>
            <a:r>
              <a:rPr lang="en-GB" sz="2400" dirty="0">
                <a:effectLst/>
              </a:rPr>
              <a:t> ▫ Skills → Displays key technical strengths</a:t>
            </a:r>
            <a:br>
              <a:rPr lang="en-GB" sz="2400" dirty="0"/>
            </a:br>
            <a:r>
              <a:rPr lang="en-GB" sz="2400" dirty="0">
                <a:effectLst/>
              </a:rPr>
              <a:t> ▫ Projects → Interactive showcase of work</a:t>
            </a:r>
            <a:br>
              <a:rPr lang="en-GB" sz="2400" dirty="0"/>
            </a:br>
            <a:r>
              <a:rPr lang="en-GB" sz="2400" dirty="0">
                <a:effectLst/>
              </a:rPr>
              <a:t> ▫ Testimonials → Builds social proof</a:t>
            </a:r>
            <a:br>
              <a:rPr lang="en-GB" sz="2400" dirty="0"/>
            </a:br>
            <a:r>
              <a:rPr lang="en-GB" sz="2400" dirty="0">
                <a:effectLst/>
              </a:rPr>
              <a:t> ▫ Contact → Easy direct messaging form</a:t>
            </a:r>
            <a:br>
              <a:rPr lang="en-GB" sz="2400" dirty="0"/>
            </a:br>
            <a:r>
              <a:rPr lang="en-GB" sz="2400" dirty="0">
                <a:effectLst/>
              </a:rPr>
              <a:t>📱 Mobile-first design guarantees usability across all devices.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037AF-06CB-199B-23A6-278BA6E8F78D}"/>
              </a:ext>
            </a:extLst>
          </p:cNvPr>
          <p:cNvSpPr txBox="1"/>
          <p:nvPr/>
        </p:nvSpPr>
        <p:spPr>
          <a:xfrm>
            <a:off x="484093" y="1577788"/>
            <a:ext cx="85164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⚡ Innovative Functionalities</a:t>
            </a:r>
            <a:br>
              <a:rPr lang="en-GB" sz="2800" dirty="0"/>
            </a:br>
            <a:r>
              <a:rPr lang="en-GB" sz="2800" dirty="0">
                <a:effectLst/>
              </a:rPr>
              <a:t>✔️ Dynamic project cards generated by JavaScript</a:t>
            </a:r>
            <a:br>
              <a:rPr lang="en-GB" sz="2800" dirty="0"/>
            </a:br>
            <a:r>
              <a:rPr lang="en-GB" sz="2800" dirty="0">
                <a:effectLst/>
              </a:rPr>
              <a:t>✔️ Smooth hover animations for user interaction</a:t>
            </a:r>
            <a:br>
              <a:rPr lang="en-GB" sz="2800" dirty="0"/>
            </a:br>
            <a:r>
              <a:rPr lang="en-GB" sz="2800" dirty="0">
                <a:effectLst/>
              </a:rPr>
              <a:t>✔️ Interactive contact form with instant feedback</a:t>
            </a:r>
            <a:br>
              <a:rPr lang="en-GB" sz="2800" dirty="0"/>
            </a:br>
            <a:r>
              <a:rPr lang="en-GB" sz="2800" dirty="0">
                <a:effectLst/>
              </a:rPr>
              <a:t>✔️ Seamless scrolling for easy navigation</a:t>
            </a:r>
            <a:br>
              <a:rPr lang="en-GB" sz="2800" dirty="0"/>
            </a:br>
            <a:r>
              <a:rPr lang="en-GB" sz="2800" dirty="0">
                <a:effectLst/>
              </a:rPr>
              <a:t>✔️ Fully responsive using CSS Grid Layout</a:t>
            </a:r>
            <a:br>
              <a:rPr lang="en-GB" sz="2800" dirty="0"/>
            </a:br>
            <a:r>
              <a:rPr lang="en-GB" sz="2800" dirty="0">
                <a:effectLst/>
              </a:rPr>
              <a:t>✔️ Testimonials section offering trusted feedback</a:t>
            </a:r>
            <a:br>
              <a:rPr lang="en-GB" sz="2800" dirty="0"/>
            </a:br>
            <a:r>
              <a:rPr lang="en-GB" sz="2800" dirty="0">
                <a:effectLst/>
              </a:rPr>
              <a:t>💡 Minimal design focused on impactful content delivery</a:t>
            </a:r>
            <a:br>
              <a:rPr lang="en-GB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preethiyamohan25@gmail.com</cp:lastModifiedBy>
  <cp:revision>27</cp:revision>
  <dcterms:created xsi:type="dcterms:W3CDTF">2024-03-29T15:07:22Z</dcterms:created>
  <dcterms:modified xsi:type="dcterms:W3CDTF">2025-09-09T14:34:55Z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