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6" r:id="rId3"/>
    <p:sldId id="265" r:id="rId4"/>
    <p:sldId id="268" r:id="rId5"/>
    <p:sldId id="272" r:id="rId6"/>
    <p:sldId id="273" r:id="rId7"/>
    <p:sldId id="269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19071" y="28585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62176"/>
            <a:ext cx="4775075" cy="25336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Indoor navigation app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5EEA-AA28-410E-A1BA-E5B018E0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F562-FB49-4F2B-B598-C9D88F11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Create an app that would show a navigation path inside a building by taking into account rooms, corridors and floors in the real world on your mobile device screen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045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729B-5BDD-4160-9E8B-74E07329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7F3B-C6D6-492C-93EB-CEDD89085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2152650"/>
            <a:ext cx="10953750" cy="3514725"/>
          </a:xfrm>
        </p:spPr>
        <p:txBody>
          <a:bodyPr>
            <a:normAutofit/>
          </a:bodyPr>
          <a:lstStyle/>
          <a:p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Wingdings" panose="05000000000000000000" pitchFamily="2" charset="2"/>
              </a:rPr>
              <a:t>We intend to develop an augmented reality application which will show the directions to the destination in the user’s camera.</a:t>
            </a:r>
          </a:p>
          <a:p>
            <a:r>
              <a:rPr lang="en-IN" sz="2400" dirty="0">
                <a:sym typeface="Wingdings" panose="05000000000000000000" pitchFamily="2" charset="2"/>
              </a:rPr>
              <a:t>The precise location of user’s indoors are determined using the streaming data fed by the user’s camera and directions are augmented with an arrow.</a:t>
            </a:r>
          </a:p>
          <a:p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Wingdings" panose="05000000000000000000" pitchFamily="2" charset="2"/>
              </a:rPr>
              <a:t>The application is developed in Unity using Google </a:t>
            </a:r>
            <a:r>
              <a:rPr lang="en-US" sz="2400" dirty="0" err="1">
                <a:sym typeface="Wingdings" panose="05000000000000000000" pitchFamily="2" charset="2"/>
              </a:rPr>
              <a:t>ARCore</a:t>
            </a:r>
            <a:r>
              <a:rPr lang="en-US" sz="2400" dirty="0">
                <a:sym typeface="Wingdings" panose="05000000000000000000" pitchFamily="2" charset="2"/>
              </a:rPr>
              <a:t>, Vuforia, Blender.</a:t>
            </a:r>
            <a:endParaRPr lang="en-I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171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02FE-F920-403D-BA87-84410D3C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CD4E-86D3-4FAC-8E5D-67CA11AE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>
            <a:noAutofit/>
          </a:bodyPr>
          <a:lstStyle/>
          <a:p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Wingdings" panose="05000000000000000000" pitchFamily="2" charset="2"/>
              </a:rPr>
              <a:t>The user opens the app and is asked to scan the visual marker at his present location, then a list of destinations based on his present location are displayed.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Once the destination is chosen, route is loaded and animated directions are shown along the user’s path to reach the destination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29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9805A3-CB49-4782-BDAB-830DB7C4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122" y="3429001"/>
            <a:ext cx="4801212" cy="3051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668B8C-7C31-473B-8B87-34FC3F09C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1"/>
          <a:stretch/>
        </p:blipFill>
        <p:spPr>
          <a:xfrm>
            <a:off x="356666" y="377219"/>
            <a:ext cx="4801212" cy="297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264D5-D551-4D9C-8D27-67A18EF6C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66" y="3448780"/>
            <a:ext cx="4801212" cy="303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74C60-DD75-40E6-800A-175F054AE7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89"/>
          <a:stretch/>
        </p:blipFill>
        <p:spPr>
          <a:xfrm>
            <a:off x="7034121" y="377217"/>
            <a:ext cx="4801213" cy="29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4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C33A81-34CD-4E47-B39D-D48871BD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93" y="381000"/>
            <a:ext cx="4956203" cy="3063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BED7E-DC91-4C7F-878B-F3CCB00A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81001"/>
            <a:ext cx="4813206" cy="3063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2BEA9-2699-479C-9C4A-984696874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847" y="3651507"/>
            <a:ext cx="4459404" cy="28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7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C8ED8A-9CA5-4B10-A2A5-CE7FC2618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64" t="12413" r="18100" b="7917"/>
          <a:stretch/>
        </p:blipFill>
        <p:spPr>
          <a:xfrm>
            <a:off x="2362200" y="1100137"/>
            <a:ext cx="715929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8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A02030-9E28-4D4B-AC02-718D5C74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88" y="482333"/>
            <a:ext cx="2820687" cy="5798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BE79B-E931-4F97-B8CA-A345EF527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656" y="529958"/>
            <a:ext cx="2820687" cy="5798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5A8F6-7925-4D27-918E-8BF94FFC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525" y="529959"/>
            <a:ext cx="2820687" cy="57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70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{DA2708C8-80F6-46F3-823A-101B29085F71}tf78438558</Template>
  <TotalTime>0</TotalTime>
  <Words>159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SavonVTI</vt:lpstr>
      <vt:lpstr>Indoor navigation app</vt:lpstr>
      <vt:lpstr>Problem statement:</vt:lpstr>
      <vt:lpstr>Proposed solution:</vt:lpstr>
      <vt:lpstr>Features: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2020-01-24T16:16:40Z</dcterms:created>
  <dcterms:modified xsi:type="dcterms:W3CDTF">2020-01-25T08:55:41Z</dcterms:modified>
</cp:coreProperties>
</file>