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72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5" autoAdjust="0"/>
    <p:restoredTop sz="94660"/>
  </p:normalViewPr>
  <p:slideViewPr>
    <p:cSldViewPr>
      <p:cViewPr varScale="1">
        <p:scale>
          <a:sx n="73" d="100"/>
          <a:sy n="73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8991600" cy="1470025"/>
          </a:xfrm>
        </p:spPr>
        <p:txBody>
          <a:bodyPr>
            <a:noAutofit/>
          </a:bodyPr>
          <a:lstStyle/>
          <a:p>
            <a:r>
              <a:rPr lang="en-US" sz="6500" dirty="0" smtClean="0">
                <a:latin typeface="Colonna MT" panose="04020805060202030203" pitchFamily="82" charset="0"/>
                <a:cs typeface="Arabic Typesetting" pitchFamily="66" charset="-78"/>
              </a:rPr>
              <a:t>Simple 2D graph Plotting</a:t>
            </a:r>
            <a:endParaRPr lang="en-US" sz="6500" dirty="0">
              <a:latin typeface="Colonna MT" panose="04020805060202030203" pitchFamily="82" charset="0"/>
              <a:cs typeface="Arabic Typesetting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14800"/>
            <a:ext cx="4953000" cy="1752600"/>
          </a:xfrm>
        </p:spPr>
        <p:txBody>
          <a:bodyPr>
            <a:norm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Preethivardhan</a:t>
            </a:r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160117737102</a:t>
            </a:r>
          </a:p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Hemanth</a:t>
            </a:r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160117737095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337344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828996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533400"/>
            <a:ext cx="6590126" cy="59392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s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533400"/>
            <a:ext cx="6684972" cy="60404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ng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457200"/>
            <a:ext cx="6705600" cy="602676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381000"/>
            <a:ext cx="6796264" cy="611663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os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381000"/>
            <a:ext cx="6974417" cy="627697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tang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304800"/>
            <a:ext cx="6967844" cy="628826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q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304800"/>
            <a:ext cx="6947469" cy="626903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381000"/>
            <a:ext cx="6968164" cy="628771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Objectives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program takes mathematical data from the user as input and generates a mathematical graph on the Cartesian plane in DOS window.</a:t>
            </a:r>
          </a:p>
          <a:p>
            <a:pPr algn="just"/>
            <a:r>
              <a:rPr lang="en-US" dirty="0" smtClean="0"/>
              <a:t>This program simplifies the analysis of mathematical equations by judging their respective graphs.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304800"/>
            <a:ext cx="6947469" cy="626903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1143000"/>
            <a:ext cx="4724400" cy="1470025"/>
          </a:xfrm>
        </p:spPr>
        <p:txBody>
          <a:bodyPr/>
          <a:lstStyle/>
          <a:p>
            <a:r>
              <a:rPr lang="en-US" sz="7000" dirty="0" smtClean="0">
                <a:latin typeface="Forte" pitchFamily="66" charset="0"/>
              </a:rPr>
              <a:t>Thank You!</a:t>
            </a:r>
            <a:endParaRPr lang="en-US" sz="7000" dirty="0"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u="sng" dirty="0" smtClean="0"/>
              <a:t>Implementation</a:t>
            </a:r>
            <a:r>
              <a:rPr lang="en-US" dirty="0" smtClean="0"/>
              <a:t>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IN" dirty="0" smtClean="0"/>
              <a:t>Simple 2D graph plotting is a mini-project implemented on C++ platform to plot two dimensional graphs.</a:t>
            </a:r>
          </a:p>
          <a:p>
            <a:r>
              <a:rPr lang="en-IN" dirty="0" smtClean="0"/>
              <a:t>The main module used in the program is ‘</a:t>
            </a:r>
            <a:r>
              <a:rPr lang="en-IN" b="1" dirty="0" err="1" smtClean="0"/>
              <a:t>graphics.h</a:t>
            </a:r>
            <a:r>
              <a:rPr lang="en-IN" dirty="0" smtClean="0"/>
              <a:t>’ which include several functions to draw lines, circles, mouse </a:t>
            </a:r>
            <a:r>
              <a:rPr lang="en-IN" dirty="0" err="1" smtClean="0"/>
              <a:t>applications,etc</a:t>
            </a:r>
            <a:r>
              <a:rPr lang="en-IN" dirty="0" smtClean="0"/>
              <a:t>...</a:t>
            </a:r>
          </a:p>
          <a:p>
            <a:r>
              <a:rPr lang="en-IN" dirty="0" smtClean="0"/>
              <a:t>The program flow continues in a hierarchical manner and after selecting a choice a new DOS window is opened and the graph is drawn in that window using GUI.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u="sng" dirty="0" smtClean="0"/>
              <a:t>Features</a:t>
            </a:r>
            <a:r>
              <a:rPr lang="en-US" dirty="0" smtClean="0"/>
              <a:t>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r>
              <a:rPr lang="en-IN" dirty="0" smtClean="0"/>
              <a:t>Graph can be analysed easily by getting the coordinates of any point in the graph by moving the mouse to that respective point.</a:t>
            </a:r>
          </a:p>
          <a:p>
            <a:r>
              <a:rPr lang="en-IN" dirty="0" smtClean="0"/>
              <a:t>After choosing which graph to be drawn we also provided an option to choose between different colours with which to be drawn.</a:t>
            </a:r>
          </a:p>
          <a:p>
            <a:r>
              <a:rPr lang="en-IN" dirty="0" smtClean="0"/>
              <a:t>The axes are automatically constrained to the range of the graph.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sz="7000" dirty="0" smtClean="0"/>
              <a:t>Screen Shots</a:t>
            </a:r>
            <a:endParaRPr lang="en-US" sz="7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1026" name="Picture 2" descr="C:\Users\Administrator\Documents\My Programs\Project\SS\main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19400"/>
            <a:ext cx="556732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cuments\My Programs\Project\SS\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14600"/>
            <a:ext cx="5200794" cy="29881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62000" y="11430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Types of Graphs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ocuments\My Programs\Project\SS\Tri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715000" cy="4296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ocuments\My Programs\Project\SS\Color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604629" cy="4038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620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Colour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Menu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289</TotalTime>
  <Words>194</Words>
  <Application>Microsoft Office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Simple 2D graph Plotting</vt:lpstr>
      <vt:lpstr>Objectives:</vt:lpstr>
      <vt:lpstr>Implementation:</vt:lpstr>
      <vt:lpstr>Features:</vt:lpstr>
      <vt:lpstr>Screen Shots</vt:lpstr>
      <vt:lpstr>Main Menu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2D graph Plotting</dc:title>
  <dc:creator>Administrator</dc:creator>
  <cp:lastModifiedBy>Administrator</cp:lastModifiedBy>
  <cp:revision>12</cp:revision>
  <dcterms:created xsi:type="dcterms:W3CDTF">2006-08-16T00:00:00Z</dcterms:created>
  <dcterms:modified xsi:type="dcterms:W3CDTF">2018-10-16T09:23:27Z</dcterms:modified>
</cp:coreProperties>
</file>