
<file path=[Content_Types].xml><?xml version="1.0" encoding="utf-8"?>
<Types xmlns="http://schemas.openxmlformats.org/package/2006/content-types">
  <Default Extension="1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media/image19.jpg" ContentType="image/jpg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736" r:id="rId1"/>
  </p:sldMasterIdLst>
  <p:notesMasterIdLst>
    <p:notesMasterId r:id="rId14"/>
  </p:notesMasterIdLst>
  <p:sldIdLst>
    <p:sldId id="271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4" r:id="rId10"/>
    <p:sldId id="270" r:id="rId11"/>
    <p:sldId id="272" r:id="rId12"/>
    <p:sldId id="265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3" autoAdjust="0"/>
    <p:restoredTop sz="94641" autoAdjust="0"/>
  </p:normalViewPr>
  <p:slideViewPr>
    <p:cSldViewPr>
      <p:cViewPr varScale="1">
        <p:scale>
          <a:sx n="82" d="100"/>
          <a:sy n="82" d="100"/>
        </p:scale>
        <p:origin x="93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01:47:16.4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0T01:46:36.7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17:02:37.3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17:02:38.4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73F49B-FDE5-E9D1-F384-DDCFAB013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F63B40-E78E-AEA8-54BD-748EA04D12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4BE935-64F0-FF76-CA0C-D3580ABAD8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24C3E0-195B-130D-A080-901A1581DF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353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979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546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0032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251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62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023560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812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438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462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030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205249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560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698109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123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607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10056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034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10099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85166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37" r:id="rId1"/>
    <p:sldLayoutId id="2147484738" r:id="rId2"/>
    <p:sldLayoutId id="2147484739" r:id="rId3"/>
    <p:sldLayoutId id="2147484740" r:id="rId4"/>
    <p:sldLayoutId id="2147484741" r:id="rId5"/>
    <p:sldLayoutId id="2147484742" r:id="rId6"/>
    <p:sldLayoutId id="2147484743" r:id="rId7"/>
    <p:sldLayoutId id="2147484744" r:id="rId8"/>
    <p:sldLayoutId id="2147484745" r:id="rId9"/>
    <p:sldLayoutId id="2147484746" r:id="rId10"/>
    <p:sldLayoutId id="2147484747" r:id="rId11"/>
    <p:sldLayoutId id="2147484748" r:id="rId12"/>
    <p:sldLayoutId id="2147484749" r:id="rId13"/>
    <p:sldLayoutId id="2147484750" r:id="rId14"/>
    <p:sldLayoutId id="2147484751" r:id="rId15"/>
    <p:sldLayoutId id="2147484752" r:id="rId16"/>
    <p:sldLayoutId id="214748475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nl/photo/199143" TargetMode="External"/><Relationship Id="rId7" Type="http://schemas.openxmlformats.org/officeDocument/2006/relationships/image" Target="../media/image27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hyperlink" Target="https://www.thebluediamondgallery.com/wooden-tile/r/results.html" TargetMode="External"/><Relationship Id="rId4" Type="http://schemas.openxmlformats.org/officeDocument/2006/relationships/image" Target="../media/image2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hyperlink" Target="https://lthub.ubc.ca/guides/github-instructor-guide/" TargetMode="External"/><Relationship Id="rId2" Type="http://schemas.openxmlformats.org/officeDocument/2006/relationships/hyperlink" Target="https://preethusampath.github.io/preethaportfol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hyperlink" Target="https://svgsilh.com/image/1271843.html" TargetMode="External"/><Relationship Id="rId4" Type="http://schemas.openxmlformats.org/officeDocument/2006/relationships/image" Target="../media/image29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search/black%20pink%20flower" TargetMode="External"/><Relationship Id="rId2" Type="http://schemas.openxmlformats.org/officeDocument/2006/relationships/image" Target="../media/image31.1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en/meeting-relationship-business-1020144/" TargetMode="External"/><Relationship Id="rId4" Type="http://schemas.openxmlformats.org/officeDocument/2006/relationships/image" Target="../media/image32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s://www.picpedia.org/chalkboard/p/portfolio.html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latworldknowledge.lardbucket.org/books/public-speaking-practice-and-ethics/s12-introductions-matter-how-to-be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clipart.org/detail/34531/tango-computer-by-warszawiank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kist.com/free-photo-sonex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awpixel.com/search/share%20experiences?page=1&amp;sort=curated" TargetMode="External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en/smilie-like-smile-face-thumbs-up-678967/" TargetMode="External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mingochicapardo.blogspot.com/2015/05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customXml" Target="../ink/ink3.xml"/><Relationship Id="rId7" Type="http://schemas.openxmlformats.org/officeDocument/2006/relationships/hyperlink" Target="https://www.rawpixel.com/image/203145/business-busy-calligraphy-computer-content-creative-design-designer-draft-drawing-ideas-information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customXml" Target="../ink/ink4.xml"/><Relationship Id="rId4" Type="http://schemas.openxmlformats.org/officeDocument/2006/relationships/image" Target="../media/image110.png"/><Relationship Id="rId9" Type="http://schemas.openxmlformats.org/officeDocument/2006/relationships/hyperlink" Target="https://www.rawpixel.com/search/LAYOUT%20interior%20desig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FDFFF-9923-0F45-553F-56B3C84E8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71806FAE-6218-8480-C28D-C7AB2ABE7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360" y="1464820"/>
            <a:ext cx="6770601" cy="902227"/>
          </a:xfrm>
        </p:spPr>
        <p:txBody>
          <a:bodyPr>
            <a:normAutofit/>
          </a:bodyPr>
          <a:lstStyle/>
          <a:p>
            <a:r>
              <a:rPr lang="en-US" sz="3600" strike="sngStrike" dirty="0">
                <a:solidFill>
                  <a:schemeClr val="tx1"/>
                </a:solidFill>
                <a:latin typeface="Arial Black" panose="020B0A04020102020204" pitchFamily="34" charset="0"/>
              </a:rPr>
              <a:t>DIGITAL PORTFOLIO</a:t>
            </a:r>
            <a:endParaRPr lang="en-IN" sz="3600" strike="sngStrike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7417CA-34CB-893C-4F35-B2D26DBA1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520" y="2791141"/>
            <a:ext cx="9178860" cy="2962283"/>
          </a:xfrm>
        </p:spPr>
        <p:txBody>
          <a:bodyPr>
            <a:no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STUDENT         :</a:t>
            </a:r>
            <a:r>
              <a:rPr lang="en-US" dirty="0">
                <a:latin typeface="+mj-lt"/>
              </a:rPr>
              <a:t>PREETHA . S</a:t>
            </a:r>
            <a:endParaRPr lang="en-US" dirty="0">
              <a:latin typeface="Arial Black" panose="020B0A04020102020204" pitchFamily="34" charset="0"/>
            </a:endParaRPr>
          </a:p>
          <a:p>
            <a:r>
              <a:rPr lang="en-US" dirty="0">
                <a:latin typeface="Arial Black" panose="020B0A04020102020204" pitchFamily="34" charset="0"/>
              </a:rPr>
              <a:t>REGISTER NO  :</a:t>
            </a:r>
            <a:r>
              <a:rPr lang="en-US" dirty="0">
                <a:latin typeface="+mj-lt"/>
              </a:rPr>
              <a:t>36324u18048</a:t>
            </a:r>
            <a:endParaRPr lang="en-US" dirty="0">
              <a:latin typeface="Arial Black" panose="020B0A04020102020204" pitchFamily="34" charset="0"/>
            </a:endParaRPr>
          </a:p>
          <a:p>
            <a:r>
              <a:rPr lang="en-US" dirty="0">
                <a:latin typeface="Arial Black" panose="020B0A04020102020204" pitchFamily="34" charset="0"/>
              </a:rPr>
              <a:t>DEPARTMENT  :</a:t>
            </a:r>
            <a:r>
              <a:rPr lang="en-US" dirty="0" err="1">
                <a:latin typeface="+mj-lt"/>
              </a:rPr>
              <a:t>Bsc</a:t>
            </a:r>
            <a:r>
              <a:rPr lang="en-US" dirty="0">
                <a:latin typeface="+mj-lt"/>
              </a:rPr>
              <a:t> (Computer science)</a:t>
            </a:r>
            <a:endParaRPr lang="en-US" dirty="0">
              <a:latin typeface="Arial Black" panose="020B0A04020102020204" pitchFamily="34" charset="0"/>
            </a:endParaRPr>
          </a:p>
          <a:p>
            <a:r>
              <a:rPr lang="en-US" dirty="0">
                <a:latin typeface="Arial Black" panose="020B0A04020102020204" pitchFamily="34" charset="0"/>
              </a:rPr>
              <a:t>COLLEGE         :</a:t>
            </a:r>
            <a:r>
              <a:rPr lang="en-US" dirty="0">
                <a:latin typeface="+mj-lt"/>
              </a:rPr>
              <a:t>Sree </a:t>
            </a:r>
            <a:r>
              <a:rPr lang="en-US" dirty="0" err="1">
                <a:latin typeface="+mj-lt"/>
              </a:rPr>
              <a:t>Abiraami</a:t>
            </a:r>
            <a:r>
              <a:rPr lang="en-US" dirty="0">
                <a:latin typeface="+mj-lt"/>
              </a:rPr>
              <a:t> arts and science college foe women </a:t>
            </a:r>
          </a:p>
          <a:p>
            <a:r>
              <a:rPr lang="en-US" dirty="0">
                <a:latin typeface="Arial Black" panose="020B0A04020102020204" pitchFamily="34" charset="0"/>
              </a:rPr>
              <a:t>UNVERSITY     :</a:t>
            </a:r>
            <a:r>
              <a:rPr lang="en-US" dirty="0">
                <a:latin typeface="+mj-lt"/>
              </a:rPr>
              <a:t>Thiruvalluvar university</a:t>
            </a:r>
            <a:endParaRPr lang="en-US" dirty="0">
              <a:latin typeface="Arial Black" panose="020B0A04020102020204" pitchFamily="34" charset="0"/>
            </a:endParaRPr>
          </a:p>
          <a:p>
            <a:r>
              <a:rPr lang="en-US" dirty="0">
                <a:latin typeface="Arial Black" panose="020B0A04020102020204" pitchFamily="34" charset="0"/>
              </a:rPr>
              <a:t>EMAIL NO        : </a:t>
            </a:r>
            <a:r>
              <a:rPr lang="en-US" dirty="0">
                <a:latin typeface="+mj-lt"/>
              </a:rPr>
              <a:t>preethasampath063@gmail.com</a:t>
            </a:r>
            <a:endParaRPr lang="en-US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br>
              <a:rPr lang="en-US" dirty="0">
                <a:latin typeface="Arial Black" panose="020B0A04020102020204" pitchFamily="34" charset="0"/>
              </a:rPr>
            </a:br>
            <a:endParaRPr lang="en-US" dirty="0">
              <a:latin typeface="Arial Black" panose="020B0A04020102020204" pitchFamily="34" charset="0"/>
            </a:endParaRPr>
          </a:p>
          <a:p>
            <a:endParaRPr lang="en-US" dirty="0">
              <a:latin typeface="Arial Black" panose="020B0A04020102020204" pitchFamily="34" charset="0"/>
            </a:endParaRPr>
          </a:p>
          <a:p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3EF1AA03-E36B-85EF-1B5B-662C771CA644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32A37F4-2773-2BA8-F773-7C98834E0DB9}"/>
                  </a:ext>
                </a:extLst>
              </p14:cNvPr>
              <p14:cNvContentPartPr/>
              <p14:nvPr/>
            </p14:nvContentPartPr>
            <p14:xfrm>
              <a:off x="9439041" y="1464821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32A37F4-2773-2BA8-F773-7C98834E0DB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32921" y="1458701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Graphic 4" descr="House with solid fill">
            <a:extLst>
              <a:ext uri="{FF2B5EF4-FFF2-40B4-BE49-F238E27FC236}">
                <a16:creationId xmlns:a16="http://schemas.microsoft.com/office/drawing/2014/main" id="{70409B99-98D0-19FD-A7AA-9E02B77510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7200" y="453561"/>
            <a:ext cx="2436600" cy="1674600"/>
          </a:xfrm>
          <a:prstGeom prst="rect">
            <a:avLst/>
          </a:prstGeom>
        </p:spPr>
      </p:pic>
      <p:pic>
        <p:nvPicPr>
          <p:cNvPr id="7" name="Picture 6" descr="Photographer editing photos on desktop computer">
            <a:extLst>
              <a:ext uri="{FF2B5EF4-FFF2-40B4-BE49-F238E27FC236}">
                <a16:creationId xmlns:a16="http://schemas.microsoft.com/office/drawing/2014/main" id="{292D49CD-752F-B0CA-6286-C2B14C0E2A2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5" y="3931298"/>
            <a:ext cx="1717668" cy="221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301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14E148-8171-EB00-39A6-4869D4F18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>
            <a:extLst>
              <a:ext uri="{FF2B5EF4-FFF2-40B4-BE49-F238E27FC236}">
                <a16:creationId xmlns:a16="http://schemas.microsoft.com/office/drawing/2014/main" id="{0B9E853C-5443-8FE3-BFE4-D8B3D9408882}"/>
              </a:ext>
            </a:extLst>
          </p:cNvPr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5EDB5E4D-0226-1098-D4C4-6655CC96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339" y="899056"/>
            <a:ext cx="7125861" cy="1303867"/>
          </a:xfrm>
        </p:spPr>
        <p:txBody>
          <a:bodyPr>
            <a:normAutofit/>
          </a:bodyPr>
          <a:lstStyle/>
          <a:p>
            <a:r>
              <a:rPr lang="en-US" sz="3600" dirty="0"/>
              <a:t>RESULT AND SCREENSHOT</a:t>
            </a:r>
            <a:endParaRPr lang="en-IN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7E1C77-38CD-48D1-54F3-E17C3E7035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90600" y="903201"/>
            <a:ext cx="2286000" cy="13869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28252C1-C15A-4C89-1155-A15442A4B0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546389" y="3981702"/>
            <a:ext cx="1965649" cy="21609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B165D78-7F4E-7FD9-EFAF-E983E4BA655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82" y="3056776"/>
            <a:ext cx="3709704" cy="24342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A498D9-9905-DB66-BD85-62865DE2FB5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135" y="3056776"/>
            <a:ext cx="3709704" cy="243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747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9FF3E4-564B-0730-10BF-102966E8D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>
            <a:extLst>
              <a:ext uri="{FF2B5EF4-FFF2-40B4-BE49-F238E27FC236}">
                <a16:creationId xmlns:a16="http://schemas.microsoft.com/office/drawing/2014/main" id="{15E3C788-7A31-C48A-91B0-5170F419A0B8}"/>
              </a:ext>
            </a:extLst>
          </p:cNvPr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EB1DAA-DF48-DB90-D85F-7D01C5F12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6553199" cy="3318936"/>
          </a:xfrm>
        </p:spPr>
        <p:txBody>
          <a:bodyPr/>
          <a:lstStyle/>
          <a:p>
            <a:r>
              <a:rPr lang="en-US" dirty="0">
                <a:latin typeface="Bahnschrift Condensed" panose="020B0502040204020203" pitchFamily="34" charset="0"/>
              </a:rPr>
              <a:t>This is my profile and my </a:t>
            </a:r>
            <a:r>
              <a:rPr lang="en-US" dirty="0" err="1">
                <a:latin typeface="Bahnschrift Condensed" panose="020B0502040204020203" pitchFamily="34" charset="0"/>
              </a:rPr>
              <a:t>ditgital</a:t>
            </a:r>
            <a:r>
              <a:rPr lang="en-US" dirty="0">
                <a:latin typeface="Bahnschrift Condensed" panose="020B0502040204020203" pitchFamily="34" charset="0"/>
              </a:rPr>
              <a:t> portfolio link. </a:t>
            </a:r>
          </a:p>
          <a:p>
            <a:pPr marL="0" indent="0">
              <a:buNone/>
            </a:pPr>
            <a:r>
              <a:rPr lang="en-US" dirty="0">
                <a:solidFill>
                  <a:srgbClr val="A8BF4D"/>
                </a:solidFill>
                <a:latin typeface="Bahnschrift Condensed" panose="020B0502040204020203" pitchFamily="34" charset="0"/>
              </a:rPr>
              <a:t>                             </a:t>
            </a:r>
            <a:r>
              <a:rPr lang="en-IN" sz="1800" b="1" u="sng" dirty="0">
                <a:hlinkClick r:id="rId2"/>
              </a:rPr>
              <a:t>https://preethusampath.github.io/preethaportfolio/</a:t>
            </a:r>
            <a:endParaRPr lang="en-US" sz="1800" dirty="0">
              <a:solidFill>
                <a:srgbClr val="C00000"/>
              </a:solidFill>
              <a:latin typeface="Bahnschrift Condensed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Bahnschrift Condensed" panose="020B0502040204020203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Arial Narrow" panose="020B0606020202030204" pitchFamily="34" charset="0"/>
              </a:rPr>
              <a:t>MY GITHUB URL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Arial Narrow" panose="020B0606020202030204" pitchFamily="34" charset="0"/>
              </a:rPr>
              <a:t>                         </a:t>
            </a:r>
            <a:r>
              <a:rPr lang="en-US" dirty="0">
                <a:solidFill>
                  <a:srgbClr val="92D050"/>
                </a:solidFill>
                <a:latin typeface="Arial Narrow" panose="020B0606020202030204" pitchFamily="34" charset="0"/>
              </a:rPr>
              <a:t>https://github.com/preethusampath</a:t>
            </a:r>
            <a:endParaRPr lang="en-US" dirty="0">
              <a:solidFill>
                <a:srgbClr val="92D050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EF8685A-7939-B414-EB63-0994F14A25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14400" y="955977"/>
            <a:ext cx="1447800" cy="11809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E9271B-8174-7C15-2A5D-A0FF0A4DE49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315200" y="4123267"/>
            <a:ext cx="4876800" cy="175260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E3FC5BE-5D22-52CC-8BC0-029587650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982132"/>
            <a:ext cx="8610598" cy="1303867"/>
          </a:xfrm>
        </p:spPr>
        <p:txBody>
          <a:bodyPr/>
          <a:lstStyle/>
          <a:p>
            <a:r>
              <a:rPr lang="en-US" dirty="0"/>
              <a:t>GITHUB AND PORTFOLIO LINK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1612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" y="287761"/>
            <a:ext cx="10439400" cy="1343060"/>
          </a:xfrm>
        </p:spPr>
        <p:txBody>
          <a:bodyPr vert="horz" wrap="square" lIns="0" tIns="13335" rIns="0" bIns="0" rtlCol="0">
            <a:spAutoFit/>
          </a:bodyPr>
          <a:lstStyle/>
          <a:p>
            <a:r>
              <a:rPr lang="en-IN" dirty="0"/>
              <a:t>          </a:t>
            </a:r>
            <a:br>
              <a:rPr lang="en-IN" dirty="0"/>
            </a:br>
            <a:r>
              <a:rPr lang="en-IN" dirty="0"/>
              <a:t>                     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2791D8-5E12-219E-6468-71F438D62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455440"/>
            <a:ext cx="10972800" cy="2116560"/>
          </a:xfrm>
        </p:spPr>
        <p:txBody>
          <a:bodyPr>
            <a:normAutofit fontScale="92500"/>
          </a:bodyPr>
          <a:lstStyle/>
          <a:p>
            <a:r>
              <a:rPr lang="en-US" dirty="0"/>
              <a:t>This digital  portfolio  serves as a comprehensive showcase of my skill ,experiences  , And  accomplishments. It reflects my growth , learning journey, and commitment to continuous improvement in my field . By presenting my work in an organized and visually appealing  format , I aim  to make a strong impression on potential employers , collaborators , or academic institutions . this portfolio not only highlights what I have achieved so far but also sets the foundation for future opportunities and professional development.</a:t>
            </a:r>
            <a:endParaRPr lang="en-IN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BAA468A-CC3A-CB17-98A2-1094CAA665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648200" y="4944170"/>
            <a:ext cx="2895600" cy="1219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F3449F0-2B9B-5C9E-6800-29FC154B1E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62000" y="685800"/>
            <a:ext cx="2362200" cy="16764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 rot="7547372" flipH="1">
            <a:off x="2253625" y="2425083"/>
            <a:ext cx="45719" cy="72696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514011" y="5985367"/>
            <a:ext cx="753545" cy="160941"/>
          </a:xfrm>
        </p:spPr>
        <p:txBody>
          <a:bodyPr vert="horz" wrap="square" lIns="0" tIns="6985" rIns="0" bIns="0" rtlCol="0">
            <a:spAutoFit/>
          </a:bodyPr>
          <a:lstStyle/>
          <a:p>
            <a:endParaRPr lang="en-IN" dirty="0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899F8E14-1B9D-38AC-1D34-ADF3DDE64F1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90500"/>
            <a:ext cx="9720263" cy="795338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PROJECT TITLE</a:t>
            </a:r>
          </a:p>
          <a:p>
            <a:pPr marL="0" indent="0">
              <a:buNone/>
            </a:pPr>
            <a:endParaRPr lang="en-US" sz="36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2A93158-8F02-8B12-73FE-3E8A690F1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98665" y="1143000"/>
            <a:ext cx="10836988" cy="5562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8B24A0C-B9B4-B57D-43A7-75CB46E3B559}"/>
                  </a:ext>
                </a:extLst>
              </p14:cNvPr>
              <p14:cNvContentPartPr/>
              <p14:nvPr/>
            </p14:nvContentPartPr>
            <p14:xfrm>
              <a:off x="628761" y="3018128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8B24A0C-B9B4-B57D-43A7-75CB46E3B55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2641" y="3012008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1DD6CE74-24F5-1FE6-A44C-EC2AD3D43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381001"/>
            <a:ext cx="9601196" cy="1295400"/>
          </a:xfrm>
        </p:spPr>
        <p:txBody>
          <a:bodyPr>
            <a:norm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AGENDA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AA6E7-D3F5-EA3C-CB2A-9E63B816C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752600"/>
            <a:ext cx="9601196" cy="46482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PROBLEM STATEMENT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PROJECT OVERVEIW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END AND USERS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FEATURES AND FUNCTIONALITY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TOOLS AND TECHNOLOGIES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PORTFOLIO DESIGN AND LAYOUT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RESULTS AND SCREENSHORT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GITHUB AND PORTFOLIO LINKS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CONCLUSION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87024" y="3618386"/>
            <a:ext cx="2076450" cy="3001656"/>
            <a:chOff x="7339073" y="2066925"/>
            <a:chExt cx="2762250" cy="4010025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39073" y="2066925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24200" y="678900"/>
            <a:ext cx="6686550" cy="681469"/>
          </a:xfrm>
        </p:spPr>
        <p:txBody>
          <a:bodyPr vert="horz" wrap="square" lIns="0" tIns="16510" rIns="0" bIns="0" rtlCol="0">
            <a:spAutoFit/>
          </a:bodyPr>
          <a:lstStyle/>
          <a:p>
            <a:r>
              <a:rPr lang="en-IN" dirty="0"/>
              <a:t>PROBLEM STATEMENT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672ED6-48B2-823C-1202-997405AFF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6025" y="1600200"/>
            <a:ext cx="7219950" cy="4085107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today’s digital age, students and professionals need an efficient and organized way to showcase their skills ,achievements , and work .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Taditional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paper-based portfolios are limited in accessibility , lack interactivity, and are hard to update . There is a need for a digital portfolio that allows users to easily present their academic and professional accomplishments , project,   certifications, and experiences in an accessible , customizable , and visually appealing online format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/>
        <p:txBody>
          <a:bodyPr vert="horz" wrap="square" lIns="0" tIns="6985" rIns="0" bIns="0" rtlCol="0">
            <a:spAutoFit/>
          </a:bodyPr>
          <a:lstStyle/>
          <a:p>
            <a:fld id="{81D60167-4931-47E6-BA6A-407CBD079E47}" type="slidenum">
              <a:rPr lang="en-IN" dirty="0"/>
              <a:pPr/>
              <a:t>4</a:t>
            </a:fld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F1A777-D949-64C9-DF59-3FE6004513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62000" y="716222"/>
            <a:ext cx="1724025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894977" y="33194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23455" y="812505"/>
            <a:ext cx="8305800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lang="en-US" sz="4250" dirty="0">
                <a:solidFill>
                  <a:schemeClr val="tx1"/>
                </a:solidFill>
              </a:rPr>
              <a:t>PROJECT OVERVIEW</a:t>
            </a:r>
            <a:endParaRPr sz="4250" dirty="0">
              <a:solidFill>
                <a:schemeClr val="tx1"/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9DD083C-8A19-C036-B200-7704772B0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676400"/>
            <a:ext cx="7467600" cy="304799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portfolio will include sections like personal information , resume, project , certificate , skills ,and contact details. This platform will be user-friendly ,customizable , and easily shareable via a web link. It helps individuals build a strong personal brand and improves their chances in academic admissions , job recruitment ,or freelance opportunities by providing a professional and organized presentation of their work.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E68297-9AA1-C1C2-5B3F-72FB6AF5AE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23899" y="717715"/>
            <a:ext cx="1447801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00968" y="1122202"/>
            <a:ext cx="7610032" cy="509114"/>
          </a:xfrm>
        </p:spPr>
        <p:txBody>
          <a:bodyPr vert="horz" wrap="square" lIns="0" tIns="16510" rIns="0" bIns="0" rtlCol="0">
            <a:spAutoFit/>
          </a:bodyPr>
          <a:lstStyle/>
          <a:p>
            <a:r>
              <a:rPr lang="en-US" sz="4000" dirty="0">
                <a:latin typeface="Impact" panose="020B0806030902050204" pitchFamily="34" charset="0"/>
              </a:rPr>
              <a:t>WHO ARE THE END USERS </a:t>
            </a:r>
            <a:r>
              <a:rPr lang="en-US" sz="3600" dirty="0">
                <a:latin typeface="Impact" panose="020B0806030902050204" pitchFamily="34" charset="0"/>
              </a:rPr>
              <a:t>? 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A83A94C-7099-0345-B179-1E37F475B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12" y="2438400"/>
            <a:ext cx="8839200" cy="3962400"/>
          </a:xfrm>
        </p:spPr>
        <p:txBody>
          <a:bodyPr>
            <a:normAutofit/>
          </a:bodyPr>
          <a:lstStyle/>
          <a:p>
            <a:r>
              <a:rPr lang="en-US" sz="2000" dirty="0"/>
              <a:t>1.Students-To showcase academic achievements ,project , and skills for Internships.</a:t>
            </a:r>
          </a:p>
          <a:p>
            <a:r>
              <a:rPr lang="en-US" sz="2000" dirty="0"/>
              <a:t>2.Job seekers-To present resumes , experiences, and certifications to </a:t>
            </a:r>
          </a:p>
          <a:p>
            <a:pPr marL="0" indent="0">
              <a:buNone/>
            </a:pPr>
            <a:r>
              <a:rPr lang="en-US" sz="2000" dirty="0"/>
              <a:t>Potential employers.</a:t>
            </a:r>
          </a:p>
          <a:p>
            <a:pPr marL="0" indent="0">
              <a:buNone/>
            </a:pPr>
            <a:r>
              <a:rPr lang="en-US" sz="2000" dirty="0"/>
              <a:t>3.Educators-To review student progress and provide feedback.</a:t>
            </a:r>
          </a:p>
          <a:p>
            <a:r>
              <a:rPr lang="en-US" sz="2000" dirty="0"/>
              <a:t>4.Employers-To evaluate candidates through their portfolio links.</a:t>
            </a:r>
          </a:p>
          <a:p>
            <a:r>
              <a:rPr lang="en-IN" sz="2000" dirty="0"/>
              <a:t>5.Freelancers-To display portfolio of completed work for attracting </a:t>
            </a:r>
          </a:p>
          <a:p>
            <a:pPr marL="0" indent="0">
              <a:buNone/>
            </a:pPr>
            <a:r>
              <a:rPr lang="en-IN" sz="2000" dirty="0"/>
              <a:t>Clients.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/>
        <p:txBody>
          <a:bodyPr vert="horz" wrap="square" lIns="0" tIns="6985" rIns="0" bIns="0" rtlCol="0">
            <a:spAutoFit/>
          </a:bodyPr>
          <a:lstStyle/>
          <a:p>
            <a:fld id="{81D60167-4931-47E6-BA6A-407CBD079E47}" type="slidenum">
              <a:rPr lang="en-IN" dirty="0"/>
              <a:pPr/>
              <a:t>6</a:t>
            </a:fld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85A775-CCD2-6733-AB77-923BA3C338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0702" y="646922"/>
            <a:ext cx="3399503" cy="1676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748334-60F0-705C-3583-44F66BD6286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144000" y="3581400"/>
            <a:ext cx="2362200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585215"/>
            <a:ext cx="7674863" cy="938786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tx1"/>
                </a:solidFill>
              </a:rPr>
              <a:t>FEATURES AND FUNCTIONALITY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88297-D25D-4E37-2B90-7C48017F8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963" y="2057399"/>
            <a:ext cx="9296401" cy="342900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“Homepage” - 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Introducation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 name ,profile , picture , and a brief bio.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“Embedded Media” – videos , presentations ,or audio clips embedded directly.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“Downloadable Content” – PDFs, project files, or resources available for download.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“Skills Display – Visual 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respresentation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technical and soft skill.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“Contact form”- 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Allwos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users to reach out via email or message.</a:t>
            </a:r>
          </a:p>
          <a:p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“Social Media Links”-Quick access to 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Linkedin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, GitHub link.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 descr="Two colleagues planning on board with sticky notes">
            <a:extLst>
              <a:ext uri="{FF2B5EF4-FFF2-40B4-BE49-F238E27FC236}">
                <a16:creationId xmlns:a16="http://schemas.microsoft.com/office/drawing/2014/main" id="{05C416D8-453F-4F29-534D-E07164943F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0" y="3962397"/>
            <a:ext cx="1850138" cy="20574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73FFAC-179D-A764-9F63-FE20174673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29990" y="679331"/>
            <a:ext cx="1600200" cy="121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0292" y="707723"/>
            <a:ext cx="1587041" cy="18288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9119" y="707723"/>
            <a:ext cx="10353761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            </a:t>
            </a:r>
            <a:r>
              <a:rPr lang="en-IN" sz="3600" spc="10" dirty="0">
                <a:solidFill>
                  <a:schemeClr val="tx1"/>
                </a:solidFill>
              </a:rPr>
              <a:t>TOOLS AND TECHNIQUES</a:t>
            </a:r>
            <a:endParaRPr sz="3600" dirty="0">
              <a:solidFill>
                <a:schemeClr val="tx1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1DD87B-810C-DFCD-00B6-6DF72F202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641" y="1982909"/>
            <a:ext cx="7999411" cy="304629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*Coding Languages :HTML ,CSS , </a:t>
            </a:r>
            <a:r>
              <a:rPr lang="en-US" sz="2400" dirty="0" err="1"/>
              <a:t>Javascript</a:t>
            </a:r>
            <a:r>
              <a:rPr lang="en-US" sz="2400" dirty="0"/>
              <a:t> .</a:t>
            </a:r>
          </a:p>
          <a:p>
            <a:r>
              <a:rPr lang="en-US" sz="2400" dirty="0"/>
              <a:t>* Version Control : Git and GitHub for managing project versions and updates.</a:t>
            </a:r>
          </a:p>
          <a:p>
            <a:r>
              <a:rPr lang="en-US" sz="2400" dirty="0"/>
              <a:t>*Mention code editor (vs code) or CODEPEN and hosting platform (GitHub pages).</a:t>
            </a:r>
          </a:p>
          <a:p>
            <a:endParaRPr lang="en-US" sz="2400" dirty="0"/>
          </a:p>
          <a:p>
            <a:endParaRPr lang="en-IN" sz="24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1B3467-8B27-B8C9-AE4D-3EB01A26E5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680599" y="3962401"/>
            <a:ext cx="1901802" cy="22859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0600" y="684817"/>
            <a:ext cx="63246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 </a:t>
            </a:r>
            <a:r>
              <a:rPr lang="en-IN" sz="3200" b="1" spc="15" dirty="0">
                <a:latin typeface="Trebuchet MS"/>
                <a:cs typeface="Trebuchet MS"/>
              </a:rPr>
              <a:t>POTFOLIO DESIGN AND LAYOUT</a:t>
            </a:r>
            <a:endParaRPr sz="3200" dirty="0">
              <a:latin typeface="Trebuchet MS"/>
              <a:cs typeface="Trebuchet M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73BBFAD-5E3B-E7C7-5BF4-BD558CF54A7E}"/>
              </a:ext>
            </a:extLst>
          </p:cNvPr>
          <p:cNvGrpSpPr/>
          <p:nvPr/>
        </p:nvGrpSpPr>
        <p:grpSpPr>
          <a:xfrm>
            <a:off x="9350121" y="5948261"/>
            <a:ext cx="413280" cy="118440"/>
            <a:chOff x="9350121" y="5948261"/>
            <a:chExt cx="413280" cy="11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4B6C4BD-EBA8-0843-6715-2E645587A347}"/>
                    </a:ext>
                  </a:extLst>
                </p14:cNvPr>
                <p14:cNvContentPartPr/>
                <p14:nvPr/>
              </p14:nvContentPartPr>
              <p14:xfrm>
                <a:off x="9350121" y="6066341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4B6C4BD-EBA8-0843-6715-2E645587A34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344001" y="606022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54152A4-4275-39EF-C12E-5133010F012B}"/>
                    </a:ext>
                  </a:extLst>
                </p14:cNvPr>
                <p14:cNvContentPartPr/>
                <p14:nvPr/>
              </p14:nvContentPartPr>
              <p14:xfrm>
                <a:off x="9763041" y="5948261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54152A4-4275-39EF-C12E-5133010F012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756921" y="594214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B77408-2C4A-F66D-5A57-65C7C739E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155" y="1552748"/>
            <a:ext cx="8114245" cy="416225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* HOME</a:t>
            </a:r>
            <a:r>
              <a:rPr lang="en-IN" dirty="0"/>
              <a:t> :* </a:t>
            </a:r>
            <a:r>
              <a:rPr lang="en-IN" sz="2200" dirty="0"/>
              <a:t>Engaging</a:t>
            </a:r>
            <a:r>
              <a:rPr lang="en-IN" dirty="0"/>
              <a:t> introduction with a professional photo and a brief tagline.</a:t>
            </a:r>
          </a:p>
          <a:p>
            <a:pPr marL="0" indent="0">
              <a:buNone/>
            </a:pPr>
            <a:r>
              <a:rPr lang="en-IN" dirty="0"/>
              <a:t> * ABOUT ME:</a:t>
            </a:r>
            <a:r>
              <a:rPr lang="en-IN" dirty="0">
                <a:latin typeface="Bahnschrift SemiBold" panose="020B0502040204020203" pitchFamily="34" charset="0"/>
              </a:rPr>
              <a:t>*</a:t>
            </a:r>
            <a:r>
              <a:rPr lang="en-IN" dirty="0"/>
              <a:t>short bio detailing background , interests , and career goals.</a:t>
            </a:r>
          </a:p>
          <a:p>
            <a:pPr marL="0" indent="0">
              <a:buNone/>
            </a:pPr>
            <a:r>
              <a:rPr lang="en-IN" dirty="0"/>
              <a:t>* CERTIFICATES:*Display of earned certifications with visuals or downloadable links.                   </a:t>
            </a:r>
          </a:p>
          <a:p>
            <a:pPr marL="0" indent="0">
              <a:buNone/>
            </a:pPr>
            <a:r>
              <a:rPr lang="en-IN" dirty="0"/>
              <a:t> * CONFERENCE:*Details of conferences attended or presented at.</a:t>
            </a:r>
          </a:p>
          <a:p>
            <a:pPr marL="0" indent="0">
              <a:buNone/>
            </a:pPr>
            <a:r>
              <a:rPr lang="en-IN" dirty="0"/>
              <a:t>  SKILLS:*visual skill bars or icons for technical and soft skills.             </a:t>
            </a:r>
          </a:p>
          <a:p>
            <a:pPr marL="0" indent="0">
              <a:buNone/>
            </a:pPr>
            <a:r>
              <a:rPr lang="en-IN" dirty="0"/>
              <a:t>                  </a:t>
            </a:r>
            <a:r>
              <a:rPr lang="en-IN" dirty="0">
                <a:latin typeface="Arial Black" panose="020B0A04020102020204" pitchFamily="34" charset="0"/>
              </a:rPr>
              <a:t>LAYOUT :</a:t>
            </a:r>
          </a:p>
          <a:p>
            <a:pPr marL="0" indent="0">
              <a:buNone/>
            </a:pPr>
            <a:r>
              <a:rPr lang="en-IN" dirty="0">
                <a:latin typeface="+mj-lt"/>
              </a:rPr>
              <a:t>Clean grid-based format </a:t>
            </a:r>
          </a:p>
          <a:p>
            <a:pPr marL="0" indent="0">
              <a:buNone/>
            </a:pPr>
            <a:r>
              <a:rPr lang="en-IN" dirty="0">
                <a:latin typeface="+mj-lt"/>
              </a:rPr>
              <a:t>Mobile-responsive design for accessibility on all </a:t>
            </a:r>
          </a:p>
          <a:p>
            <a:pPr marL="0" indent="0">
              <a:buNone/>
            </a:pPr>
            <a:r>
              <a:rPr lang="en-IN" dirty="0">
                <a:latin typeface="+mj-lt"/>
              </a:rPr>
              <a:t>Devices.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613812-D93F-44AE-A450-0BEB15D92D3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221374" y="684818"/>
            <a:ext cx="2285999" cy="25052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648DC12-D8CB-A543-4475-628999D6E44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001000" y="3441441"/>
            <a:ext cx="2894498" cy="2624477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1281</TotalTime>
  <Words>653</Words>
  <Application>Microsoft Office PowerPoint</Application>
  <PresentationFormat>Widescreen</PresentationFormat>
  <Paragraphs>78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Arial Black</vt:lpstr>
      <vt:lpstr>Arial Narrow</vt:lpstr>
      <vt:lpstr>Bahnschrift Condensed</vt:lpstr>
      <vt:lpstr>Bahnschrift SemiBold</vt:lpstr>
      <vt:lpstr>Calibri</vt:lpstr>
      <vt:lpstr>Garamond</vt:lpstr>
      <vt:lpstr>Impact</vt:lpstr>
      <vt:lpstr>Trebuchet MS</vt:lpstr>
      <vt:lpstr>Wingdings</vt:lpstr>
      <vt:lpstr>Organic</vt:lpstr>
      <vt:lpstr>DIGITAL PORTFOLIO</vt:lpstr>
      <vt:lpstr>PowerPoint Presentation</vt:lpstr>
      <vt:lpstr>AGENDA</vt:lpstr>
      <vt:lpstr>PROBLEM STATEMENT</vt:lpstr>
      <vt:lpstr>PROJECT OVERVIEW</vt:lpstr>
      <vt:lpstr>WHO ARE THE END USERS ?  </vt:lpstr>
      <vt:lpstr>FEATURES AND FUNCTIONALITY</vt:lpstr>
      <vt:lpstr>            TOOLS AND TECHNIQUES</vt:lpstr>
      <vt:lpstr>PowerPoint Presentation</vt:lpstr>
      <vt:lpstr>RESULT AND SCREENSHOT</vt:lpstr>
      <vt:lpstr>GITHUB AND PORTFOLIO LINK</vt:lpstr>
      <vt:lpstr>                               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Preetha Sampath</cp:lastModifiedBy>
  <cp:revision>98</cp:revision>
  <dcterms:created xsi:type="dcterms:W3CDTF">2024-03-29T15:07:22Z</dcterms:created>
  <dcterms:modified xsi:type="dcterms:W3CDTF">2025-09-05T04:25:11Z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