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0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2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2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2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2.xml"/><Relationship Id="rId3" Type="http://schemas.openxmlformats.org/officeDocument/2006/relationships/presProps" Target="presProps2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31-08-2025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8/31/2025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Relationship Id="rId3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2285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D.PREETHI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NMID:asunm163u24ca228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BCA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&amp; UNIVERSITY: HINDUSTAN COLLEGE OF ARTS AND SCIENCE, UNIVERSITY OF MADRAS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"/>
          <p:cNvSpPr txBox="1"/>
          <p:nvPr/>
        </p:nvSpPr>
        <p:spPr>
          <a:xfrm>
            <a:off x="752475" y="6486037"/>
            <a:ext cx="1773600" cy="166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spAutoFit/>
          </a:bodyPr>
          <a:lstStyle/>
          <a:p>
            <a:pPr indent="0" lvl="0" marL="0" marR="0" rtl="0" algn="l">
              <a:lnSpc>
                <a:spcPct val="115909"/>
              </a:lnSpc>
              <a:spcBef>
                <a:spcPts val="0"/>
              </a:spcBef>
              <a:spcAft>
                <a:spcPts val="0"/>
              </a:spcAft>
              <a:buClr>
                <a:srgbClr val="2D83C3"/>
              </a:buClr>
              <a:buSzPts val="1100"/>
              <a:buFont typeface="Trebuchet MS"/>
              <a:buNone/>
            </a:pPr>
            <a:r>
              <a:rPr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3/21/2024  </a:t>
            </a:r>
            <a:r>
              <a:rPr b="1" lang="en-US" sz="1100">
                <a:solidFill>
                  <a:srgbClr val="2D83C3"/>
                </a:solidFill>
                <a:latin typeface="Trebuchet MS"/>
                <a:ea typeface="Trebuchet MS"/>
                <a:cs typeface="Trebuchet MS"/>
                <a:sym typeface="Trebuchet MS"/>
              </a:rPr>
              <a:t>Annual Review</a:t>
            </a:r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0" name="Google Shape;60;p1"/>
          <p:cNvSpPr/>
          <p:nvPr/>
        </p:nvSpPr>
        <p:spPr>
          <a:xfrm>
            <a:off x="9353550" y="5362575"/>
            <a:ext cx="457200" cy="457200"/>
          </a:xfrm>
          <a:custGeom>
            <a:rect b="b" l="l" r="r" t="t"/>
            <a:pathLst>
              <a:path extrusionOk="0" h="457200" w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"/>
          <p:cNvSpPr/>
          <p:nvPr/>
        </p:nvSpPr>
        <p:spPr>
          <a:xfrm>
            <a:off x="9353550" y="5895975"/>
            <a:ext cx="180975" cy="180975"/>
          </a:xfrm>
          <a:custGeom>
            <a:rect b="b" l="l" r="r" t="t"/>
            <a:pathLst>
              <a:path extrusionOk="0" h="180975" w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3" name="Google Shape;63;p1"/>
          <p:cNvPicPr preferRelativeResize="0"/>
          <p:nvPr/>
        </p:nvPicPr>
        <p:blipFill rotWithShape="1">
          <a:blip r:embed="rId2">
            <a:alphaModFix/>
          </a:blip>
          <a:srcRect b="12514" l="0" r="0" t="12506"/>
          <a:stretch/>
        </p:blipFill>
        <p:spPr>
          <a:xfrm>
            <a:off x="66675" y="3381373"/>
            <a:ext cx="2466976" cy="341947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"/>
          <p:cNvSpPr txBox="1"/>
          <p:nvPr>
            <p:ph type="title"/>
          </p:nvPr>
        </p:nvSpPr>
        <p:spPr>
          <a:xfrm>
            <a:off x="739775" y="654938"/>
            <a:ext cx="8480400" cy="67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50"/>
              <a:buFont typeface="Trebuchet MS"/>
              <a:buNone/>
            </a:pPr>
            <a:r>
              <a:rPr lang="en-US" sz="4250"/>
              <a:t>RESULTS AND SCREENSHOTS</a:t>
            </a:r>
            <a:endParaRPr sz="4250"/>
          </a:p>
        </p:txBody>
      </p:sp>
      <p:sp>
        <p:nvSpPr>
          <p:cNvPr id="65" name="Google Shape;65;p1"/>
          <p:cNvSpPr txBox="1"/>
          <p:nvPr/>
        </p:nvSpPr>
        <p:spPr>
          <a:xfrm>
            <a:off x="11277218" y="6473337"/>
            <a:ext cx="2286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2D936B"/>
              </a:buClr>
              <a:buSzPts val="1100"/>
              <a:buFont typeface="Trebuchet MS"/>
              <a:buNone/>
            </a:pPr>
            <a:fld id="{00000000-1234-1234-1234-123412341234}" type="slidenum">
              <a:rPr lang="en-US" sz="1100">
                <a:solidFill>
                  <a:srgbClr val="2D936B"/>
                </a:solidFill>
                <a:latin typeface="Trebuchet MS"/>
                <a:ea typeface="Trebuchet MS"/>
                <a:cs typeface="Trebuchet MS"/>
                <a:sym typeface="Trebuchet MS"/>
              </a:rPr>
              <a:t>‹#›</a:t>
            </a:fld>
            <a:endParaRPr sz="1100">
              <a:solidFill>
                <a:schemeClr val="dk1"/>
              </a:solidFill>
              <a:latin typeface="Trebuchet MS"/>
              <a:ea typeface="Trebuchet MS"/>
              <a:cs typeface="Trebuchet MS"/>
              <a:sym typeface="Trebuchet MS"/>
            </a:endParaRPr>
          </a:p>
        </p:txBody>
      </p:sp>
      <p:sp>
        <p:nvSpPr>
          <p:cNvPr id="66" name="Google Shape;66;p1"/>
          <p:cNvSpPr txBox="1"/>
          <p:nvPr/>
        </p:nvSpPr>
        <p:spPr>
          <a:xfrm>
            <a:off x="1056153" y="1780313"/>
            <a:ext cx="8534100" cy="954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0D0D0D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sz="28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67" name="Google Shape;67;p1"/>
          <p:cNvSpPr/>
          <p:nvPr/>
        </p:nvSpPr>
        <p:spPr>
          <a:xfrm flipH="1">
            <a:off x="739775" y="1490008"/>
            <a:ext cx="70104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Successfully created a professional portfolio.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Demonstrated technical skills in </a:t>
            </a: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HTML, CSS, and JavaScript.</a:t>
            </a:r>
            <a:endParaRPr b="0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Responsive and interactive design enhances user experience.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D8E294-4739-B2A0-99BE-7E8557FD3343}"/>
              </a:ext>
            </a:extLst>
          </p:cNvPr>
          <p:cNvSpPr txBox="1"/>
          <p:nvPr/>
        </p:nvSpPr>
        <p:spPr>
          <a:xfrm>
            <a:off x="755332" y="1295400"/>
            <a:ext cx="6099858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Aptos Narrow" panose="020B0004020202020204" pitchFamily="34" charset="0"/>
              </a:rPr>
              <a:t>The digital portfolio provides a modern and professional way to showcase skills and projects. It helps students, job seekers, and professionals establish a strong online presence and improve career opportunities.</a:t>
            </a:r>
            <a:endParaRPr lang="en-IN" sz="2400" dirty="0">
              <a:latin typeface="Aptos Narrow" panose="020B00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77050-329C-11AF-CC48-FE7C978EE00A}"/>
              </a:ext>
            </a:extLst>
          </p:cNvPr>
          <p:cNvSpPr txBox="1"/>
          <p:nvPr/>
        </p:nvSpPr>
        <p:spPr>
          <a:xfrm>
            <a:off x="838200" y="3581400"/>
            <a:ext cx="1676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err="1">
                <a:latin typeface="Aptos Display" panose="020B0004020202020204" pitchFamily="34" charset="0"/>
              </a:rPr>
              <a:t>Github</a:t>
            </a:r>
            <a:r>
              <a:rPr lang="en-US" sz="2400" dirty="0">
                <a:latin typeface="Aptos Display" panose="020B0004020202020204" pitchFamily="34" charset="0"/>
              </a:rPr>
              <a:t> Link:</a:t>
            </a:r>
            <a:endParaRPr lang="en-IN" sz="2400" dirty="0">
              <a:latin typeface="Aptos Display" panose="020B00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87034D6-74D0-AC94-5B0C-E847F154A0BE}"/>
              </a:ext>
            </a:extLst>
          </p:cNvPr>
          <p:cNvSpPr txBox="1"/>
          <p:nvPr/>
        </p:nvSpPr>
        <p:spPr>
          <a:xfrm>
            <a:off x="807345" y="2439219"/>
            <a:ext cx="6846254" cy="280076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dirty="0">
                <a:latin typeface="Copperplate Gothic Light" panose="020E0507020206020404" pitchFamily="34" charset="0"/>
              </a:rPr>
              <a:t>Student Digital Portfolio using Frontend Development</a:t>
            </a:r>
            <a:endParaRPr lang="en-IN" sz="4400" dirty="0">
              <a:latin typeface="Copperplate Gothic Light" panose="020E05070202060204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oogle Shape;38;p2"/>
          <p:cNvGrpSpPr/>
          <p:nvPr/>
        </p:nvGrpSpPr>
        <p:grpSpPr>
          <a:xfrm>
            <a:off x="7991475" y="2933700"/>
            <a:ext cx="2762251" cy="3257550"/>
            <a:chOff x="7991475" y="2933700"/>
            <a:chExt cx="2762251" cy="3257550"/>
          </a:xfrm>
        </p:grpSpPr>
        <p:sp>
          <p:nvSpPr>
            <p:cNvPr id="39" name="Google Shape;39;p2"/>
            <p:cNvSpPr/>
            <p:nvPr/>
          </p:nvSpPr>
          <p:spPr>
            <a:xfrm>
              <a:off x="9353550" y="5362575"/>
              <a:ext cx="457200" cy="457200"/>
            </a:xfrm>
            <a:custGeom>
              <a:rect b="b" l="l" r="r" t="t"/>
              <a:pathLst>
                <a:path extrusionOk="0" h="457200" w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40" name="Google Shape;40;p2"/>
            <p:cNvSpPr/>
            <p:nvPr/>
          </p:nvSpPr>
          <p:spPr>
            <a:xfrm>
              <a:off x="9353550" y="5895975"/>
              <a:ext cx="180975" cy="180975"/>
            </a:xfrm>
            <a:custGeom>
              <a:rect b="b" l="l" r="r" t="t"/>
              <a:pathLst>
                <a:path extrusionOk="0" h="180975" w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pic>
          <p:nvPicPr>
            <p:cNvPr id="41" name="Google Shape;41;p2"/>
            <p:cNvPicPr preferRelativeResize="0"/>
            <p:nvPr/>
          </p:nvPicPr>
          <p:blipFill rotWithShape="1">
            <a:blip r:embed="rId2">
              <a:alphaModFix/>
            </a:blip>
            <a:srcRect b="0" l="0" r="0" t="0"/>
            <a:stretch/>
          </p:blipFill>
          <p:spPr>
            <a:xfrm>
              <a:off x="7991475" y="2933700"/>
              <a:ext cx="2762251" cy="32575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42" name="Google Shape;42;p2"/>
          <p:cNvSpPr/>
          <p:nvPr/>
        </p:nvSpPr>
        <p:spPr>
          <a:xfrm>
            <a:off x="6696075" y="1695450"/>
            <a:ext cx="314325" cy="323850"/>
          </a:xfrm>
          <a:custGeom>
            <a:rect b="b" l="l" r="r" t="t"/>
            <a:pathLst>
              <a:path extrusionOk="0" h="323850" w="314325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3" name="Google Shape;43;p2"/>
          <p:cNvSpPr txBox="1"/>
          <p:nvPr>
            <p:ph type="title"/>
          </p:nvPr>
        </p:nvSpPr>
        <p:spPr>
          <a:xfrm>
            <a:off x="834072" y="575055"/>
            <a:ext cx="5637000" cy="678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127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250"/>
              <a:t>PROBLEM	STATEMENT</a:t>
            </a:r>
            <a:endParaRPr sz="4250"/>
          </a:p>
        </p:txBody>
      </p:sp>
      <p:pic>
        <p:nvPicPr>
          <p:cNvPr id="44" name="Google Shape;44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6" name="Google Shape;46;p2"/>
          <p:cNvSpPr txBox="1"/>
          <p:nvPr/>
        </p:nvSpPr>
        <p:spPr>
          <a:xfrm>
            <a:off x="807550" y="2258450"/>
            <a:ext cx="6786000" cy="3016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today’s digital era, traditional resumes are not enough to showcase skills and projects effectively. Many students and professionals lack a structured online presence to highlight their work.</a:t>
            </a:r>
            <a:b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b="1"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digital portfolio</a:t>
            </a:r>
            <a:r>
              <a:rPr lang="en-US" sz="24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provides an interactive and accessible platform to present achievements, skills, and experiences in a professional way.</a:t>
            </a:r>
            <a:endParaRPr sz="240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sp>
        <p:nvSpPr>
          <p:cNvPr id="15" name="Rectangle 4">
            <a:extLst>
              <a:ext uri="{FF2B5EF4-FFF2-40B4-BE49-F238E27FC236}">
                <a16:creationId xmlns:a16="http://schemas.microsoft.com/office/drawing/2014/main" id="{C6311F70-60D0-F84E-9DE9-0942861B23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754" y="2192124"/>
            <a:ext cx="6126246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 personal digital portfolio built using frontend technologies.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Contains sections such as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About Me, Projects, Skills, and Contact.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Main objective: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Showcase achievements, technical skills, and completed projects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in a professional and engaging format.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9DD43058-6F4F-5F40-2841-6235F1F8188D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723900" y="2644170"/>
            <a:ext cx="76200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Students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to present academic projects and resumes.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Job Seekers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to share portfolios with recruiters.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Freelancers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to showcase work samples to clients.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Professionals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to highlight expertise and achievements.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404927C2-85E2-9041-B853-78E5B385FE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19401" y="2227749"/>
            <a:ext cx="6715124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HTML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Structure of pages and sections.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CSS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Styling, colors, layouts, and responsiveness.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JavaScript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Interactivity, animations, and form validation.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AF6300C-5B3F-07AA-5200-78926393AD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775" y="1524000"/>
            <a:ext cx="7772400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Home/About Me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Introduction and background.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Projects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Display of academic and personal projects with details.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Skills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Technical and professional skillset overview.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Contact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Contact form for communication.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– Optimized for both desktop and mobile devices.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BB4F1AE6-B1DF-01BA-EF76-C5783C9F29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5332" y="1625114"/>
            <a:ext cx="82296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Interactive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navigation bar with smooth scrolling.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Project showcase with images, descriptions, and links.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Engaging UI with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hover effects and animations.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Functional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contact form with validation.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ptos Narrow" panose="020B00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Fully 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responsive design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ptos Narrow" panose="020B0004020202020204" pitchFamily="34" charset="0"/>
              </a:rPr>
              <a:t> across all devices.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