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1" r:id="rId6"/>
    <p:sldId id="357" r:id="rId7"/>
    <p:sldId id="369" r:id="rId8"/>
    <p:sldId id="370" r:id="rId9"/>
    <p:sldId id="371" r:id="rId10"/>
    <p:sldId id="372" r:id="rId11"/>
    <p:sldId id="368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66" d="100"/>
          <a:sy n="66" d="100"/>
        </p:scale>
        <p:origin x="1253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33CD8AE-131F-4A1B-A31B-2E7EEACD38A5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1A5CFA0-AF9C-4161-9D58-24D0034A5452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A72B36D-4AC8-4611-A47C-30A40FCFEF77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704E142-D865-4A39-9CF8-C7B74CFBC01B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2C18C8-00C0-46CC-BF7B-1AFD190A723F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B49E62F-AD33-4DCC-A3D7-718ED13DB3C0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F4B19B0-0467-4850-8705-3BE039818E77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83B93F0-D5E6-471C-A6D6-52AE951B40A4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8E8A9C4-684D-4EA2-8600-556E733660EA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37B91FA-F6AC-41F5-A212-857F07D68844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178" y="702258"/>
            <a:ext cx="8930599" cy="2871449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3600" dirty="0">
                <a:effectLst/>
                <a:latin typeface="Bell MT" panose="02020503060305020303" pitchFamily="18" charset="0"/>
                <a:ea typeface="MS Mincho" panose="02020609040205080304" pitchFamily="49" charset="-128"/>
              </a:rPr>
              <a:t>SWAPZONE: ONLINE CLOTH STORE</a:t>
            </a:r>
            <a:endParaRPr lang="en-IN" sz="3600" dirty="0">
              <a:effectLst/>
              <a:latin typeface="Bell MT" panose="02020503060305020303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06189"/>
          </a:xfrm>
        </p:spPr>
        <p:txBody>
          <a:bodyPr>
            <a:normAutofit/>
          </a:bodyPr>
          <a:lstStyle/>
          <a:p>
            <a:r>
              <a:rPr lang="en-US" dirty="0"/>
              <a:t>Preethy Ann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06EEEB-3B0A-C5FF-0556-2418D26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70" y="195538"/>
            <a:ext cx="5970270" cy="1057829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4B2ECEF-8D19-DCB0-0C03-29B41837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D187F3CE-6D75-48DE-9E86-3286736E66E8}" type="datetime3">
              <a:rPr lang="en-US" smtClean="0"/>
              <a:t>24 October 2023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44239B-7197-71B4-1A8B-5003C2311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1604211"/>
            <a:ext cx="10210800" cy="2891525"/>
          </a:xfrm>
          <a:solidFill>
            <a:schemeClr val="tx1">
              <a:alpha val="87000"/>
            </a:schemeClr>
          </a:solidFill>
          <a:effectLst>
            <a:softEdge rad="63500"/>
          </a:effectLst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In a dynamic world, "SwapZone" emerges as the game-changer in the e-commerce arena.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Today, we'll embark on a journey through the heart of our project, exploring the innovative features of the Customer, Admin, and Seller modules.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SwapZone caters to the demands of modern consumers and tech-savvy sellers alike, offering a seamless experience from registration to sale analysis.</a:t>
            </a: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5247"/>
            <a:ext cx="10169152" cy="1284679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1700" y="2721764"/>
            <a:ext cx="2133600" cy="546841"/>
          </a:xfrm>
        </p:spPr>
        <p:txBody>
          <a:bodyPr/>
          <a:lstStyle/>
          <a:p>
            <a:r>
              <a:rPr lang="en-US" sz="3200" dirty="0"/>
              <a:t>Customer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24999" y="4666429"/>
            <a:ext cx="2133600" cy="546841"/>
          </a:xfrm>
        </p:spPr>
        <p:txBody>
          <a:bodyPr/>
          <a:lstStyle/>
          <a:p>
            <a:r>
              <a:rPr lang="en-US" sz="3200" dirty="0"/>
              <a:t>Seller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86222" y="2721763"/>
            <a:ext cx="2675377" cy="546841"/>
          </a:xfrm>
        </p:spPr>
        <p:txBody>
          <a:bodyPr/>
          <a:lstStyle/>
          <a:p>
            <a:r>
              <a:rPr lang="en-US" sz="3200" dirty="0"/>
              <a:t>Administrator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148458E-E475-67C0-76EE-E966A9615A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7174CB-6E65-49C6-A2EE-3CC8F1772E5D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506622"/>
            <a:ext cx="10101579" cy="692256"/>
          </a:xfrm>
        </p:spPr>
        <p:txBody>
          <a:bodyPr/>
          <a:lstStyle/>
          <a:p>
            <a:r>
              <a:rPr lang="en-US" dirty="0"/>
              <a:t>CUSTOMER MODULE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3920" y="1164589"/>
            <a:ext cx="5669280" cy="4931411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and Login</a:t>
            </a:r>
          </a:p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 management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for products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Wishlist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iew </a:t>
            </a: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review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8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10" y="179651"/>
            <a:ext cx="10101579" cy="692256"/>
          </a:xfrm>
        </p:spPr>
        <p:txBody>
          <a:bodyPr/>
          <a:lstStyle/>
          <a:p>
            <a:r>
              <a:rPr lang="en-US" dirty="0"/>
              <a:t>ADMIN MODULE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759459"/>
            <a:ext cx="6290218" cy="5167631"/>
          </a:xfrm>
          <a:noFill/>
          <a:effectLst>
            <a:softEdge rad="0"/>
          </a:effectLst>
        </p:spPr>
        <p:txBody>
          <a:bodyPr/>
          <a:lstStyle/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 management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orders details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ustomer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Seller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Analysis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purchase analysis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70810"/>
            <a:ext cx="10101579" cy="692256"/>
          </a:xfrm>
        </p:spPr>
        <p:txBody>
          <a:bodyPr/>
          <a:lstStyle/>
          <a:p>
            <a:r>
              <a:rPr lang="en-US" dirty="0"/>
              <a:t>SELLER MODULE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3970" y="1412240"/>
            <a:ext cx="11360058" cy="3651251"/>
          </a:xfrm>
          <a:noFill/>
          <a:effectLst>
            <a:softEdge rad="0"/>
          </a:effectLst>
        </p:spPr>
        <p:txBody>
          <a:bodyPr/>
          <a:lstStyle/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 management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products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Products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orders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70" y="845184"/>
            <a:ext cx="10101579" cy="692256"/>
          </a:xfrm>
        </p:spPr>
        <p:txBody>
          <a:bodyPr/>
          <a:lstStyle/>
          <a:p>
            <a:r>
              <a:rPr lang="en-US" dirty="0"/>
              <a:t>TECHNOLOGIES…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6262" y="845184"/>
            <a:ext cx="7875178" cy="5167631"/>
          </a:xfrm>
          <a:noFill/>
          <a:effectLst>
            <a:softEdge rad="0"/>
          </a:effectLst>
        </p:spPr>
        <p:txBody>
          <a:bodyPr/>
          <a:lstStyle/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in with google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integration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re-captcha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zoom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image slideshow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179651"/>
            <a:ext cx="10275477" cy="692256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24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782" y="845184"/>
            <a:ext cx="11360058" cy="5167631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Application: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Expanding our presence with a dedicated mobile app for a user-friendly shopping experience.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Integration: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Artificial Intelligence for improved product recommendations and enhanced user experiences.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Technology: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blockchain to enhance security and transparency in transactions.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Engagement: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chatbots and enhanced customer support for seamless interactions.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Building: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Fostering a strong seller-customer community for better networking and feedback.</a:t>
            </a:r>
            <a:endParaRPr lang="en-IN" sz="2400" b="1" i="1" kern="1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2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0" y="398440"/>
            <a:ext cx="4903377" cy="23860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My custom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222</TotalTime>
  <Words>238</Words>
  <Application>Microsoft Office PowerPoint</Application>
  <PresentationFormat>Widescreen</PresentationFormat>
  <Paragraphs>63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Bell MT</vt:lpstr>
      <vt:lpstr>Calibri</vt:lpstr>
      <vt:lpstr>Times New Roman</vt:lpstr>
      <vt:lpstr>Wingdings</vt:lpstr>
      <vt:lpstr>Custom</vt:lpstr>
      <vt:lpstr>SWAPZONE: ONLINE CLOTH STORE</vt:lpstr>
      <vt:lpstr>INTRODUCTION </vt:lpstr>
      <vt:lpstr>Users</vt:lpstr>
      <vt:lpstr>CUSTOMER MODULE</vt:lpstr>
      <vt:lpstr>ADMIN MODULE</vt:lpstr>
      <vt:lpstr>SELLER MODULE</vt:lpstr>
      <vt:lpstr>TECHNOLOGIES…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 FOR FASHION RECOGNITION</dc:title>
  <dc:creator>Preethy Ann Thomas</dc:creator>
  <cp:lastModifiedBy>Preethy Ann Thomas</cp:lastModifiedBy>
  <cp:revision>6</cp:revision>
  <dcterms:created xsi:type="dcterms:W3CDTF">2023-10-21T06:55:48Z</dcterms:created>
  <dcterms:modified xsi:type="dcterms:W3CDTF">2023-10-24T07:39:53Z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