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4F9BC-923C-416A-A2A1-00CB766A2F7F}"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262881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4F9BC-923C-416A-A2A1-00CB766A2F7F}" type="datetimeFigureOut">
              <a:rPr lang="en-IN" smtClean="0"/>
              <a:t>31-01-2019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74627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29E4F9BC-923C-416A-A2A1-00CB766A2F7F}"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1012048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29E4F9BC-923C-416A-A2A1-00CB766A2F7F}" type="datetimeFigureOut">
              <a:rPr lang="en-IN" smtClean="0"/>
              <a:t>31-01-2019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201024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4F9BC-923C-416A-A2A1-00CB766A2F7F}"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1890088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4F9BC-923C-416A-A2A1-00CB766A2F7F}"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422738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4F9BC-923C-416A-A2A1-00CB766A2F7F}"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365563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4F9BC-923C-416A-A2A1-00CB766A2F7F}"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247952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4F9BC-923C-416A-A2A1-00CB766A2F7F}" type="datetimeFigureOut">
              <a:rPr lang="en-IN" smtClean="0"/>
              <a:t>31-01-2019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189416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4F9BC-923C-416A-A2A1-00CB766A2F7F}" type="datetimeFigureOut">
              <a:rPr lang="en-IN" smtClean="0"/>
              <a:t>31-01-2019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278347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4F9BC-923C-416A-A2A1-00CB766A2F7F}" type="datetimeFigureOut">
              <a:rPr lang="en-IN" smtClean="0"/>
              <a:t>31-01-2019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70636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4F9BC-923C-416A-A2A1-00CB766A2F7F}" type="datetimeFigureOut">
              <a:rPr lang="en-IN" smtClean="0"/>
              <a:t>31-01-2019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56865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4F9BC-923C-416A-A2A1-00CB766A2F7F}" type="datetimeFigureOut">
              <a:rPr lang="en-IN" smtClean="0"/>
              <a:t>31-01-2019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226743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29E4F9BC-923C-416A-A2A1-00CB766A2F7F}" type="datetimeFigureOut">
              <a:rPr lang="en-IN" smtClean="0"/>
              <a:t>31-01-2019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8C9D9D10-7FD6-46C9-B705-3BAE7A0A5AD8}" type="slidenum">
              <a:rPr lang="en-IN" smtClean="0"/>
              <a:t>‹#›</a:t>
            </a:fld>
            <a:endParaRPr lang="en-IN"/>
          </a:p>
        </p:txBody>
      </p:sp>
    </p:spTree>
    <p:extLst>
      <p:ext uri="{BB962C8B-B14F-4D97-AF65-F5344CB8AC3E}">
        <p14:creationId xmlns:p14="http://schemas.microsoft.com/office/powerpoint/2010/main" val="358108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9E4F9BC-923C-416A-A2A1-00CB766A2F7F}" type="datetimeFigureOut">
              <a:rPr lang="en-IN" smtClean="0"/>
              <a:t>31-01-2019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9D9D10-7FD6-46C9-B705-3BAE7A0A5AD8}" type="slidenum">
              <a:rPr lang="en-IN" smtClean="0"/>
              <a:t>‹#›</a:t>
            </a:fld>
            <a:endParaRPr lang="en-IN"/>
          </a:p>
        </p:txBody>
      </p:sp>
    </p:spTree>
    <p:extLst>
      <p:ext uri="{BB962C8B-B14F-4D97-AF65-F5344CB8AC3E}">
        <p14:creationId xmlns:p14="http://schemas.microsoft.com/office/powerpoint/2010/main" val="599432692"/>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FCB5-06C9-49EF-98EE-BBB2D0918567}"/>
              </a:ext>
            </a:extLst>
          </p:cNvPr>
          <p:cNvSpPr>
            <a:spLocks noGrp="1"/>
          </p:cNvSpPr>
          <p:nvPr>
            <p:ph type="ctrTitle"/>
          </p:nvPr>
        </p:nvSpPr>
        <p:spPr/>
        <p:txBody>
          <a:bodyPr>
            <a:normAutofit/>
          </a:bodyPr>
          <a:lstStyle/>
          <a:p>
            <a:r>
              <a:rPr lang="en-IN" dirty="0"/>
              <a:t>Finding Neighbourhood to start Indian restaurant in Manhattan, New York</a:t>
            </a:r>
          </a:p>
        </p:txBody>
      </p:sp>
      <p:sp>
        <p:nvSpPr>
          <p:cNvPr id="3" name="Subtitle 2">
            <a:extLst>
              <a:ext uri="{FF2B5EF4-FFF2-40B4-BE49-F238E27FC236}">
                <a16:creationId xmlns:a16="http://schemas.microsoft.com/office/drawing/2014/main" id="{D8783E01-A452-46F5-AA0C-3F7CF26C4887}"/>
              </a:ext>
            </a:extLst>
          </p:cNvPr>
          <p:cNvSpPr>
            <a:spLocks noGrp="1"/>
          </p:cNvSpPr>
          <p:nvPr>
            <p:ph type="subTitle" idx="1"/>
          </p:nvPr>
        </p:nvSpPr>
        <p:spPr/>
        <p:txBody>
          <a:bodyPr/>
          <a:lstStyle/>
          <a:p>
            <a:pPr algn="r"/>
            <a:r>
              <a:rPr lang="en-IN" dirty="0"/>
              <a:t>-  CAPSTONE PRJOECT</a:t>
            </a:r>
          </a:p>
        </p:txBody>
      </p:sp>
    </p:spTree>
    <p:extLst>
      <p:ext uri="{BB962C8B-B14F-4D97-AF65-F5344CB8AC3E}">
        <p14:creationId xmlns:p14="http://schemas.microsoft.com/office/powerpoint/2010/main" val="391552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93FB-AD76-4814-B9AB-EC07A30A3E26}"/>
              </a:ext>
            </a:extLst>
          </p:cNvPr>
          <p:cNvSpPr>
            <a:spLocks noGrp="1"/>
          </p:cNvSpPr>
          <p:nvPr>
            <p:ph type="title"/>
          </p:nvPr>
        </p:nvSpPr>
        <p:spPr/>
        <p:txBody>
          <a:bodyPr/>
          <a:lstStyle/>
          <a:p>
            <a:pPr algn="ctr"/>
            <a:r>
              <a:rPr lang="en-IN" b="1" dirty="0"/>
              <a:t>Business Problem Section</a:t>
            </a:r>
            <a:endParaRPr lang="en-IN" dirty="0"/>
          </a:p>
        </p:txBody>
      </p:sp>
      <p:sp>
        <p:nvSpPr>
          <p:cNvPr id="3" name="Content Placeholder 2">
            <a:extLst>
              <a:ext uri="{FF2B5EF4-FFF2-40B4-BE49-F238E27FC236}">
                <a16:creationId xmlns:a16="http://schemas.microsoft.com/office/drawing/2014/main" id="{0B867140-74A0-4A27-A1A1-9FBB77494EB7}"/>
              </a:ext>
            </a:extLst>
          </p:cNvPr>
          <p:cNvSpPr>
            <a:spLocks noGrp="1"/>
          </p:cNvSpPr>
          <p:nvPr>
            <p:ph idx="1"/>
          </p:nvPr>
        </p:nvSpPr>
        <p:spPr/>
        <p:txBody>
          <a:bodyPr/>
          <a:lstStyle/>
          <a:p>
            <a:pPr algn="just"/>
            <a:r>
              <a:rPr lang="en-IN" dirty="0"/>
              <a:t>A hotelier wants to open an Indian Restaurant in Manhattan, New York. The success of any restaurant depends on multiple factors like location, menu, interior, consistency in taste and many other.</a:t>
            </a:r>
          </a:p>
          <a:p>
            <a:pPr algn="just"/>
            <a:endParaRPr lang="en-IN" dirty="0"/>
          </a:p>
          <a:p>
            <a:pPr algn="just"/>
            <a:r>
              <a:rPr lang="en-IN" dirty="0"/>
              <a:t> Hotelier approached us to help him to find a perfect location and menu for his restaurant.</a:t>
            </a:r>
          </a:p>
        </p:txBody>
      </p:sp>
    </p:spTree>
    <p:extLst>
      <p:ext uri="{BB962C8B-B14F-4D97-AF65-F5344CB8AC3E}">
        <p14:creationId xmlns:p14="http://schemas.microsoft.com/office/powerpoint/2010/main" val="140685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CC34-0A1F-49E5-B006-E0A3D0A3C5D8}"/>
              </a:ext>
            </a:extLst>
          </p:cNvPr>
          <p:cNvSpPr>
            <a:spLocks noGrp="1"/>
          </p:cNvSpPr>
          <p:nvPr>
            <p:ph type="title"/>
          </p:nvPr>
        </p:nvSpPr>
        <p:spPr>
          <a:xfrm>
            <a:off x="0" y="365125"/>
            <a:ext cx="11353800" cy="900967"/>
          </a:xfrm>
        </p:spPr>
        <p:txBody>
          <a:bodyPr/>
          <a:lstStyle/>
          <a:p>
            <a:pPr algn="ctr"/>
            <a:r>
              <a:rPr lang="en-IN" b="1" dirty="0"/>
              <a:t>Solution</a:t>
            </a:r>
          </a:p>
        </p:txBody>
      </p:sp>
      <p:sp>
        <p:nvSpPr>
          <p:cNvPr id="3" name="Content Placeholder 2">
            <a:extLst>
              <a:ext uri="{FF2B5EF4-FFF2-40B4-BE49-F238E27FC236}">
                <a16:creationId xmlns:a16="http://schemas.microsoft.com/office/drawing/2014/main" id="{5087F275-538A-4D8B-ADE1-F322CCA45DE1}"/>
              </a:ext>
            </a:extLst>
          </p:cNvPr>
          <p:cNvSpPr>
            <a:spLocks noGrp="1"/>
          </p:cNvSpPr>
          <p:nvPr>
            <p:ph idx="1"/>
          </p:nvPr>
        </p:nvSpPr>
        <p:spPr>
          <a:xfrm>
            <a:off x="379828" y="1266092"/>
            <a:ext cx="11479237" cy="5591908"/>
          </a:xfrm>
        </p:spPr>
        <p:txBody>
          <a:bodyPr>
            <a:normAutofit/>
          </a:bodyPr>
          <a:lstStyle/>
          <a:p>
            <a:pPr algn="just" fontAlgn="base"/>
            <a:r>
              <a:rPr lang="en-IN" dirty="0"/>
              <a:t>Using New York Neighbourhood data and foursquare API we could find the neighbourhood details, restaurant ratings and menu of each restaurant.</a:t>
            </a:r>
          </a:p>
          <a:p>
            <a:pPr algn="just" fontAlgn="base"/>
            <a:r>
              <a:rPr lang="en-IN" dirty="0"/>
              <a:t>We plan to find neighbourhoods where there is good Indian restaurant and get the characteristics of that neighbourhood using data analysis. Then we need to find neighbourhoods with same character but with less Indian restaurant presence.</a:t>
            </a:r>
          </a:p>
          <a:p>
            <a:pPr algn="just" fontAlgn="base"/>
            <a:r>
              <a:rPr lang="en-IN" dirty="0"/>
              <a:t>Using menu option in foursquare API fetch all the menu from each restaurant and find the common items in best rating restaurant. we could get an idea of what people like to have or what kind of food is more popular.</a:t>
            </a:r>
          </a:p>
          <a:p>
            <a:pPr algn="just" fontAlgn="base"/>
            <a:r>
              <a:rPr lang="en-IN" dirty="0"/>
              <a:t>Using K mean clustering cluster those restaurants into groups according to the menu, price and ratings. it will help us to get a view among the restaurants.</a:t>
            </a:r>
          </a:p>
          <a:p>
            <a:endParaRPr lang="en-IN" dirty="0"/>
          </a:p>
        </p:txBody>
      </p:sp>
    </p:spTree>
    <p:extLst>
      <p:ext uri="{BB962C8B-B14F-4D97-AF65-F5344CB8AC3E}">
        <p14:creationId xmlns:p14="http://schemas.microsoft.com/office/powerpoint/2010/main" val="14933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A0C5-D822-4403-AE63-2FC9FAAAFB2F}"/>
              </a:ext>
            </a:extLst>
          </p:cNvPr>
          <p:cNvSpPr>
            <a:spLocks noGrp="1"/>
          </p:cNvSpPr>
          <p:nvPr>
            <p:ph type="title"/>
          </p:nvPr>
        </p:nvSpPr>
        <p:spPr>
          <a:xfrm>
            <a:off x="0" y="0"/>
            <a:ext cx="12192000" cy="1153552"/>
          </a:xfrm>
        </p:spPr>
        <p:txBody>
          <a:bodyPr/>
          <a:lstStyle/>
          <a:p>
            <a:pPr algn="ctr"/>
            <a:r>
              <a:rPr lang="en-IN" b="1" dirty="0"/>
              <a:t>Data Points</a:t>
            </a:r>
            <a:endParaRPr lang="en-IN" dirty="0"/>
          </a:p>
        </p:txBody>
      </p:sp>
      <p:sp>
        <p:nvSpPr>
          <p:cNvPr id="3" name="Content Placeholder 2">
            <a:extLst>
              <a:ext uri="{FF2B5EF4-FFF2-40B4-BE49-F238E27FC236}">
                <a16:creationId xmlns:a16="http://schemas.microsoft.com/office/drawing/2014/main" id="{48E15775-C3C3-48B8-92D8-A9B101F4DC8D}"/>
              </a:ext>
            </a:extLst>
          </p:cNvPr>
          <p:cNvSpPr>
            <a:spLocks noGrp="1"/>
          </p:cNvSpPr>
          <p:nvPr>
            <p:ph idx="1"/>
          </p:nvPr>
        </p:nvSpPr>
        <p:spPr>
          <a:xfrm>
            <a:off x="787791" y="2166425"/>
            <a:ext cx="10902462" cy="4178104"/>
          </a:xfrm>
        </p:spPr>
        <p:txBody>
          <a:bodyPr>
            <a:normAutofit/>
          </a:bodyPr>
          <a:lstStyle/>
          <a:p>
            <a:pPr marL="514350" indent="-514350">
              <a:buAutoNum type="arabicPeriod"/>
            </a:pPr>
            <a:r>
              <a:rPr lang="en-IN" dirty="0"/>
              <a:t>From NYU Spatial Repository data feed we get New York Borough and neighbourhoods data.</a:t>
            </a:r>
          </a:p>
          <a:p>
            <a:pPr marL="514350" indent="-514350">
              <a:buAutoNum type="arabicPeriod"/>
            </a:pPr>
            <a:r>
              <a:rPr lang="en-IN" dirty="0"/>
              <a:t>Using </a:t>
            </a:r>
            <a:r>
              <a:rPr lang="en-IN" dirty="0" err="1"/>
              <a:t>geopy</a:t>
            </a:r>
            <a:r>
              <a:rPr lang="en-IN" dirty="0"/>
              <a:t> package we could get, geo location like latitude and longitude of each location</a:t>
            </a:r>
          </a:p>
          <a:p>
            <a:pPr marL="514350" indent="-514350">
              <a:buAutoNum type="arabicPeriod"/>
            </a:pPr>
            <a:r>
              <a:rPr lang="en-IN" dirty="0"/>
              <a:t>From foursquare API we can get,</a:t>
            </a:r>
          </a:p>
          <a:p>
            <a:pPr marL="0" indent="0">
              <a:buNone/>
            </a:pPr>
            <a:r>
              <a:rPr lang="en-IN" dirty="0"/>
              <a:t>	3.1.Restaurant Names </a:t>
            </a:r>
            <a:br>
              <a:rPr lang="en-IN" dirty="0"/>
            </a:br>
            <a:r>
              <a:rPr lang="en-IN" dirty="0"/>
              <a:t>	3.2. Id </a:t>
            </a:r>
            <a:br>
              <a:rPr lang="en-IN" dirty="0"/>
            </a:br>
            <a:r>
              <a:rPr lang="en-IN" dirty="0"/>
              <a:t>	3.3. location </a:t>
            </a:r>
            <a:br>
              <a:rPr lang="en-IN" dirty="0"/>
            </a:br>
            <a:r>
              <a:rPr lang="en-IN" dirty="0"/>
              <a:t>	3.4. ratings </a:t>
            </a:r>
            <a:br>
              <a:rPr lang="en-IN" dirty="0"/>
            </a:br>
            <a:r>
              <a:rPr lang="en-IN" dirty="0"/>
              <a:t>	3.5. menu</a:t>
            </a:r>
          </a:p>
          <a:p>
            <a:endParaRPr lang="en-IN" dirty="0"/>
          </a:p>
        </p:txBody>
      </p:sp>
    </p:spTree>
    <p:extLst>
      <p:ext uri="{BB962C8B-B14F-4D97-AF65-F5344CB8AC3E}">
        <p14:creationId xmlns:p14="http://schemas.microsoft.com/office/powerpoint/2010/main" val="306636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568D-00B4-4CD6-929E-29929DDDCF84}"/>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77E6A52C-2D0A-4FCA-AB8C-02FABB4FFEF1}"/>
              </a:ext>
            </a:extLst>
          </p:cNvPr>
          <p:cNvSpPr>
            <a:spLocks noGrp="1"/>
          </p:cNvSpPr>
          <p:nvPr>
            <p:ph idx="1"/>
          </p:nvPr>
        </p:nvSpPr>
        <p:spPr/>
        <p:txBody>
          <a:bodyPr>
            <a:normAutofit/>
          </a:bodyPr>
          <a:lstStyle/>
          <a:p>
            <a:r>
              <a:rPr lang="en-IN" dirty="0"/>
              <a:t>Using New York Neighbourhood data and foursquare API we found the neighbourhood details</a:t>
            </a:r>
          </a:p>
          <a:p>
            <a:r>
              <a:rPr lang="en-IN" dirty="0"/>
              <a:t>Used K Means clustering to group the same type of neighbourhoods</a:t>
            </a:r>
          </a:p>
          <a:p>
            <a:r>
              <a:rPr lang="en-IN" dirty="0"/>
              <a:t>Found the places of same neighbourhood as of Indian restaurants and less in number</a:t>
            </a:r>
          </a:p>
          <a:p>
            <a:r>
              <a:rPr lang="en-IN" dirty="0"/>
              <a:t>The same type neighbourhood with less restaurants were found good to start new restaurant.</a:t>
            </a:r>
          </a:p>
          <a:p>
            <a:pPr marL="0" indent="0">
              <a:buNone/>
            </a:pPr>
            <a:endParaRPr lang="en-IN" dirty="0"/>
          </a:p>
        </p:txBody>
      </p:sp>
    </p:spTree>
    <p:extLst>
      <p:ext uri="{BB962C8B-B14F-4D97-AF65-F5344CB8AC3E}">
        <p14:creationId xmlns:p14="http://schemas.microsoft.com/office/powerpoint/2010/main" val="132202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7868-5962-4207-8857-3BD90B477D45}"/>
              </a:ext>
            </a:extLst>
          </p:cNvPr>
          <p:cNvSpPr>
            <a:spLocks noGrp="1"/>
          </p:cNvSpPr>
          <p:nvPr>
            <p:ph type="title"/>
          </p:nvPr>
        </p:nvSpPr>
        <p:spPr>
          <a:xfrm>
            <a:off x="838200" y="0"/>
            <a:ext cx="10515600" cy="1772529"/>
          </a:xfrm>
        </p:spPr>
        <p:txBody>
          <a:bodyPr/>
          <a:lstStyle/>
          <a:p>
            <a:pPr algn="ctr"/>
            <a:r>
              <a:rPr lang="en-IN" b="1" dirty="0"/>
              <a:t>Results</a:t>
            </a:r>
            <a:br>
              <a:rPr lang="en-IN" b="1" dirty="0"/>
            </a:br>
            <a:endParaRPr lang="en-IN" dirty="0"/>
          </a:p>
        </p:txBody>
      </p:sp>
      <p:sp>
        <p:nvSpPr>
          <p:cNvPr id="3" name="Content Placeholder 2">
            <a:extLst>
              <a:ext uri="{FF2B5EF4-FFF2-40B4-BE49-F238E27FC236}">
                <a16:creationId xmlns:a16="http://schemas.microsoft.com/office/drawing/2014/main" id="{241A9DCC-55EA-480F-AF4A-AC44C987FB30}"/>
              </a:ext>
            </a:extLst>
          </p:cNvPr>
          <p:cNvSpPr>
            <a:spLocks noGrp="1"/>
          </p:cNvSpPr>
          <p:nvPr>
            <p:ph idx="1"/>
          </p:nvPr>
        </p:nvSpPr>
        <p:spPr>
          <a:xfrm>
            <a:off x="492370" y="2236762"/>
            <a:ext cx="11437034" cy="4621238"/>
          </a:xfrm>
        </p:spPr>
        <p:txBody>
          <a:bodyPr>
            <a:normAutofit fontScale="55000" lnSpcReduction="20000"/>
          </a:bodyPr>
          <a:lstStyle/>
          <a:p>
            <a:r>
              <a:rPr lang="en-IN" sz="2900" dirty="0"/>
              <a:t>After comparing the neighbourhood with top Indian restaurants and the same type neighbourhood with less restaurants we found below neighbourhoods good to start one: </a:t>
            </a:r>
            <a:br>
              <a:rPr lang="en-IN" sz="2900" dirty="0"/>
            </a:br>
            <a:endParaRPr lang="en-IN" sz="2900" dirty="0"/>
          </a:p>
          <a:p>
            <a:pPr marL="457200" lvl="1" indent="0">
              <a:buNone/>
            </a:pPr>
            <a:r>
              <a:rPr lang="en-IN" sz="2900" dirty="0"/>
              <a:t>Marble Hill </a:t>
            </a:r>
            <a:br>
              <a:rPr lang="en-IN" sz="2900" dirty="0"/>
            </a:br>
            <a:r>
              <a:rPr lang="en-IN" sz="2900" dirty="0"/>
              <a:t>Chinatown </a:t>
            </a:r>
            <a:br>
              <a:rPr lang="en-IN" sz="2900" dirty="0"/>
            </a:br>
            <a:r>
              <a:rPr lang="en-IN" sz="2900" dirty="0"/>
              <a:t>Washington Heights </a:t>
            </a:r>
            <a:br>
              <a:rPr lang="en-IN" sz="2900" dirty="0"/>
            </a:br>
            <a:r>
              <a:rPr lang="en-IN" sz="2900" dirty="0"/>
              <a:t>Hamilton Heights </a:t>
            </a:r>
            <a:br>
              <a:rPr lang="en-IN" sz="2900" dirty="0"/>
            </a:br>
            <a:r>
              <a:rPr lang="en-IN" sz="2900" dirty="0"/>
              <a:t>Manhattanville </a:t>
            </a:r>
            <a:br>
              <a:rPr lang="en-IN" sz="2900" dirty="0"/>
            </a:br>
            <a:r>
              <a:rPr lang="en-IN" sz="2900" dirty="0"/>
              <a:t>Central Harlem </a:t>
            </a:r>
            <a:br>
              <a:rPr lang="en-IN" sz="2900" dirty="0"/>
            </a:br>
            <a:r>
              <a:rPr lang="en-IN" sz="2900" dirty="0"/>
              <a:t>Yorkville </a:t>
            </a:r>
            <a:br>
              <a:rPr lang="en-IN" sz="2900" dirty="0"/>
            </a:br>
            <a:r>
              <a:rPr lang="en-IN" sz="2900" dirty="0"/>
              <a:t>Lenox Hill </a:t>
            </a:r>
            <a:br>
              <a:rPr lang="en-IN" sz="2900" dirty="0"/>
            </a:br>
            <a:r>
              <a:rPr lang="en-IN" sz="2900" dirty="0"/>
              <a:t>Clinton </a:t>
            </a:r>
            <a:br>
              <a:rPr lang="en-IN" sz="2900" dirty="0"/>
            </a:br>
            <a:r>
              <a:rPr lang="en-IN" sz="2900" dirty="0"/>
              <a:t>Chelsea </a:t>
            </a:r>
            <a:br>
              <a:rPr lang="en-IN" sz="2900" dirty="0"/>
            </a:br>
            <a:r>
              <a:rPr lang="en-IN" sz="2900" dirty="0"/>
              <a:t>Greenwich Village </a:t>
            </a:r>
            <a:br>
              <a:rPr lang="en-IN" sz="2900" dirty="0"/>
            </a:br>
            <a:r>
              <a:rPr lang="en-IN" sz="2900" dirty="0"/>
              <a:t>East Village </a:t>
            </a:r>
            <a:br>
              <a:rPr lang="en-IN" sz="2900" dirty="0"/>
            </a:br>
            <a:r>
              <a:rPr lang="en-IN" sz="2900" dirty="0"/>
              <a:t>Soho </a:t>
            </a:r>
            <a:br>
              <a:rPr lang="en-IN" sz="2900" dirty="0"/>
            </a:br>
            <a:r>
              <a:rPr lang="en-IN" sz="2900" dirty="0"/>
              <a:t>West Village </a:t>
            </a:r>
            <a:br>
              <a:rPr lang="en-IN" sz="2900" dirty="0"/>
            </a:br>
            <a:r>
              <a:rPr lang="en-IN" sz="2900" dirty="0"/>
              <a:t>Morningside Heights </a:t>
            </a:r>
            <a:br>
              <a:rPr lang="en-IN" sz="2900" dirty="0"/>
            </a:br>
            <a:r>
              <a:rPr lang="en-IN" sz="2900" dirty="0" err="1"/>
              <a:t>Noho</a:t>
            </a:r>
            <a:r>
              <a:rPr lang="en-IN" sz="2900" dirty="0"/>
              <a:t> </a:t>
            </a:r>
            <a:br>
              <a:rPr lang="en-IN" sz="2900" dirty="0"/>
            </a:br>
            <a:r>
              <a:rPr lang="en-IN" sz="2900" dirty="0"/>
              <a:t>Civic </a:t>
            </a:r>
            <a:r>
              <a:rPr lang="en-IN" sz="2900" dirty="0" err="1"/>
              <a:t>Center</a:t>
            </a:r>
            <a:r>
              <a:rPr lang="en-IN" sz="2900" dirty="0"/>
              <a:t> </a:t>
            </a:r>
            <a:br>
              <a:rPr lang="en-IN" sz="2900" dirty="0"/>
            </a:br>
            <a:r>
              <a:rPr lang="en-IN" sz="2900" dirty="0"/>
              <a:t>Stuyvesant Town</a:t>
            </a:r>
          </a:p>
          <a:p>
            <a:endParaRPr lang="en-IN" dirty="0"/>
          </a:p>
        </p:txBody>
      </p:sp>
    </p:spTree>
    <p:extLst>
      <p:ext uri="{BB962C8B-B14F-4D97-AF65-F5344CB8AC3E}">
        <p14:creationId xmlns:p14="http://schemas.microsoft.com/office/powerpoint/2010/main" val="73253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6870-91C3-47C5-B8D3-5781FCDF8D80}"/>
              </a:ext>
            </a:extLst>
          </p:cNvPr>
          <p:cNvSpPr>
            <a:spLocks noGrp="1"/>
          </p:cNvSpPr>
          <p:nvPr>
            <p:ph type="title"/>
          </p:nvPr>
        </p:nvSpPr>
        <p:spPr/>
        <p:txBody>
          <a:bodyPr>
            <a:normAutofit fontScale="90000"/>
          </a:bodyPr>
          <a:lstStyle/>
          <a:p>
            <a:pPr algn="ctr"/>
            <a:r>
              <a:rPr lang="en-IN" b="1" dirty="0"/>
              <a:t>Discussion</a:t>
            </a:r>
            <a:br>
              <a:rPr lang="en-IN" b="1" dirty="0"/>
            </a:br>
            <a:endParaRPr lang="en-IN" dirty="0"/>
          </a:p>
        </p:txBody>
      </p:sp>
      <p:sp>
        <p:nvSpPr>
          <p:cNvPr id="3" name="Content Placeholder 2">
            <a:extLst>
              <a:ext uri="{FF2B5EF4-FFF2-40B4-BE49-F238E27FC236}">
                <a16:creationId xmlns:a16="http://schemas.microsoft.com/office/drawing/2014/main" id="{6F410D6A-8F8E-4BA2-B40A-CCCDB11A0CFC}"/>
              </a:ext>
            </a:extLst>
          </p:cNvPr>
          <p:cNvSpPr>
            <a:spLocks noGrp="1"/>
          </p:cNvSpPr>
          <p:nvPr>
            <p:ph idx="1"/>
          </p:nvPr>
        </p:nvSpPr>
        <p:spPr/>
        <p:txBody>
          <a:bodyPr/>
          <a:lstStyle/>
          <a:p>
            <a:r>
              <a:rPr lang="en-IN" dirty="0"/>
              <a:t>We could use more features from </a:t>
            </a:r>
            <a:r>
              <a:rPr lang="en-IN" dirty="0" err="1"/>
              <a:t>api</a:t>
            </a:r>
            <a:r>
              <a:rPr lang="en-IN" dirty="0"/>
              <a:t> to find the ratings and menu of those restaurants to find the best </a:t>
            </a:r>
            <a:r>
              <a:rPr lang="en-IN" dirty="0" err="1"/>
              <a:t>restuarants</a:t>
            </a:r>
            <a:r>
              <a:rPr lang="en-IN" dirty="0"/>
              <a:t> and the most famous menu they provide. We could also group the result </a:t>
            </a:r>
            <a:r>
              <a:rPr lang="en-IN" dirty="0" err="1"/>
              <a:t>neigborhoods</a:t>
            </a:r>
            <a:r>
              <a:rPr lang="en-IN" dirty="0"/>
              <a:t> to find individual </a:t>
            </a:r>
            <a:r>
              <a:rPr lang="en-IN" dirty="0" err="1"/>
              <a:t>characterisitics</a:t>
            </a:r>
            <a:r>
              <a:rPr lang="en-IN" dirty="0"/>
              <a:t> of those.</a:t>
            </a:r>
          </a:p>
        </p:txBody>
      </p:sp>
    </p:spTree>
    <p:extLst>
      <p:ext uri="{BB962C8B-B14F-4D97-AF65-F5344CB8AC3E}">
        <p14:creationId xmlns:p14="http://schemas.microsoft.com/office/powerpoint/2010/main" val="269230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D727-907A-4C85-95D1-B1318ED07CB1}"/>
              </a:ext>
            </a:extLst>
          </p:cNvPr>
          <p:cNvSpPr>
            <a:spLocks noGrp="1"/>
          </p:cNvSpPr>
          <p:nvPr>
            <p:ph type="title"/>
          </p:nvPr>
        </p:nvSpPr>
        <p:spPr/>
        <p:txBody>
          <a:bodyPr>
            <a:normAutofit fontScale="90000"/>
          </a:bodyPr>
          <a:lstStyle/>
          <a:p>
            <a:pPr algn="ctr"/>
            <a:r>
              <a:rPr lang="en-IN" b="1" dirty="0"/>
              <a:t>Conclusion</a:t>
            </a:r>
            <a:br>
              <a:rPr lang="en-IN" b="1" dirty="0"/>
            </a:br>
            <a:endParaRPr lang="en-IN" dirty="0"/>
          </a:p>
        </p:txBody>
      </p:sp>
      <p:sp>
        <p:nvSpPr>
          <p:cNvPr id="3" name="Content Placeholder 2">
            <a:extLst>
              <a:ext uri="{FF2B5EF4-FFF2-40B4-BE49-F238E27FC236}">
                <a16:creationId xmlns:a16="http://schemas.microsoft.com/office/drawing/2014/main" id="{DD131039-F819-4B75-8636-F0C9EB65CB39}"/>
              </a:ext>
            </a:extLst>
          </p:cNvPr>
          <p:cNvSpPr>
            <a:spLocks noGrp="1"/>
          </p:cNvSpPr>
          <p:nvPr>
            <p:ph idx="1"/>
          </p:nvPr>
        </p:nvSpPr>
        <p:spPr/>
        <p:txBody>
          <a:bodyPr/>
          <a:lstStyle/>
          <a:p>
            <a:r>
              <a:rPr lang="en-IN" dirty="0"/>
              <a:t>We found the best neighbourhoods to start an Indian restaurant in Manhattan using data science</a:t>
            </a:r>
          </a:p>
        </p:txBody>
      </p:sp>
    </p:spTree>
    <p:extLst>
      <p:ext uri="{BB962C8B-B14F-4D97-AF65-F5344CB8AC3E}">
        <p14:creationId xmlns:p14="http://schemas.microsoft.com/office/powerpoint/2010/main" val="358085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BB1675-F851-4261-B9D2-DCD7A90F9CBA}"/>
              </a:ext>
            </a:extLst>
          </p:cNvPr>
          <p:cNvSpPr/>
          <p:nvPr/>
        </p:nvSpPr>
        <p:spPr>
          <a:xfrm rot="20821094">
            <a:off x="1642447" y="2642957"/>
            <a:ext cx="9468703" cy="1446550"/>
          </a:xfrm>
          <a:prstGeom prst="rect">
            <a:avLst/>
          </a:prstGeom>
          <a:noFill/>
        </p:spPr>
        <p:txBody>
          <a:bodyPr wrap="square" lIns="91440" tIns="45720" rIns="91440" bIns="45720">
            <a:spAutoFit/>
          </a:bodyPr>
          <a:lstStyle/>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19422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TotalTime>
  <Words>389</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Finding Neighbourhood to start Indian restaurant in Manhattan, New York</vt:lpstr>
      <vt:lpstr>Business Problem Section</vt:lpstr>
      <vt:lpstr>Solution</vt:lpstr>
      <vt:lpstr>Data Points</vt:lpstr>
      <vt:lpstr>Methodology</vt:lpstr>
      <vt:lpstr>Results </vt:lpstr>
      <vt:lpstr>Discussion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to start indian resturant in Manhattan, New York</dc:title>
  <dc:creator>preethi v</dc:creator>
  <cp:lastModifiedBy>preethi v</cp:lastModifiedBy>
  <cp:revision>22</cp:revision>
  <dcterms:created xsi:type="dcterms:W3CDTF">2019-01-31T09:39:43Z</dcterms:created>
  <dcterms:modified xsi:type="dcterms:W3CDTF">2019-01-31T10:19:24Z</dcterms:modified>
</cp:coreProperties>
</file>