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Default Extension="png" ContentType="image/png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rawing19.xml" ContentType="application/vnd.ms-office.drawingml.diagramDrawing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notesSlides/notesSlide11.xml" ContentType="application/vnd.openxmlformats-officedocument.presentationml.notesSlid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drawing20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notesSlides/notesSlide10.xml" ContentType="application/vnd.openxmlformats-officedocument.presentationml.notesSlid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notesMasterIdLst>
    <p:notesMasterId r:id="rId16"/>
  </p:notesMasterIdLst>
  <p:handoutMasterIdLst>
    <p:handoutMasterId r:id="rId17"/>
  </p:handoutMasterIdLst>
  <p:sldIdLst>
    <p:sldId id="257" r:id="rId2"/>
    <p:sldId id="320" r:id="rId3"/>
    <p:sldId id="321" r:id="rId4"/>
    <p:sldId id="322" r:id="rId5"/>
    <p:sldId id="325" r:id="rId6"/>
    <p:sldId id="323" r:id="rId7"/>
    <p:sldId id="326" r:id="rId8"/>
    <p:sldId id="327" r:id="rId9"/>
    <p:sldId id="328" r:id="rId10"/>
    <p:sldId id="330" r:id="rId11"/>
    <p:sldId id="331" r:id="rId12"/>
    <p:sldId id="333" r:id="rId13"/>
    <p:sldId id="335" r:id="rId14"/>
    <p:sldId id="334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chemeClr val="tx1"/>
    </p:penClr>
  </p:showPr>
  <p:clrMru>
    <a:srgbClr val="FF6600"/>
    <a:srgbClr val="60F888"/>
    <a:srgbClr val="000099"/>
    <a:srgbClr val="FFFF66"/>
    <a:srgbClr val="FFFF99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581" autoAdjust="0"/>
  </p:normalViewPr>
  <p:slideViewPr>
    <p:cSldViewPr>
      <p:cViewPr>
        <p:scale>
          <a:sx n="75" d="100"/>
          <a:sy n="75" d="100"/>
        </p:scale>
        <p:origin x="-101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C3073-E4E4-4BC0-8BFC-7C7D0B8A19E3}" type="doc">
      <dgm:prSet loTypeId="urn:microsoft.com/office/officeart/2005/8/layout/cycle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A11238-75EE-4A47-922F-10A4D1EB21BD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0099"/>
              </a:solidFill>
            </a:rPr>
            <a:t>START</a:t>
          </a:r>
        </a:p>
        <a:p>
          <a:r>
            <a:rPr lang="en-US" sz="1200" b="1" dirty="0" smtClean="0">
              <a:solidFill>
                <a:srgbClr val="000099"/>
              </a:solidFill>
            </a:rPr>
            <a:t>Eligible students may arrive for counseling at places convenient to them</a:t>
          </a:r>
          <a:endParaRPr lang="en-US" sz="1200" b="1" dirty="0">
            <a:solidFill>
              <a:srgbClr val="000099"/>
            </a:solidFill>
          </a:endParaRPr>
        </a:p>
      </dgm:t>
    </dgm:pt>
    <dgm:pt modelId="{443685AB-E525-4A59-A739-FDE17E9D5861}" type="parTrans" cxnId="{77929A02-8102-4173-BCCB-733D3467B0FF}">
      <dgm:prSet/>
      <dgm:spPr/>
      <dgm:t>
        <a:bodyPr/>
        <a:lstStyle/>
        <a:p>
          <a:endParaRPr lang="en-US"/>
        </a:p>
      </dgm:t>
    </dgm:pt>
    <dgm:pt modelId="{9B73FF23-E955-473C-84C8-AFA2C709DE67}" type="sibTrans" cxnId="{77929A02-8102-4173-BCCB-733D3467B0FF}">
      <dgm:prSet/>
      <dgm:spPr/>
      <dgm:t>
        <a:bodyPr/>
        <a:lstStyle/>
        <a:p>
          <a:endParaRPr lang="en-US" sz="2000" b="1">
            <a:solidFill>
              <a:srgbClr val="000099"/>
            </a:solidFill>
          </a:endParaRPr>
        </a:p>
      </dgm:t>
    </dgm:pt>
    <dgm:pt modelId="{67B55854-9242-4518-A378-3F2C2F5F1E88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0099"/>
              </a:solidFill>
            </a:rPr>
            <a:t>Available Seats are shown and they lock their choices among them</a:t>
          </a:r>
          <a:endParaRPr lang="en-US" sz="1200" b="1" dirty="0">
            <a:solidFill>
              <a:srgbClr val="000099"/>
            </a:solidFill>
          </a:endParaRPr>
        </a:p>
      </dgm:t>
    </dgm:pt>
    <dgm:pt modelId="{D51DB1B3-4CCB-46F7-82D0-128F026F0FF2}" type="parTrans" cxnId="{71C60D0A-CE43-4CC6-9DEB-6C5EB7B4B59F}">
      <dgm:prSet/>
      <dgm:spPr/>
      <dgm:t>
        <a:bodyPr/>
        <a:lstStyle/>
        <a:p>
          <a:endParaRPr lang="en-US"/>
        </a:p>
      </dgm:t>
    </dgm:pt>
    <dgm:pt modelId="{526F72B6-CADF-4130-A9DD-EBD440F2E2C9}" type="sibTrans" cxnId="{71C60D0A-CE43-4CC6-9DEB-6C5EB7B4B59F}">
      <dgm:prSet/>
      <dgm:spPr/>
      <dgm:t>
        <a:bodyPr/>
        <a:lstStyle/>
        <a:p>
          <a:endParaRPr lang="en-US" sz="2000" b="1">
            <a:solidFill>
              <a:srgbClr val="000099"/>
            </a:solidFill>
          </a:endParaRPr>
        </a:p>
      </dgm:t>
    </dgm:pt>
    <dgm:pt modelId="{1B0E7AB9-D155-406F-B22D-0E9937A68799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0099"/>
              </a:solidFill>
            </a:rPr>
            <a:t>They are allowed to do this till the day end when the data is processed</a:t>
          </a:r>
          <a:endParaRPr lang="en-US" sz="1200" b="1" dirty="0">
            <a:solidFill>
              <a:srgbClr val="000099"/>
            </a:solidFill>
          </a:endParaRPr>
        </a:p>
      </dgm:t>
    </dgm:pt>
    <dgm:pt modelId="{E876E9C8-7A85-45F3-AB57-5022285CAB19}" type="parTrans" cxnId="{6539366E-07B1-4BD6-9D42-D206C231A2A5}">
      <dgm:prSet/>
      <dgm:spPr/>
      <dgm:t>
        <a:bodyPr/>
        <a:lstStyle/>
        <a:p>
          <a:endParaRPr lang="en-US"/>
        </a:p>
      </dgm:t>
    </dgm:pt>
    <dgm:pt modelId="{D5056397-0FFC-4999-B40B-01A66818CFD7}" type="sibTrans" cxnId="{6539366E-07B1-4BD6-9D42-D206C231A2A5}">
      <dgm:prSet/>
      <dgm:spPr/>
      <dgm:t>
        <a:bodyPr/>
        <a:lstStyle/>
        <a:p>
          <a:endParaRPr lang="en-US"/>
        </a:p>
      </dgm:t>
    </dgm:pt>
    <dgm:pt modelId="{B9BEAF3A-6C1F-4A41-AB6E-BDF8FD253A9B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0099"/>
              </a:solidFill>
            </a:rPr>
            <a:t>Data from all across India is sorted based on choice and rank and updated at every center</a:t>
          </a:r>
          <a:endParaRPr lang="en-US" sz="1200" b="1" dirty="0">
            <a:solidFill>
              <a:srgbClr val="000099"/>
            </a:solidFill>
          </a:endParaRPr>
        </a:p>
      </dgm:t>
    </dgm:pt>
    <dgm:pt modelId="{4E61F24E-B703-4E4B-BD8B-003DDF6854E0}" type="parTrans" cxnId="{3700A271-2EB1-4E4E-AFFA-B931FEC974D3}">
      <dgm:prSet/>
      <dgm:spPr/>
      <dgm:t>
        <a:bodyPr/>
        <a:lstStyle/>
        <a:p>
          <a:endParaRPr lang="en-US"/>
        </a:p>
      </dgm:t>
    </dgm:pt>
    <dgm:pt modelId="{C2976531-B160-4293-A4FB-51F812266749}" type="sibTrans" cxnId="{3700A271-2EB1-4E4E-AFFA-B931FEC974D3}">
      <dgm:prSet/>
      <dgm:spPr/>
      <dgm:t>
        <a:bodyPr/>
        <a:lstStyle/>
        <a:p>
          <a:endParaRPr lang="en-US"/>
        </a:p>
      </dgm:t>
    </dgm:pt>
    <dgm:pt modelId="{2D6B1F82-8C1F-4DA8-A153-62F3CA881D7C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000099"/>
              </a:solidFill>
            </a:rPr>
            <a:t>The students are shown their allotted seat, if available on processing, the following day. This cycle continues.</a:t>
          </a:r>
          <a:endParaRPr lang="en-US" sz="1200" b="1" dirty="0">
            <a:solidFill>
              <a:srgbClr val="000099"/>
            </a:solidFill>
          </a:endParaRPr>
        </a:p>
      </dgm:t>
    </dgm:pt>
    <dgm:pt modelId="{47401E42-4C24-4695-9767-3F05E9833250}" type="parTrans" cxnId="{120C5538-6900-48B1-A72E-F846208A6771}">
      <dgm:prSet/>
      <dgm:spPr/>
    </dgm:pt>
    <dgm:pt modelId="{080ADBAF-F978-4E76-9FD6-C28A15C710D7}" type="sibTrans" cxnId="{120C5538-6900-48B1-A72E-F846208A6771}">
      <dgm:prSet/>
      <dgm:spPr/>
    </dgm:pt>
    <dgm:pt modelId="{16ED3A01-5DFC-480B-84F9-10C9DBCA29ED}" type="pres">
      <dgm:prSet presAssocID="{926C3073-E4E4-4BC0-8BFC-7C7D0B8A19E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13B868B-0641-40D9-A622-11FBC10839E9}" type="pres">
      <dgm:prSet presAssocID="{C0A11238-75EE-4A47-922F-10A4D1EB21BD}" presName="node" presStyleLbl="node1" presStyleIdx="0" presStyleCnt="5" custScaleX="2557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3854A3-1711-4285-8F8E-2AE14F6EADF2}" type="pres">
      <dgm:prSet presAssocID="{C0A11238-75EE-4A47-922F-10A4D1EB21BD}" presName="spNode" presStyleCnt="0"/>
      <dgm:spPr/>
    </dgm:pt>
    <dgm:pt modelId="{D046A357-0C9F-459D-A890-3D1A250D8A08}" type="pres">
      <dgm:prSet presAssocID="{9B73FF23-E955-473C-84C8-AFA2C709DE67}" presName="sibTrans" presStyleLbl="sibTrans1D1" presStyleIdx="0" presStyleCnt="5"/>
      <dgm:spPr/>
      <dgm:t>
        <a:bodyPr/>
        <a:lstStyle/>
        <a:p>
          <a:endParaRPr lang="en-IN"/>
        </a:p>
      </dgm:t>
    </dgm:pt>
    <dgm:pt modelId="{B312CEC4-DB52-4C2D-9101-A4A2731FCC80}" type="pres">
      <dgm:prSet presAssocID="{67B55854-9242-4518-A378-3F2C2F5F1E88}" presName="node" presStyleLbl="node1" presStyleIdx="1" presStyleCnt="5" custScaleX="162738" custScaleY="83729" custRadScaleRad="90077" custRadScaleInc="513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E1D14-EF4A-4E40-B937-0B14C9CF76CB}" type="pres">
      <dgm:prSet presAssocID="{67B55854-9242-4518-A378-3F2C2F5F1E88}" presName="spNode" presStyleCnt="0"/>
      <dgm:spPr/>
    </dgm:pt>
    <dgm:pt modelId="{2CDCCC17-6C9F-4049-ADEA-26310059ADCB}" type="pres">
      <dgm:prSet presAssocID="{526F72B6-CADF-4130-A9DD-EBD440F2E2C9}" presName="sibTrans" presStyleLbl="sibTrans1D1" presStyleIdx="1" presStyleCnt="5"/>
      <dgm:spPr/>
      <dgm:t>
        <a:bodyPr/>
        <a:lstStyle/>
        <a:p>
          <a:endParaRPr lang="en-IN"/>
        </a:p>
      </dgm:t>
    </dgm:pt>
    <dgm:pt modelId="{FDCBBB61-374B-4D2C-A91A-AC1055D505D1}" type="pres">
      <dgm:prSet presAssocID="{1B0E7AB9-D155-406F-B22D-0E9937A68799}" presName="node" presStyleLbl="node1" presStyleIdx="2" presStyleCnt="5" custScaleX="202984" custRadScaleRad="107535" custRadScaleInc="-604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6B5BC-E909-46D3-97F6-A530D59C081D}" type="pres">
      <dgm:prSet presAssocID="{1B0E7AB9-D155-406F-B22D-0E9937A68799}" presName="spNode" presStyleCnt="0"/>
      <dgm:spPr/>
    </dgm:pt>
    <dgm:pt modelId="{6DD59A47-42FE-433D-AD1D-74B0C664FD36}" type="pres">
      <dgm:prSet presAssocID="{D5056397-0FFC-4999-B40B-01A66818CFD7}" presName="sibTrans" presStyleLbl="sibTrans1D1" presStyleIdx="2" presStyleCnt="5"/>
      <dgm:spPr/>
      <dgm:t>
        <a:bodyPr/>
        <a:lstStyle/>
        <a:p>
          <a:endParaRPr lang="en-IN"/>
        </a:p>
      </dgm:t>
    </dgm:pt>
    <dgm:pt modelId="{419A77C8-ACFB-4023-A67D-B65E0A4075F3}" type="pres">
      <dgm:prSet presAssocID="{B9BEAF3A-6C1F-4A41-AB6E-BDF8FD253A9B}" presName="node" presStyleLbl="node1" presStyleIdx="3" presStyleCnt="5" custScaleX="178880" custScaleY="112708" custRadScaleRad="107857" custRadScaleInc="623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E28FA-546D-4E31-AD7E-8175B97B808D}" type="pres">
      <dgm:prSet presAssocID="{B9BEAF3A-6C1F-4A41-AB6E-BDF8FD253A9B}" presName="spNode" presStyleCnt="0"/>
      <dgm:spPr/>
    </dgm:pt>
    <dgm:pt modelId="{6B06BEF0-CBA1-4832-B444-EE9E8CA676ED}" type="pres">
      <dgm:prSet presAssocID="{C2976531-B160-4293-A4FB-51F812266749}" presName="sibTrans" presStyleLbl="sibTrans1D1" presStyleIdx="3" presStyleCnt="5"/>
      <dgm:spPr/>
      <dgm:t>
        <a:bodyPr/>
        <a:lstStyle/>
        <a:p>
          <a:endParaRPr lang="en-IN"/>
        </a:p>
      </dgm:t>
    </dgm:pt>
    <dgm:pt modelId="{2C339F8A-AE30-4E13-96FC-DEABA046F4AD}" type="pres">
      <dgm:prSet presAssocID="{2D6B1F82-8C1F-4DA8-A153-62F3CA881D7C}" presName="node" presStyleLbl="node1" presStyleIdx="4" presStyleCnt="5" custScaleX="156346" custScaleY="109584" custRadScaleRad="109864" custRadScaleInc="-21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456CE-5BC7-4765-9EFA-AF2D817D0970}" type="pres">
      <dgm:prSet presAssocID="{2D6B1F82-8C1F-4DA8-A153-62F3CA881D7C}" presName="spNode" presStyleCnt="0"/>
      <dgm:spPr/>
    </dgm:pt>
    <dgm:pt modelId="{0F493344-879B-4CAF-B494-221C6594AD72}" type="pres">
      <dgm:prSet presAssocID="{080ADBAF-F978-4E76-9FD6-C28A15C710D7}" presName="sibTrans" presStyleLbl="sibTrans1D1" presStyleIdx="4" presStyleCnt="5"/>
      <dgm:spPr/>
    </dgm:pt>
  </dgm:ptLst>
  <dgm:cxnLst>
    <dgm:cxn modelId="{416AE067-C447-4B1A-A59C-65E1F214BF57}" type="presOf" srcId="{67B55854-9242-4518-A378-3F2C2F5F1E88}" destId="{B312CEC4-DB52-4C2D-9101-A4A2731FCC80}" srcOrd="0" destOrd="0" presId="urn:microsoft.com/office/officeart/2005/8/layout/cycle5"/>
    <dgm:cxn modelId="{41F3114E-600A-4D72-AC2B-65B46550006F}" type="presOf" srcId="{526F72B6-CADF-4130-A9DD-EBD440F2E2C9}" destId="{2CDCCC17-6C9F-4049-ADEA-26310059ADCB}" srcOrd="0" destOrd="0" presId="urn:microsoft.com/office/officeart/2005/8/layout/cycle5"/>
    <dgm:cxn modelId="{77929A02-8102-4173-BCCB-733D3467B0FF}" srcId="{926C3073-E4E4-4BC0-8BFC-7C7D0B8A19E3}" destId="{C0A11238-75EE-4A47-922F-10A4D1EB21BD}" srcOrd="0" destOrd="0" parTransId="{443685AB-E525-4A59-A739-FDE17E9D5861}" sibTransId="{9B73FF23-E955-473C-84C8-AFA2C709DE67}"/>
    <dgm:cxn modelId="{6539366E-07B1-4BD6-9D42-D206C231A2A5}" srcId="{926C3073-E4E4-4BC0-8BFC-7C7D0B8A19E3}" destId="{1B0E7AB9-D155-406F-B22D-0E9937A68799}" srcOrd="2" destOrd="0" parTransId="{E876E9C8-7A85-45F3-AB57-5022285CAB19}" sibTransId="{D5056397-0FFC-4999-B40B-01A66818CFD7}"/>
    <dgm:cxn modelId="{120C5538-6900-48B1-A72E-F846208A6771}" srcId="{926C3073-E4E4-4BC0-8BFC-7C7D0B8A19E3}" destId="{2D6B1F82-8C1F-4DA8-A153-62F3CA881D7C}" srcOrd="4" destOrd="0" parTransId="{47401E42-4C24-4695-9767-3F05E9833250}" sibTransId="{080ADBAF-F978-4E76-9FD6-C28A15C710D7}"/>
    <dgm:cxn modelId="{302021E5-38FE-4CEB-B1D5-8860E72143F7}" type="presOf" srcId="{B9BEAF3A-6C1F-4A41-AB6E-BDF8FD253A9B}" destId="{419A77C8-ACFB-4023-A67D-B65E0A4075F3}" srcOrd="0" destOrd="0" presId="urn:microsoft.com/office/officeart/2005/8/layout/cycle5"/>
    <dgm:cxn modelId="{71C60D0A-CE43-4CC6-9DEB-6C5EB7B4B59F}" srcId="{926C3073-E4E4-4BC0-8BFC-7C7D0B8A19E3}" destId="{67B55854-9242-4518-A378-3F2C2F5F1E88}" srcOrd="1" destOrd="0" parTransId="{D51DB1B3-4CCB-46F7-82D0-128F026F0FF2}" sibTransId="{526F72B6-CADF-4130-A9DD-EBD440F2E2C9}"/>
    <dgm:cxn modelId="{F43F0C6E-E521-44A2-BE5F-64C3C9F1E0B0}" type="presOf" srcId="{C0A11238-75EE-4A47-922F-10A4D1EB21BD}" destId="{613B868B-0641-40D9-A622-11FBC10839E9}" srcOrd="0" destOrd="0" presId="urn:microsoft.com/office/officeart/2005/8/layout/cycle5"/>
    <dgm:cxn modelId="{BA34E43E-20B2-4A87-9ACA-840489FA8333}" type="presOf" srcId="{C2976531-B160-4293-A4FB-51F812266749}" destId="{6B06BEF0-CBA1-4832-B444-EE9E8CA676ED}" srcOrd="0" destOrd="0" presId="urn:microsoft.com/office/officeart/2005/8/layout/cycle5"/>
    <dgm:cxn modelId="{F7A210AE-10D7-4909-9B34-3AC903CC8ABB}" type="presOf" srcId="{2D6B1F82-8C1F-4DA8-A153-62F3CA881D7C}" destId="{2C339F8A-AE30-4E13-96FC-DEABA046F4AD}" srcOrd="0" destOrd="0" presId="urn:microsoft.com/office/officeart/2005/8/layout/cycle5"/>
    <dgm:cxn modelId="{3700A271-2EB1-4E4E-AFFA-B931FEC974D3}" srcId="{926C3073-E4E4-4BC0-8BFC-7C7D0B8A19E3}" destId="{B9BEAF3A-6C1F-4A41-AB6E-BDF8FD253A9B}" srcOrd="3" destOrd="0" parTransId="{4E61F24E-B703-4E4B-BD8B-003DDF6854E0}" sibTransId="{C2976531-B160-4293-A4FB-51F812266749}"/>
    <dgm:cxn modelId="{94FE325D-67F7-4235-8AB5-4B6D886BDDC2}" type="presOf" srcId="{D5056397-0FFC-4999-B40B-01A66818CFD7}" destId="{6DD59A47-42FE-433D-AD1D-74B0C664FD36}" srcOrd="0" destOrd="0" presId="urn:microsoft.com/office/officeart/2005/8/layout/cycle5"/>
    <dgm:cxn modelId="{24ADB3D1-9A55-4258-AC97-E08F97B3652E}" type="presOf" srcId="{9B73FF23-E955-473C-84C8-AFA2C709DE67}" destId="{D046A357-0C9F-459D-A890-3D1A250D8A08}" srcOrd="0" destOrd="0" presId="urn:microsoft.com/office/officeart/2005/8/layout/cycle5"/>
    <dgm:cxn modelId="{461C8732-607E-464A-A487-144AC351486B}" type="presOf" srcId="{926C3073-E4E4-4BC0-8BFC-7C7D0B8A19E3}" destId="{16ED3A01-5DFC-480B-84F9-10C9DBCA29ED}" srcOrd="0" destOrd="0" presId="urn:microsoft.com/office/officeart/2005/8/layout/cycle5"/>
    <dgm:cxn modelId="{35F0FEF2-DFA1-4062-B0AE-5F0337DD8D66}" type="presOf" srcId="{1B0E7AB9-D155-406F-B22D-0E9937A68799}" destId="{FDCBBB61-374B-4D2C-A91A-AC1055D505D1}" srcOrd="0" destOrd="0" presId="urn:microsoft.com/office/officeart/2005/8/layout/cycle5"/>
    <dgm:cxn modelId="{33E19297-7048-4CD4-9758-8A74AFBF361B}" type="presOf" srcId="{080ADBAF-F978-4E76-9FD6-C28A15C710D7}" destId="{0F493344-879B-4CAF-B494-221C6594AD72}" srcOrd="0" destOrd="0" presId="urn:microsoft.com/office/officeart/2005/8/layout/cycle5"/>
    <dgm:cxn modelId="{4B697FCA-897B-4D26-A210-DB864B60F684}" type="presParOf" srcId="{16ED3A01-5DFC-480B-84F9-10C9DBCA29ED}" destId="{613B868B-0641-40D9-A622-11FBC10839E9}" srcOrd="0" destOrd="0" presId="urn:microsoft.com/office/officeart/2005/8/layout/cycle5"/>
    <dgm:cxn modelId="{1800842B-E5DD-454B-9769-65A8C3C1A72B}" type="presParOf" srcId="{16ED3A01-5DFC-480B-84F9-10C9DBCA29ED}" destId="{3B3854A3-1711-4285-8F8E-2AE14F6EADF2}" srcOrd="1" destOrd="0" presId="urn:microsoft.com/office/officeart/2005/8/layout/cycle5"/>
    <dgm:cxn modelId="{C4D3D00F-F749-4535-92E4-E47674479EBE}" type="presParOf" srcId="{16ED3A01-5DFC-480B-84F9-10C9DBCA29ED}" destId="{D046A357-0C9F-459D-A890-3D1A250D8A08}" srcOrd="2" destOrd="0" presId="urn:microsoft.com/office/officeart/2005/8/layout/cycle5"/>
    <dgm:cxn modelId="{C2345778-D2B7-4D51-8CFE-F9B99C3E3F07}" type="presParOf" srcId="{16ED3A01-5DFC-480B-84F9-10C9DBCA29ED}" destId="{B312CEC4-DB52-4C2D-9101-A4A2731FCC80}" srcOrd="3" destOrd="0" presId="urn:microsoft.com/office/officeart/2005/8/layout/cycle5"/>
    <dgm:cxn modelId="{E4CC5185-585A-4B29-B19A-4017FAC661C8}" type="presParOf" srcId="{16ED3A01-5DFC-480B-84F9-10C9DBCA29ED}" destId="{7ACE1D14-EF4A-4E40-B937-0B14C9CF76CB}" srcOrd="4" destOrd="0" presId="urn:microsoft.com/office/officeart/2005/8/layout/cycle5"/>
    <dgm:cxn modelId="{9AC47032-7D36-4B1D-851C-0C288DA78961}" type="presParOf" srcId="{16ED3A01-5DFC-480B-84F9-10C9DBCA29ED}" destId="{2CDCCC17-6C9F-4049-ADEA-26310059ADCB}" srcOrd="5" destOrd="0" presId="urn:microsoft.com/office/officeart/2005/8/layout/cycle5"/>
    <dgm:cxn modelId="{5E1F38B5-8289-4DFF-8E9A-E92F0EC64B73}" type="presParOf" srcId="{16ED3A01-5DFC-480B-84F9-10C9DBCA29ED}" destId="{FDCBBB61-374B-4D2C-A91A-AC1055D505D1}" srcOrd="6" destOrd="0" presId="urn:microsoft.com/office/officeart/2005/8/layout/cycle5"/>
    <dgm:cxn modelId="{04D50839-948F-4A14-8584-A5DC515E60BA}" type="presParOf" srcId="{16ED3A01-5DFC-480B-84F9-10C9DBCA29ED}" destId="{6E06B5BC-E909-46D3-97F6-A530D59C081D}" srcOrd="7" destOrd="0" presId="urn:microsoft.com/office/officeart/2005/8/layout/cycle5"/>
    <dgm:cxn modelId="{79D702D6-A20B-4427-939A-D2B40FE5D9B5}" type="presParOf" srcId="{16ED3A01-5DFC-480B-84F9-10C9DBCA29ED}" destId="{6DD59A47-42FE-433D-AD1D-74B0C664FD36}" srcOrd="8" destOrd="0" presId="urn:microsoft.com/office/officeart/2005/8/layout/cycle5"/>
    <dgm:cxn modelId="{7F979BEF-0A8E-4217-815D-64AE9FF3B06D}" type="presParOf" srcId="{16ED3A01-5DFC-480B-84F9-10C9DBCA29ED}" destId="{419A77C8-ACFB-4023-A67D-B65E0A4075F3}" srcOrd="9" destOrd="0" presId="urn:microsoft.com/office/officeart/2005/8/layout/cycle5"/>
    <dgm:cxn modelId="{56236F61-49DF-4A2B-B3FF-5012B679E36D}" type="presParOf" srcId="{16ED3A01-5DFC-480B-84F9-10C9DBCA29ED}" destId="{59FE28FA-546D-4E31-AD7E-8175B97B808D}" srcOrd="10" destOrd="0" presId="urn:microsoft.com/office/officeart/2005/8/layout/cycle5"/>
    <dgm:cxn modelId="{1CB44731-C0CD-4ECC-8203-BF51415EA029}" type="presParOf" srcId="{16ED3A01-5DFC-480B-84F9-10C9DBCA29ED}" destId="{6B06BEF0-CBA1-4832-B444-EE9E8CA676ED}" srcOrd="11" destOrd="0" presId="urn:microsoft.com/office/officeart/2005/8/layout/cycle5"/>
    <dgm:cxn modelId="{DDAE404D-0DF5-44F1-BEF9-ED7B6DBF7359}" type="presParOf" srcId="{16ED3A01-5DFC-480B-84F9-10C9DBCA29ED}" destId="{2C339F8A-AE30-4E13-96FC-DEABA046F4AD}" srcOrd="12" destOrd="0" presId="urn:microsoft.com/office/officeart/2005/8/layout/cycle5"/>
    <dgm:cxn modelId="{47E52F18-FCA5-4005-B8F7-E1397560FE9A}" type="presParOf" srcId="{16ED3A01-5DFC-480B-84F9-10C9DBCA29ED}" destId="{180456CE-5BC7-4765-9EFA-AF2D817D0970}" srcOrd="13" destOrd="0" presId="urn:microsoft.com/office/officeart/2005/8/layout/cycle5"/>
    <dgm:cxn modelId="{28EBA73C-3212-4392-841D-3A3C8B01D04C}" type="presParOf" srcId="{16ED3A01-5DFC-480B-84F9-10C9DBCA29ED}" destId="{0F493344-879B-4CAF-B494-221C6594AD72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652646-5564-4CD5-9E51-1BD3AE4FAC0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E68A2ACF-087B-44F1-8A5D-28F99DA19164}" type="pres">
      <dgm:prSet presAssocID="{C0652646-5564-4CD5-9E51-1BD3AE4FAC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F161F3D5-65E1-4866-AC75-9468CF17AC54}" type="presOf" srcId="{C0652646-5564-4CD5-9E51-1BD3AE4FAC06}" destId="{E68A2ACF-087B-44F1-8A5D-28F99DA1916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F8DB318-0D46-4541-B87D-3ED7BFE7CDA9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4D7529-B4EB-4952-8246-4F5B32809FFC}">
      <dgm:prSet phldrT="[Text]"/>
      <dgm:spPr/>
      <dgm:t>
        <a:bodyPr/>
        <a:lstStyle/>
        <a:p>
          <a:r>
            <a:rPr lang="en-US" dirty="0" smtClean="0"/>
            <a:t>Choice1</a:t>
          </a:r>
          <a:endParaRPr lang="en-US" dirty="0"/>
        </a:p>
      </dgm:t>
    </dgm:pt>
    <dgm:pt modelId="{3DBA052A-B088-4B88-BE3B-9B0AF9F70DE3}" type="parTrans" cxnId="{42689A67-F1E0-4677-BF4E-432AAB1D50B5}">
      <dgm:prSet/>
      <dgm:spPr/>
      <dgm:t>
        <a:bodyPr/>
        <a:lstStyle/>
        <a:p>
          <a:endParaRPr lang="en-US"/>
        </a:p>
      </dgm:t>
    </dgm:pt>
    <dgm:pt modelId="{9DF9B050-D965-4B15-A1DB-E5AB819F6D37}" type="sibTrans" cxnId="{42689A67-F1E0-4677-BF4E-432AAB1D50B5}">
      <dgm:prSet/>
      <dgm:spPr/>
      <dgm:t>
        <a:bodyPr/>
        <a:lstStyle/>
        <a:p>
          <a:endParaRPr lang="en-US"/>
        </a:p>
      </dgm:t>
    </dgm:pt>
    <dgm:pt modelId="{CBD77BD3-E05D-4486-B6F2-86268BC7C81A}">
      <dgm:prSet phldrT="[Text]" custT="1"/>
      <dgm:spPr/>
      <dgm:t>
        <a:bodyPr/>
        <a:lstStyle/>
        <a:p>
          <a:r>
            <a:rPr lang="en-US" sz="1600" dirty="0" smtClean="0"/>
            <a:t>Institute1</a:t>
          </a:r>
          <a:endParaRPr lang="en-US" sz="1600" dirty="0"/>
        </a:p>
      </dgm:t>
    </dgm:pt>
    <dgm:pt modelId="{871E0379-C2FE-45A9-A709-59FA672739F9}" type="parTrans" cxnId="{17F1BC34-CEE2-4310-91B8-A628912C538C}">
      <dgm:prSet/>
      <dgm:spPr/>
      <dgm:t>
        <a:bodyPr/>
        <a:lstStyle/>
        <a:p>
          <a:endParaRPr lang="en-US"/>
        </a:p>
      </dgm:t>
    </dgm:pt>
    <dgm:pt modelId="{1357D811-A381-4494-99B9-021789948F4A}" type="sibTrans" cxnId="{17F1BC34-CEE2-4310-91B8-A628912C538C}">
      <dgm:prSet/>
      <dgm:spPr/>
      <dgm:t>
        <a:bodyPr/>
        <a:lstStyle/>
        <a:p>
          <a:endParaRPr lang="en-US"/>
        </a:p>
      </dgm:t>
    </dgm:pt>
    <dgm:pt modelId="{079146C5-34A5-4383-9DA0-51BFC8A6C26C}">
      <dgm:prSet phldrT="[Text]"/>
      <dgm:spPr/>
      <dgm:t>
        <a:bodyPr/>
        <a:lstStyle/>
        <a:p>
          <a:r>
            <a:rPr lang="en-US" dirty="0" smtClean="0"/>
            <a:t>Choice2</a:t>
          </a:r>
          <a:endParaRPr lang="en-US" dirty="0"/>
        </a:p>
      </dgm:t>
    </dgm:pt>
    <dgm:pt modelId="{978B7501-84AF-4F11-AC1D-BF624D28BF61}" type="parTrans" cxnId="{882130C4-ABFB-4592-90C0-3E4775433417}">
      <dgm:prSet/>
      <dgm:spPr/>
      <dgm:t>
        <a:bodyPr/>
        <a:lstStyle/>
        <a:p>
          <a:endParaRPr lang="en-US"/>
        </a:p>
      </dgm:t>
    </dgm:pt>
    <dgm:pt modelId="{515A5D93-6EF3-4066-8F8E-4B5226559583}" type="sibTrans" cxnId="{882130C4-ABFB-4592-90C0-3E4775433417}">
      <dgm:prSet/>
      <dgm:spPr/>
      <dgm:t>
        <a:bodyPr/>
        <a:lstStyle/>
        <a:p>
          <a:endParaRPr lang="en-US"/>
        </a:p>
      </dgm:t>
    </dgm:pt>
    <dgm:pt modelId="{A1BFA325-6324-4B0A-A2E3-9552F8921C58}">
      <dgm:prSet phldrT="[Text]" custT="1"/>
      <dgm:spPr/>
      <dgm:t>
        <a:bodyPr/>
        <a:lstStyle/>
        <a:p>
          <a:r>
            <a:rPr lang="en-US" sz="1600" dirty="0" smtClean="0"/>
            <a:t>Insitute2</a:t>
          </a:r>
        </a:p>
      </dgm:t>
    </dgm:pt>
    <dgm:pt modelId="{D0248101-D64C-4459-B9BB-8E31AE0DAD53}" type="parTrans" cxnId="{3895975E-9D14-40CC-BFDD-1ADEEF201345}">
      <dgm:prSet/>
      <dgm:spPr/>
      <dgm:t>
        <a:bodyPr/>
        <a:lstStyle/>
        <a:p>
          <a:endParaRPr lang="en-US"/>
        </a:p>
      </dgm:t>
    </dgm:pt>
    <dgm:pt modelId="{569F39FC-C992-489E-A2C9-94D62E561306}" type="sibTrans" cxnId="{3895975E-9D14-40CC-BFDD-1ADEEF201345}">
      <dgm:prSet/>
      <dgm:spPr/>
      <dgm:t>
        <a:bodyPr/>
        <a:lstStyle/>
        <a:p>
          <a:endParaRPr lang="en-US"/>
        </a:p>
      </dgm:t>
    </dgm:pt>
    <dgm:pt modelId="{75E7F193-E26B-4957-A686-D3742D430590}">
      <dgm:prSet phldrT="[Text]" custT="1"/>
      <dgm:spPr/>
      <dgm:t>
        <a:bodyPr/>
        <a:lstStyle/>
        <a:p>
          <a:r>
            <a:rPr lang="en-US" sz="1600" dirty="0" smtClean="0"/>
            <a:t>Course2</a:t>
          </a:r>
        </a:p>
      </dgm:t>
    </dgm:pt>
    <dgm:pt modelId="{037C1DD7-CB4D-4D52-A924-C271B83BB680}" type="parTrans" cxnId="{73B10D65-51C5-444D-9789-7743ABA58A33}">
      <dgm:prSet/>
      <dgm:spPr/>
      <dgm:t>
        <a:bodyPr/>
        <a:lstStyle/>
        <a:p>
          <a:endParaRPr lang="en-US"/>
        </a:p>
      </dgm:t>
    </dgm:pt>
    <dgm:pt modelId="{375B3273-F678-4F49-AC9C-E2D41D2B8D31}" type="sibTrans" cxnId="{73B10D65-51C5-444D-9789-7743ABA58A33}">
      <dgm:prSet/>
      <dgm:spPr/>
      <dgm:t>
        <a:bodyPr/>
        <a:lstStyle/>
        <a:p>
          <a:endParaRPr lang="en-US"/>
        </a:p>
      </dgm:t>
    </dgm:pt>
    <dgm:pt modelId="{906220F7-8DC0-4999-8D5A-D58D2ACDBFC5}">
      <dgm:prSet phldrT="[Text]"/>
      <dgm:spPr/>
      <dgm:t>
        <a:bodyPr/>
        <a:lstStyle/>
        <a:p>
          <a:r>
            <a:rPr lang="en-US" dirty="0" smtClean="0"/>
            <a:t>Choice3</a:t>
          </a:r>
          <a:endParaRPr lang="en-US" dirty="0"/>
        </a:p>
      </dgm:t>
    </dgm:pt>
    <dgm:pt modelId="{4994C10A-CD9F-4078-9C54-4D285BF6A8F7}" type="parTrans" cxnId="{54252DA4-3915-474D-ACF2-8A689FA6D123}">
      <dgm:prSet/>
      <dgm:spPr/>
      <dgm:t>
        <a:bodyPr/>
        <a:lstStyle/>
        <a:p>
          <a:endParaRPr lang="en-US"/>
        </a:p>
      </dgm:t>
    </dgm:pt>
    <dgm:pt modelId="{639D0CC9-9D36-46BE-BB5F-A6A5BF067EAF}" type="sibTrans" cxnId="{54252DA4-3915-474D-ACF2-8A689FA6D123}">
      <dgm:prSet/>
      <dgm:spPr/>
      <dgm:t>
        <a:bodyPr/>
        <a:lstStyle/>
        <a:p>
          <a:endParaRPr lang="en-US"/>
        </a:p>
      </dgm:t>
    </dgm:pt>
    <dgm:pt modelId="{D445E492-3383-441C-9B43-24813465D5BC}">
      <dgm:prSet phldrT="[Text]" custT="1"/>
      <dgm:spPr/>
      <dgm:t>
        <a:bodyPr/>
        <a:lstStyle/>
        <a:p>
          <a:r>
            <a:rPr lang="en-US" sz="1400" dirty="0" smtClean="0"/>
            <a:t>Insitute3</a:t>
          </a:r>
        </a:p>
      </dgm:t>
    </dgm:pt>
    <dgm:pt modelId="{45192082-E94A-42F2-98A8-E74EB937D881}" type="parTrans" cxnId="{863017CA-BC3F-4421-86DB-7FED906A1008}">
      <dgm:prSet/>
      <dgm:spPr/>
      <dgm:t>
        <a:bodyPr/>
        <a:lstStyle/>
        <a:p>
          <a:endParaRPr lang="en-US"/>
        </a:p>
      </dgm:t>
    </dgm:pt>
    <dgm:pt modelId="{86B58900-7DA6-44CD-8A68-C5891F2E7093}" type="sibTrans" cxnId="{863017CA-BC3F-4421-86DB-7FED906A1008}">
      <dgm:prSet/>
      <dgm:spPr/>
      <dgm:t>
        <a:bodyPr/>
        <a:lstStyle/>
        <a:p>
          <a:endParaRPr lang="en-US"/>
        </a:p>
      </dgm:t>
    </dgm:pt>
    <dgm:pt modelId="{2B815D35-F52C-4856-9EC1-9FA3A068FCB9}">
      <dgm:prSet phldrT="[Text]" custT="1"/>
      <dgm:spPr/>
      <dgm:t>
        <a:bodyPr/>
        <a:lstStyle/>
        <a:p>
          <a:r>
            <a:rPr lang="en-US" sz="1400" dirty="0" smtClean="0"/>
            <a:t>Course3</a:t>
          </a:r>
        </a:p>
      </dgm:t>
    </dgm:pt>
    <dgm:pt modelId="{16E7D486-F902-4AE3-A88D-236998C78E41}" type="parTrans" cxnId="{76C8167B-2741-4632-B2F6-2325BED61FE3}">
      <dgm:prSet/>
      <dgm:spPr/>
      <dgm:t>
        <a:bodyPr/>
        <a:lstStyle/>
        <a:p>
          <a:endParaRPr lang="en-US"/>
        </a:p>
      </dgm:t>
    </dgm:pt>
    <dgm:pt modelId="{13818DEB-E620-4F38-8753-67AF8B353A0F}" type="sibTrans" cxnId="{76C8167B-2741-4632-B2F6-2325BED61FE3}">
      <dgm:prSet/>
      <dgm:spPr/>
      <dgm:t>
        <a:bodyPr/>
        <a:lstStyle/>
        <a:p>
          <a:endParaRPr lang="en-US"/>
        </a:p>
      </dgm:t>
    </dgm:pt>
    <dgm:pt modelId="{C332C651-C311-477D-98BA-FD1D6A395D1E}">
      <dgm:prSet phldrT="[Text]" custT="1"/>
      <dgm:spPr/>
      <dgm:t>
        <a:bodyPr/>
        <a:lstStyle/>
        <a:p>
          <a:r>
            <a:rPr lang="en-US" sz="1600" dirty="0" smtClean="0"/>
            <a:t>Course1</a:t>
          </a:r>
          <a:endParaRPr lang="en-US" sz="1600" dirty="0"/>
        </a:p>
      </dgm:t>
    </dgm:pt>
    <dgm:pt modelId="{F9A92AEE-963A-4030-934B-DCE36F6BFD61}" type="sibTrans" cxnId="{BAEADC84-C58A-4E11-A746-D77DAC56B70A}">
      <dgm:prSet/>
      <dgm:spPr/>
      <dgm:t>
        <a:bodyPr/>
        <a:lstStyle/>
        <a:p>
          <a:endParaRPr lang="en-US"/>
        </a:p>
      </dgm:t>
    </dgm:pt>
    <dgm:pt modelId="{115733FC-D742-478B-A4B5-1B216C886E62}" type="parTrans" cxnId="{BAEADC84-C58A-4E11-A746-D77DAC56B70A}">
      <dgm:prSet/>
      <dgm:spPr/>
      <dgm:t>
        <a:bodyPr/>
        <a:lstStyle/>
        <a:p>
          <a:endParaRPr lang="en-US"/>
        </a:p>
      </dgm:t>
    </dgm:pt>
    <dgm:pt modelId="{850617B9-1E2C-4871-AE1C-CC0E48F112F1}" type="pres">
      <dgm:prSet presAssocID="{AF8DB318-0D46-4541-B87D-3ED7BFE7CDA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11871C4-25D9-44DD-BCA8-B2F106098719}" type="pres">
      <dgm:prSet presAssocID="{AF8DB318-0D46-4541-B87D-3ED7BFE7CDA9}" presName="cycle" presStyleCnt="0"/>
      <dgm:spPr/>
    </dgm:pt>
    <dgm:pt modelId="{C1DDCD0D-63A1-4767-9B12-BC8C8489E76F}" type="pres">
      <dgm:prSet presAssocID="{AF8DB318-0D46-4541-B87D-3ED7BFE7CDA9}" presName="centerShape" presStyleCnt="0"/>
      <dgm:spPr/>
    </dgm:pt>
    <dgm:pt modelId="{9900BAA4-4100-43D8-9641-672AB3783865}" type="pres">
      <dgm:prSet presAssocID="{AF8DB318-0D46-4541-B87D-3ED7BFE7CDA9}" presName="connSite" presStyleLbl="node1" presStyleIdx="0" presStyleCnt="4"/>
      <dgm:spPr/>
    </dgm:pt>
    <dgm:pt modelId="{C6DD9E35-6494-4B8C-99DC-C0F4D9EC8CB1}" type="pres">
      <dgm:prSet presAssocID="{AF8DB318-0D46-4541-B87D-3ED7BFE7CDA9}" presName="visible" presStyleLbl="node1" presStyleIdx="0" presStyleCnt="4" custScaleX="79756" custScaleY="74182" custLinFactNeighborX="1351" custLinFactNeighborY="0"/>
      <dgm:spPr/>
    </dgm:pt>
    <dgm:pt modelId="{1422AD66-2047-4C7A-8609-90D72E091A49}" type="pres">
      <dgm:prSet presAssocID="{3DBA052A-B088-4B88-BE3B-9B0AF9F70DE3}" presName="Name25" presStyleLbl="parChTrans1D1" presStyleIdx="0" presStyleCnt="3"/>
      <dgm:spPr/>
      <dgm:t>
        <a:bodyPr/>
        <a:lstStyle/>
        <a:p>
          <a:endParaRPr lang="en-IN"/>
        </a:p>
      </dgm:t>
    </dgm:pt>
    <dgm:pt modelId="{CB939772-7517-47D2-B088-01DE4984F81B}" type="pres">
      <dgm:prSet presAssocID="{D74D7529-B4EB-4952-8246-4F5B32809FFC}" presName="node" presStyleCnt="0"/>
      <dgm:spPr/>
    </dgm:pt>
    <dgm:pt modelId="{E7A3EAB4-1576-4722-8A2C-E1389C435797}" type="pres">
      <dgm:prSet presAssocID="{D74D7529-B4EB-4952-8246-4F5B32809FFC}" presName="parentNode" presStyleLbl="node1" presStyleIdx="1" presStyleCnt="4" custScaleX="69106" custScaleY="69095" custLinFactNeighborX="26590" custLinFactNeighborY="2723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54416-BB64-4158-AD4A-87197CB8686E}" type="pres">
      <dgm:prSet presAssocID="{D74D7529-B4EB-4952-8246-4F5B32809FFC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63F8-656A-4FBB-9604-99442DB4F304}" type="pres">
      <dgm:prSet presAssocID="{978B7501-84AF-4F11-AC1D-BF624D28BF61}" presName="Name25" presStyleLbl="parChTrans1D1" presStyleIdx="1" presStyleCnt="3"/>
      <dgm:spPr/>
      <dgm:t>
        <a:bodyPr/>
        <a:lstStyle/>
        <a:p>
          <a:endParaRPr lang="en-IN"/>
        </a:p>
      </dgm:t>
    </dgm:pt>
    <dgm:pt modelId="{CF824D7C-ED66-43BD-876E-E82F825C56F8}" type="pres">
      <dgm:prSet presAssocID="{079146C5-34A5-4383-9DA0-51BFC8A6C26C}" presName="node" presStyleCnt="0"/>
      <dgm:spPr/>
    </dgm:pt>
    <dgm:pt modelId="{4FEA73F3-CD71-4421-A5EB-BCD636500D1A}" type="pres">
      <dgm:prSet presAssocID="{079146C5-34A5-4383-9DA0-51BFC8A6C26C}" presName="parentNode" presStyleLbl="node1" presStyleIdx="2" presStyleCnt="4" custScaleX="63859" custScaleY="5881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2C4CBF-F4DA-45F5-A814-B8178ABECB5E}" type="pres">
      <dgm:prSet presAssocID="{079146C5-34A5-4383-9DA0-51BFC8A6C26C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E652D1-AD1F-4F69-AA94-808CCF31F48D}" type="pres">
      <dgm:prSet presAssocID="{4994C10A-CD9F-4078-9C54-4D285BF6A8F7}" presName="Name25" presStyleLbl="parChTrans1D1" presStyleIdx="2" presStyleCnt="3"/>
      <dgm:spPr/>
      <dgm:t>
        <a:bodyPr/>
        <a:lstStyle/>
        <a:p>
          <a:endParaRPr lang="en-IN"/>
        </a:p>
      </dgm:t>
    </dgm:pt>
    <dgm:pt modelId="{52FFCDC0-66E3-4864-88B5-FBE350BD6340}" type="pres">
      <dgm:prSet presAssocID="{906220F7-8DC0-4999-8D5A-D58D2ACDBFC5}" presName="node" presStyleCnt="0"/>
      <dgm:spPr/>
    </dgm:pt>
    <dgm:pt modelId="{141094EC-9ACE-4DAF-886B-A5CD309B814F}" type="pres">
      <dgm:prSet presAssocID="{906220F7-8DC0-4999-8D5A-D58D2ACDBFC5}" presName="parentNode" presStyleLbl="node1" presStyleIdx="3" presStyleCnt="4" custScaleX="61108" custScaleY="51571" custLinFactNeighborX="4684" custLinFactNeighborY="-2246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13446A-51F4-49CA-B169-93C879B8F43C}" type="pres">
      <dgm:prSet presAssocID="{906220F7-8DC0-4999-8D5A-D58D2ACDBFC5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252DA4-3915-474D-ACF2-8A689FA6D123}" srcId="{AF8DB318-0D46-4541-B87D-3ED7BFE7CDA9}" destId="{906220F7-8DC0-4999-8D5A-D58D2ACDBFC5}" srcOrd="2" destOrd="0" parTransId="{4994C10A-CD9F-4078-9C54-4D285BF6A8F7}" sibTransId="{639D0CC9-9D36-46BE-BB5F-A6A5BF067EAF}"/>
    <dgm:cxn modelId="{0C74A010-016B-4A2C-B569-6FE88A35BE8F}" type="presOf" srcId="{AF8DB318-0D46-4541-B87D-3ED7BFE7CDA9}" destId="{850617B9-1E2C-4871-AE1C-CC0E48F112F1}" srcOrd="0" destOrd="0" presId="urn:microsoft.com/office/officeart/2005/8/layout/radial2"/>
    <dgm:cxn modelId="{882130C4-ABFB-4592-90C0-3E4775433417}" srcId="{AF8DB318-0D46-4541-B87D-3ED7BFE7CDA9}" destId="{079146C5-34A5-4383-9DA0-51BFC8A6C26C}" srcOrd="1" destOrd="0" parTransId="{978B7501-84AF-4F11-AC1D-BF624D28BF61}" sibTransId="{515A5D93-6EF3-4066-8F8E-4B5226559583}"/>
    <dgm:cxn modelId="{DFF8C863-2993-444D-BE5D-AC6F103F8DD3}" type="presOf" srcId="{4994C10A-CD9F-4078-9C54-4D285BF6A8F7}" destId="{1CE652D1-AD1F-4F69-AA94-808CCF31F48D}" srcOrd="0" destOrd="0" presId="urn:microsoft.com/office/officeart/2005/8/layout/radial2"/>
    <dgm:cxn modelId="{C43FD8B2-4031-409D-9AE7-AB64FDDEE9BC}" type="presOf" srcId="{D74D7529-B4EB-4952-8246-4F5B32809FFC}" destId="{E7A3EAB4-1576-4722-8A2C-E1389C435797}" srcOrd="0" destOrd="0" presId="urn:microsoft.com/office/officeart/2005/8/layout/radial2"/>
    <dgm:cxn modelId="{BAEADC84-C58A-4E11-A746-D77DAC56B70A}" srcId="{D74D7529-B4EB-4952-8246-4F5B32809FFC}" destId="{C332C651-C311-477D-98BA-FD1D6A395D1E}" srcOrd="1" destOrd="0" parTransId="{115733FC-D742-478B-A4B5-1B216C886E62}" sibTransId="{F9A92AEE-963A-4030-934B-DCE36F6BFD61}"/>
    <dgm:cxn modelId="{5378161F-2B3D-435F-B13B-3A2B8C0EE4C8}" type="presOf" srcId="{CBD77BD3-E05D-4486-B6F2-86268BC7C81A}" destId="{32454416-BB64-4158-AD4A-87197CB8686E}" srcOrd="0" destOrd="0" presId="urn:microsoft.com/office/officeart/2005/8/layout/radial2"/>
    <dgm:cxn modelId="{76C8167B-2741-4632-B2F6-2325BED61FE3}" srcId="{906220F7-8DC0-4999-8D5A-D58D2ACDBFC5}" destId="{2B815D35-F52C-4856-9EC1-9FA3A068FCB9}" srcOrd="1" destOrd="0" parTransId="{16E7D486-F902-4AE3-A88D-236998C78E41}" sibTransId="{13818DEB-E620-4F38-8753-67AF8B353A0F}"/>
    <dgm:cxn modelId="{73B10D65-51C5-444D-9789-7743ABA58A33}" srcId="{079146C5-34A5-4383-9DA0-51BFC8A6C26C}" destId="{75E7F193-E26B-4957-A686-D3742D430590}" srcOrd="1" destOrd="0" parTransId="{037C1DD7-CB4D-4D52-A924-C271B83BB680}" sibTransId="{375B3273-F678-4F49-AC9C-E2D41D2B8D31}"/>
    <dgm:cxn modelId="{F3D19A58-9497-4068-AFBC-54DFC0053E87}" type="presOf" srcId="{A1BFA325-6324-4B0A-A2E3-9552F8921C58}" destId="{C72C4CBF-F4DA-45F5-A814-B8178ABECB5E}" srcOrd="0" destOrd="0" presId="urn:microsoft.com/office/officeart/2005/8/layout/radial2"/>
    <dgm:cxn modelId="{3895975E-9D14-40CC-BFDD-1ADEEF201345}" srcId="{079146C5-34A5-4383-9DA0-51BFC8A6C26C}" destId="{A1BFA325-6324-4B0A-A2E3-9552F8921C58}" srcOrd="0" destOrd="0" parTransId="{D0248101-D64C-4459-B9BB-8E31AE0DAD53}" sibTransId="{569F39FC-C992-489E-A2C9-94D62E561306}"/>
    <dgm:cxn modelId="{42689A67-F1E0-4677-BF4E-432AAB1D50B5}" srcId="{AF8DB318-0D46-4541-B87D-3ED7BFE7CDA9}" destId="{D74D7529-B4EB-4952-8246-4F5B32809FFC}" srcOrd="0" destOrd="0" parTransId="{3DBA052A-B088-4B88-BE3B-9B0AF9F70DE3}" sibTransId="{9DF9B050-D965-4B15-A1DB-E5AB819F6D37}"/>
    <dgm:cxn modelId="{4DFA3F60-46C2-46A7-9F3A-9F4D1F303DB3}" type="presOf" srcId="{75E7F193-E26B-4957-A686-D3742D430590}" destId="{C72C4CBF-F4DA-45F5-A814-B8178ABECB5E}" srcOrd="0" destOrd="1" presId="urn:microsoft.com/office/officeart/2005/8/layout/radial2"/>
    <dgm:cxn modelId="{A4A34342-3AAD-4E02-B060-59109D954314}" type="presOf" srcId="{2B815D35-F52C-4856-9EC1-9FA3A068FCB9}" destId="{3113446A-51F4-49CA-B169-93C879B8F43C}" srcOrd="0" destOrd="1" presId="urn:microsoft.com/office/officeart/2005/8/layout/radial2"/>
    <dgm:cxn modelId="{F883C628-95B7-445C-9CE0-5628D70103C5}" type="presOf" srcId="{079146C5-34A5-4383-9DA0-51BFC8A6C26C}" destId="{4FEA73F3-CD71-4421-A5EB-BCD636500D1A}" srcOrd="0" destOrd="0" presId="urn:microsoft.com/office/officeart/2005/8/layout/radial2"/>
    <dgm:cxn modelId="{C41F0252-93D9-4A53-A18A-22D69832DE32}" type="presOf" srcId="{978B7501-84AF-4F11-AC1D-BF624D28BF61}" destId="{C77F63F8-656A-4FBB-9604-99442DB4F304}" srcOrd="0" destOrd="0" presId="urn:microsoft.com/office/officeart/2005/8/layout/radial2"/>
    <dgm:cxn modelId="{A54F0538-74C8-4D07-BE03-88B2352BD632}" type="presOf" srcId="{C332C651-C311-477D-98BA-FD1D6A395D1E}" destId="{32454416-BB64-4158-AD4A-87197CB8686E}" srcOrd="0" destOrd="1" presId="urn:microsoft.com/office/officeart/2005/8/layout/radial2"/>
    <dgm:cxn modelId="{CEFA99D9-498E-4580-A518-2EF3D72F8162}" type="presOf" srcId="{3DBA052A-B088-4B88-BE3B-9B0AF9F70DE3}" destId="{1422AD66-2047-4C7A-8609-90D72E091A49}" srcOrd="0" destOrd="0" presId="urn:microsoft.com/office/officeart/2005/8/layout/radial2"/>
    <dgm:cxn modelId="{CB446AF1-B3E4-468E-B45C-F3D7C6BDE54C}" type="presOf" srcId="{906220F7-8DC0-4999-8D5A-D58D2ACDBFC5}" destId="{141094EC-9ACE-4DAF-886B-A5CD309B814F}" srcOrd="0" destOrd="0" presId="urn:microsoft.com/office/officeart/2005/8/layout/radial2"/>
    <dgm:cxn modelId="{17F1BC34-CEE2-4310-91B8-A628912C538C}" srcId="{D74D7529-B4EB-4952-8246-4F5B32809FFC}" destId="{CBD77BD3-E05D-4486-B6F2-86268BC7C81A}" srcOrd="0" destOrd="0" parTransId="{871E0379-C2FE-45A9-A709-59FA672739F9}" sibTransId="{1357D811-A381-4494-99B9-021789948F4A}"/>
    <dgm:cxn modelId="{863017CA-BC3F-4421-86DB-7FED906A1008}" srcId="{906220F7-8DC0-4999-8D5A-D58D2ACDBFC5}" destId="{D445E492-3383-441C-9B43-24813465D5BC}" srcOrd="0" destOrd="0" parTransId="{45192082-E94A-42F2-98A8-E74EB937D881}" sibTransId="{86B58900-7DA6-44CD-8A68-C5891F2E7093}"/>
    <dgm:cxn modelId="{6F479A78-5660-48EB-97EE-77093FA27CFC}" type="presOf" srcId="{D445E492-3383-441C-9B43-24813465D5BC}" destId="{3113446A-51F4-49CA-B169-93C879B8F43C}" srcOrd="0" destOrd="0" presId="urn:microsoft.com/office/officeart/2005/8/layout/radial2"/>
    <dgm:cxn modelId="{6D7BB376-6447-47DE-B4DD-72BEB4A6B027}" type="presParOf" srcId="{850617B9-1E2C-4871-AE1C-CC0E48F112F1}" destId="{811871C4-25D9-44DD-BCA8-B2F106098719}" srcOrd="0" destOrd="0" presId="urn:microsoft.com/office/officeart/2005/8/layout/radial2"/>
    <dgm:cxn modelId="{CA37A737-84E0-48CC-9220-B9F1A827D212}" type="presParOf" srcId="{811871C4-25D9-44DD-BCA8-B2F106098719}" destId="{C1DDCD0D-63A1-4767-9B12-BC8C8489E76F}" srcOrd="0" destOrd="0" presId="urn:microsoft.com/office/officeart/2005/8/layout/radial2"/>
    <dgm:cxn modelId="{7DACBF32-5EF3-4352-88C2-6CF36D8F493F}" type="presParOf" srcId="{C1DDCD0D-63A1-4767-9B12-BC8C8489E76F}" destId="{9900BAA4-4100-43D8-9641-672AB3783865}" srcOrd="0" destOrd="0" presId="urn:microsoft.com/office/officeart/2005/8/layout/radial2"/>
    <dgm:cxn modelId="{D8AB143A-AB3F-45F9-97BE-0D07FE6CE827}" type="presParOf" srcId="{C1DDCD0D-63A1-4767-9B12-BC8C8489E76F}" destId="{C6DD9E35-6494-4B8C-99DC-C0F4D9EC8CB1}" srcOrd="1" destOrd="0" presId="urn:microsoft.com/office/officeart/2005/8/layout/radial2"/>
    <dgm:cxn modelId="{049B64F1-9788-4BF9-9B3B-8B654702B742}" type="presParOf" srcId="{811871C4-25D9-44DD-BCA8-B2F106098719}" destId="{1422AD66-2047-4C7A-8609-90D72E091A49}" srcOrd="1" destOrd="0" presId="urn:microsoft.com/office/officeart/2005/8/layout/radial2"/>
    <dgm:cxn modelId="{8895AB53-0399-4642-BCAA-D635C32210B9}" type="presParOf" srcId="{811871C4-25D9-44DD-BCA8-B2F106098719}" destId="{CB939772-7517-47D2-B088-01DE4984F81B}" srcOrd="2" destOrd="0" presId="urn:microsoft.com/office/officeart/2005/8/layout/radial2"/>
    <dgm:cxn modelId="{57463088-FABE-455E-94BF-2C60FF1EB443}" type="presParOf" srcId="{CB939772-7517-47D2-B088-01DE4984F81B}" destId="{E7A3EAB4-1576-4722-8A2C-E1389C435797}" srcOrd="0" destOrd="0" presId="urn:microsoft.com/office/officeart/2005/8/layout/radial2"/>
    <dgm:cxn modelId="{049A1716-72EB-489B-BBFC-B686728F5902}" type="presParOf" srcId="{CB939772-7517-47D2-B088-01DE4984F81B}" destId="{32454416-BB64-4158-AD4A-87197CB8686E}" srcOrd="1" destOrd="0" presId="urn:microsoft.com/office/officeart/2005/8/layout/radial2"/>
    <dgm:cxn modelId="{BEECB578-32B3-476E-AE5C-CB214D3A502A}" type="presParOf" srcId="{811871C4-25D9-44DD-BCA8-B2F106098719}" destId="{C77F63F8-656A-4FBB-9604-99442DB4F304}" srcOrd="3" destOrd="0" presId="urn:microsoft.com/office/officeart/2005/8/layout/radial2"/>
    <dgm:cxn modelId="{3738B99F-3657-4613-A48C-4E110A808E5F}" type="presParOf" srcId="{811871C4-25D9-44DD-BCA8-B2F106098719}" destId="{CF824D7C-ED66-43BD-876E-E82F825C56F8}" srcOrd="4" destOrd="0" presId="urn:microsoft.com/office/officeart/2005/8/layout/radial2"/>
    <dgm:cxn modelId="{2D34639C-2009-4139-8068-CAB0A371CA92}" type="presParOf" srcId="{CF824D7C-ED66-43BD-876E-E82F825C56F8}" destId="{4FEA73F3-CD71-4421-A5EB-BCD636500D1A}" srcOrd="0" destOrd="0" presId="urn:microsoft.com/office/officeart/2005/8/layout/radial2"/>
    <dgm:cxn modelId="{EBCC18F5-7B44-4148-AED7-CDCBB95518F1}" type="presParOf" srcId="{CF824D7C-ED66-43BD-876E-E82F825C56F8}" destId="{C72C4CBF-F4DA-45F5-A814-B8178ABECB5E}" srcOrd="1" destOrd="0" presId="urn:microsoft.com/office/officeart/2005/8/layout/radial2"/>
    <dgm:cxn modelId="{01BFCAAC-CAB1-46D7-8E22-0BC5A21A30DF}" type="presParOf" srcId="{811871C4-25D9-44DD-BCA8-B2F106098719}" destId="{1CE652D1-AD1F-4F69-AA94-808CCF31F48D}" srcOrd="5" destOrd="0" presId="urn:microsoft.com/office/officeart/2005/8/layout/radial2"/>
    <dgm:cxn modelId="{252B8813-30E6-4A5F-9DD1-2E97A34D0EB7}" type="presParOf" srcId="{811871C4-25D9-44DD-BCA8-B2F106098719}" destId="{52FFCDC0-66E3-4864-88B5-FBE350BD6340}" srcOrd="6" destOrd="0" presId="urn:microsoft.com/office/officeart/2005/8/layout/radial2"/>
    <dgm:cxn modelId="{89CC856B-C89C-4821-9620-B016394341EF}" type="presParOf" srcId="{52FFCDC0-66E3-4864-88B5-FBE350BD6340}" destId="{141094EC-9ACE-4DAF-886B-A5CD309B814F}" srcOrd="0" destOrd="0" presId="urn:microsoft.com/office/officeart/2005/8/layout/radial2"/>
    <dgm:cxn modelId="{DC0BD5E9-6F08-4E32-9A6B-836B1C6A3D54}" type="presParOf" srcId="{52FFCDC0-66E3-4864-88B5-FBE350BD6340}" destId="{3113446A-51F4-49CA-B169-93C879B8F43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652646-5564-4CD5-9E51-1BD3AE4FAC0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E68A2ACF-087B-44F1-8A5D-28F99DA19164}" type="pres">
      <dgm:prSet presAssocID="{C0652646-5564-4CD5-9E51-1BD3AE4FAC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BD560CE9-6464-4425-9CE3-A5DE8DF5AA07}" type="presOf" srcId="{C0652646-5564-4CD5-9E51-1BD3AE4FAC06}" destId="{E68A2ACF-087B-44F1-8A5D-28F99DA1916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8F08481-7E42-4D59-B96E-56ABDD1949E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8F192-A2EB-40F2-A932-F5A9C9E33F54}">
      <dgm:prSet phldrT="[Text]" custT="1"/>
      <dgm:spPr/>
      <dgm:t>
        <a:bodyPr/>
        <a:lstStyle/>
        <a:p>
          <a:r>
            <a:rPr lang="en-US" sz="900" dirty="0" smtClean="0"/>
            <a:t>RegistrationNo,</a:t>
          </a:r>
        </a:p>
        <a:p>
          <a:r>
            <a:rPr lang="en-US" sz="900" dirty="0" smtClean="0"/>
            <a:t>StudentName,</a:t>
          </a:r>
        </a:p>
        <a:p>
          <a:r>
            <a:rPr lang="en-US" sz="900" dirty="0" smtClean="0"/>
            <a:t>stateRank,</a:t>
          </a:r>
        </a:p>
        <a:p>
          <a:r>
            <a:rPr lang="en-US" sz="900" dirty="0" smtClean="0"/>
            <a:t>AllIndiaRank,</a:t>
          </a:r>
        </a:p>
        <a:p>
          <a:r>
            <a:rPr lang="en-US" sz="900" dirty="0" smtClean="0"/>
            <a:t>State,Category</a:t>
          </a:r>
          <a:endParaRPr lang="en-US" sz="500" dirty="0"/>
        </a:p>
      </dgm:t>
    </dgm:pt>
    <dgm:pt modelId="{D39FB6DF-D56D-420E-84BA-E9E962DC855F}" type="parTrans" cxnId="{BEA737A4-5F5E-4472-9CEF-03B61D1E5A7C}">
      <dgm:prSet/>
      <dgm:spPr/>
      <dgm:t>
        <a:bodyPr/>
        <a:lstStyle/>
        <a:p>
          <a:endParaRPr lang="en-US"/>
        </a:p>
      </dgm:t>
    </dgm:pt>
    <dgm:pt modelId="{5E556D95-C2C7-412B-AA94-FAA1C24A4EA0}" type="sibTrans" cxnId="{BEA737A4-5F5E-4472-9CEF-03B61D1E5A7C}">
      <dgm:prSet/>
      <dgm:spPr/>
      <dgm:t>
        <a:bodyPr/>
        <a:lstStyle/>
        <a:p>
          <a:endParaRPr lang="en-US"/>
        </a:p>
      </dgm:t>
    </dgm:pt>
    <dgm:pt modelId="{07188D88-03AC-4145-B7E5-B26C61CCA6E3}">
      <dgm:prSet phldrT="[Text]"/>
      <dgm:spPr/>
      <dgm:t>
        <a:bodyPr/>
        <a:lstStyle/>
        <a:p>
          <a:r>
            <a:rPr lang="en-US" dirty="0" smtClean="0"/>
            <a:t>RegistrationNo</a:t>
          </a:r>
          <a:endParaRPr lang="en-US" dirty="0"/>
        </a:p>
      </dgm:t>
    </dgm:pt>
    <dgm:pt modelId="{0A02D18C-5698-4A6A-829A-919C8F525918}" type="parTrans" cxnId="{22C4A885-823C-401A-9DFB-6A43D017FEEF}">
      <dgm:prSet/>
      <dgm:spPr/>
      <dgm:t>
        <a:bodyPr/>
        <a:lstStyle/>
        <a:p>
          <a:endParaRPr lang="en-US"/>
        </a:p>
      </dgm:t>
    </dgm:pt>
    <dgm:pt modelId="{B5936744-462E-47D8-ACC5-C506C2B579C2}" type="sibTrans" cxnId="{22C4A885-823C-401A-9DFB-6A43D017FEEF}">
      <dgm:prSet/>
      <dgm:spPr/>
      <dgm:t>
        <a:bodyPr/>
        <a:lstStyle/>
        <a:p>
          <a:endParaRPr lang="en-US"/>
        </a:p>
      </dgm:t>
    </dgm:pt>
    <dgm:pt modelId="{E327E5B5-ABC4-4974-AC39-296A3DB80123}" type="pres">
      <dgm:prSet presAssocID="{E8F08481-7E42-4D59-B96E-56ABDD1949E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EAF6B39-FDB6-45FE-8BF4-BA08D4EAB961}" type="pres">
      <dgm:prSet presAssocID="{1C98F192-A2EB-40F2-A932-F5A9C9E33F54}" presName="centerShape" presStyleLbl="node0" presStyleIdx="0" presStyleCnt="1" custScaleX="87129" custScaleY="96719" custLinFactNeighborY="-12397"/>
      <dgm:spPr/>
      <dgm:t>
        <a:bodyPr/>
        <a:lstStyle/>
        <a:p>
          <a:endParaRPr lang="en-US"/>
        </a:p>
      </dgm:t>
    </dgm:pt>
    <dgm:pt modelId="{BB3B289A-C59C-45B7-A5C8-927D7BD834EC}" type="pres">
      <dgm:prSet presAssocID="{0A02D18C-5698-4A6A-829A-919C8F525918}" presName="parTrans" presStyleLbl="bgSibTrans2D1" presStyleIdx="0" presStyleCnt="1" custFlipHor="1" custScaleX="30253" custScaleY="55584" custLinFactNeighborY="17182"/>
      <dgm:spPr/>
      <dgm:t>
        <a:bodyPr/>
        <a:lstStyle/>
        <a:p>
          <a:endParaRPr lang="en-IN"/>
        </a:p>
      </dgm:t>
    </dgm:pt>
    <dgm:pt modelId="{3408D57D-60BD-41F2-8F41-D402E2731B38}" type="pres">
      <dgm:prSet presAssocID="{07188D88-03AC-4145-B7E5-B26C61CCA6E3}" presName="node" presStyleLbl="node1" presStyleIdx="0" presStyleCnt="1" custScaleX="50026" custScaleY="3136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E2ECC11-7453-4896-A9D5-14D8F136C0DD}" type="presOf" srcId="{0A02D18C-5698-4A6A-829A-919C8F525918}" destId="{BB3B289A-C59C-45B7-A5C8-927D7BD834EC}" srcOrd="0" destOrd="0" presId="urn:microsoft.com/office/officeart/2005/8/layout/radial4"/>
    <dgm:cxn modelId="{924043B4-93C9-4AAB-B10F-C93DF3AE16C5}" type="presOf" srcId="{07188D88-03AC-4145-B7E5-B26C61CCA6E3}" destId="{3408D57D-60BD-41F2-8F41-D402E2731B38}" srcOrd="0" destOrd="0" presId="urn:microsoft.com/office/officeart/2005/8/layout/radial4"/>
    <dgm:cxn modelId="{D6090604-D2A8-454F-94C7-9053D8B30295}" type="presOf" srcId="{1C98F192-A2EB-40F2-A932-F5A9C9E33F54}" destId="{DEAF6B39-FDB6-45FE-8BF4-BA08D4EAB961}" srcOrd="0" destOrd="0" presId="urn:microsoft.com/office/officeart/2005/8/layout/radial4"/>
    <dgm:cxn modelId="{E649C31E-3D4D-4E14-9605-84ABB0A82E1A}" type="presOf" srcId="{E8F08481-7E42-4D59-B96E-56ABDD1949E3}" destId="{E327E5B5-ABC4-4974-AC39-296A3DB80123}" srcOrd="0" destOrd="0" presId="urn:microsoft.com/office/officeart/2005/8/layout/radial4"/>
    <dgm:cxn modelId="{BEA737A4-5F5E-4472-9CEF-03B61D1E5A7C}" srcId="{E8F08481-7E42-4D59-B96E-56ABDD1949E3}" destId="{1C98F192-A2EB-40F2-A932-F5A9C9E33F54}" srcOrd="0" destOrd="0" parTransId="{D39FB6DF-D56D-420E-84BA-E9E962DC855F}" sibTransId="{5E556D95-C2C7-412B-AA94-FAA1C24A4EA0}"/>
    <dgm:cxn modelId="{22C4A885-823C-401A-9DFB-6A43D017FEEF}" srcId="{1C98F192-A2EB-40F2-A932-F5A9C9E33F54}" destId="{07188D88-03AC-4145-B7E5-B26C61CCA6E3}" srcOrd="0" destOrd="0" parTransId="{0A02D18C-5698-4A6A-829A-919C8F525918}" sibTransId="{B5936744-462E-47D8-ACC5-C506C2B579C2}"/>
    <dgm:cxn modelId="{EABA2426-7B93-42CC-861A-A43908343FF5}" type="presParOf" srcId="{E327E5B5-ABC4-4974-AC39-296A3DB80123}" destId="{DEAF6B39-FDB6-45FE-8BF4-BA08D4EAB961}" srcOrd="0" destOrd="0" presId="urn:microsoft.com/office/officeart/2005/8/layout/radial4"/>
    <dgm:cxn modelId="{7CE0D7F3-2EEB-46F1-8931-4E3858B1DBD1}" type="presParOf" srcId="{E327E5B5-ABC4-4974-AC39-296A3DB80123}" destId="{BB3B289A-C59C-45B7-A5C8-927D7BD834EC}" srcOrd="1" destOrd="0" presId="urn:microsoft.com/office/officeart/2005/8/layout/radial4"/>
    <dgm:cxn modelId="{6E6A4E9F-837F-4C21-AF28-8FEDFE791C59}" type="presParOf" srcId="{E327E5B5-ABC4-4974-AC39-296A3DB80123}" destId="{3408D57D-60BD-41F2-8F41-D402E2731B38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8F08481-7E42-4D59-B96E-56ABDD1949E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8F192-A2EB-40F2-A932-F5A9C9E33F54}">
      <dgm:prSet phldrT="[Text]" custT="1"/>
      <dgm:spPr/>
      <dgm:t>
        <a:bodyPr/>
        <a:lstStyle/>
        <a:p>
          <a:r>
            <a:rPr lang="en-US" sz="900" dirty="0" smtClean="0"/>
            <a:t>ChoiceAllotted</a:t>
          </a:r>
          <a:endParaRPr lang="en-US" sz="500" dirty="0"/>
        </a:p>
      </dgm:t>
    </dgm:pt>
    <dgm:pt modelId="{D39FB6DF-D56D-420E-84BA-E9E962DC855F}" type="parTrans" cxnId="{BEA737A4-5F5E-4472-9CEF-03B61D1E5A7C}">
      <dgm:prSet/>
      <dgm:spPr/>
      <dgm:t>
        <a:bodyPr/>
        <a:lstStyle/>
        <a:p>
          <a:endParaRPr lang="en-US"/>
        </a:p>
      </dgm:t>
    </dgm:pt>
    <dgm:pt modelId="{5E556D95-C2C7-412B-AA94-FAA1C24A4EA0}" type="sibTrans" cxnId="{BEA737A4-5F5E-4472-9CEF-03B61D1E5A7C}">
      <dgm:prSet/>
      <dgm:spPr/>
      <dgm:t>
        <a:bodyPr/>
        <a:lstStyle/>
        <a:p>
          <a:endParaRPr lang="en-US"/>
        </a:p>
      </dgm:t>
    </dgm:pt>
    <dgm:pt modelId="{07188D88-03AC-4145-B7E5-B26C61CCA6E3}">
      <dgm:prSet phldrT="[Text]"/>
      <dgm:spPr/>
      <dgm:t>
        <a:bodyPr/>
        <a:lstStyle/>
        <a:p>
          <a:r>
            <a:rPr lang="en-US" dirty="0" smtClean="0"/>
            <a:t>RegistrationNo</a:t>
          </a:r>
          <a:endParaRPr lang="en-US" dirty="0"/>
        </a:p>
      </dgm:t>
    </dgm:pt>
    <dgm:pt modelId="{0A02D18C-5698-4A6A-829A-919C8F525918}" type="parTrans" cxnId="{22C4A885-823C-401A-9DFB-6A43D017FEEF}">
      <dgm:prSet/>
      <dgm:spPr/>
      <dgm:t>
        <a:bodyPr/>
        <a:lstStyle/>
        <a:p>
          <a:endParaRPr lang="en-US"/>
        </a:p>
      </dgm:t>
    </dgm:pt>
    <dgm:pt modelId="{B5936744-462E-47D8-ACC5-C506C2B579C2}" type="sibTrans" cxnId="{22C4A885-823C-401A-9DFB-6A43D017FEEF}">
      <dgm:prSet/>
      <dgm:spPr/>
      <dgm:t>
        <a:bodyPr/>
        <a:lstStyle/>
        <a:p>
          <a:endParaRPr lang="en-US"/>
        </a:p>
      </dgm:t>
    </dgm:pt>
    <dgm:pt modelId="{E327E5B5-ABC4-4974-AC39-296A3DB80123}" type="pres">
      <dgm:prSet presAssocID="{E8F08481-7E42-4D59-B96E-56ABDD1949E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EAF6B39-FDB6-45FE-8BF4-BA08D4EAB961}" type="pres">
      <dgm:prSet presAssocID="{1C98F192-A2EB-40F2-A932-F5A9C9E33F54}" presName="centerShape" presStyleLbl="node0" presStyleIdx="0" presStyleCnt="1" custScaleX="122195" custScaleY="52622" custLinFactNeighborY="-26361"/>
      <dgm:spPr/>
      <dgm:t>
        <a:bodyPr/>
        <a:lstStyle/>
        <a:p>
          <a:endParaRPr lang="en-US"/>
        </a:p>
      </dgm:t>
    </dgm:pt>
    <dgm:pt modelId="{BB3B289A-C59C-45B7-A5C8-927D7BD834EC}" type="pres">
      <dgm:prSet presAssocID="{0A02D18C-5698-4A6A-829A-919C8F525918}" presName="parTrans" presStyleLbl="bgSibTrans2D1" presStyleIdx="0" presStyleCnt="1" custFlipHor="1" custScaleX="30253" custScaleY="55584" custLinFactNeighborY="-61097" custRadScaleRad="211661" custRadScaleInc="-2147483648"/>
      <dgm:spPr/>
      <dgm:t>
        <a:bodyPr/>
        <a:lstStyle/>
        <a:p>
          <a:endParaRPr lang="en-IN"/>
        </a:p>
      </dgm:t>
    </dgm:pt>
    <dgm:pt modelId="{3408D57D-60BD-41F2-8F41-D402E2731B38}" type="pres">
      <dgm:prSet presAssocID="{07188D88-03AC-4145-B7E5-B26C61CCA6E3}" presName="node" presStyleLbl="node1" presStyleIdx="0" presStyleCnt="1" custScaleX="128626" custScaleY="54488" custRadScaleRad="11984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81EB9FC-6211-4EC7-A869-252CDE49202F}" type="presOf" srcId="{1C98F192-A2EB-40F2-A932-F5A9C9E33F54}" destId="{DEAF6B39-FDB6-45FE-8BF4-BA08D4EAB961}" srcOrd="0" destOrd="0" presId="urn:microsoft.com/office/officeart/2005/8/layout/radial4"/>
    <dgm:cxn modelId="{E8C9DA14-4FA2-455B-98D2-6E1140D286CF}" type="presOf" srcId="{E8F08481-7E42-4D59-B96E-56ABDD1949E3}" destId="{E327E5B5-ABC4-4974-AC39-296A3DB80123}" srcOrd="0" destOrd="0" presId="urn:microsoft.com/office/officeart/2005/8/layout/radial4"/>
    <dgm:cxn modelId="{22C4A885-823C-401A-9DFB-6A43D017FEEF}" srcId="{1C98F192-A2EB-40F2-A932-F5A9C9E33F54}" destId="{07188D88-03AC-4145-B7E5-B26C61CCA6E3}" srcOrd="0" destOrd="0" parTransId="{0A02D18C-5698-4A6A-829A-919C8F525918}" sibTransId="{B5936744-462E-47D8-ACC5-C506C2B579C2}"/>
    <dgm:cxn modelId="{51CFEC21-654E-47EC-8197-24FAD76F6B85}" type="presOf" srcId="{07188D88-03AC-4145-B7E5-B26C61CCA6E3}" destId="{3408D57D-60BD-41F2-8F41-D402E2731B38}" srcOrd="0" destOrd="0" presId="urn:microsoft.com/office/officeart/2005/8/layout/radial4"/>
    <dgm:cxn modelId="{BEA737A4-5F5E-4472-9CEF-03B61D1E5A7C}" srcId="{E8F08481-7E42-4D59-B96E-56ABDD1949E3}" destId="{1C98F192-A2EB-40F2-A932-F5A9C9E33F54}" srcOrd="0" destOrd="0" parTransId="{D39FB6DF-D56D-420E-84BA-E9E962DC855F}" sibTransId="{5E556D95-C2C7-412B-AA94-FAA1C24A4EA0}"/>
    <dgm:cxn modelId="{1D8C3E2F-88BF-4403-8DEA-C063C4D421CC}" type="presOf" srcId="{0A02D18C-5698-4A6A-829A-919C8F525918}" destId="{BB3B289A-C59C-45B7-A5C8-927D7BD834EC}" srcOrd="0" destOrd="0" presId="urn:microsoft.com/office/officeart/2005/8/layout/radial4"/>
    <dgm:cxn modelId="{57C7099E-B8F1-4A1A-8399-DC34DEDC975B}" type="presParOf" srcId="{E327E5B5-ABC4-4974-AC39-296A3DB80123}" destId="{DEAF6B39-FDB6-45FE-8BF4-BA08D4EAB961}" srcOrd="0" destOrd="0" presId="urn:microsoft.com/office/officeart/2005/8/layout/radial4"/>
    <dgm:cxn modelId="{5C24C338-4F00-47EC-8752-06EBE4299222}" type="presParOf" srcId="{E327E5B5-ABC4-4974-AC39-296A3DB80123}" destId="{BB3B289A-C59C-45B7-A5C8-927D7BD834EC}" srcOrd="1" destOrd="0" presId="urn:microsoft.com/office/officeart/2005/8/layout/radial4"/>
    <dgm:cxn modelId="{44249130-6058-44C3-8888-B3400E477212}" type="presParOf" srcId="{E327E5B5-ABC4-4974-AC39-296A3DB80123}" destId="{3408D57D-60BD-41F2-8F41-D402E2731B38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8F08481-7E42-4D59-B96E-56ABDD1949E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8F192-A2EB-40F2-A932-F5A9C9E33F54}">
      <dgm:prSet phldrT="[Text]" custT="1"/>
      <dgm:spPr/>
      <dgm:t>
        <a:bodyPr/>
        <a:lstStyle/>
        <a:p>
          <a:r>
            <a:rPr lang="en-US" sz="900" dirty="0" smtClean="0"/>
            <a:t>ChoiceNo</a:t>
          </a:r>
          <a:endParaRPr lang="en-US" sz="500" dirty="0"/>
        </a:p>
      </dgm:t>
    </dgm:pt>
    <dgm:pt modelId="{D39FB6DF-D56D-420E-84BA-E9E962DC855F}" type="parTrans" cxnId="{BEA737A4-5F5E-4472-9CEF-03B61D1E5A7C}">
      <dgm:prSet/>
      <dgm:spPr/>
      <dgm:t>
        <a:bodyPr/>
        <a:lstStyle/>
        <a:p>
          <a:endParaRPr lang="en-US"/>
        </a:p>
      </dgm:t>
    </dgm:pt>
    <dgm:pt modelId="{5E556D95-C2C7-412B-AA94-FAA1C24A4EA0}" type="sibTrans" cxnId="{BEA737A4-5F5E-4472-9CEF-03B61D1E5A7C}">
      <dgm:prSet/>
      <dgm:spPr/>
      <dgm:t>
        <a:bodyPr/>
        <a:lstStyle/>
        <a:p>
          <a:endParaRPr lang="en-US"/>
        </a:p>
      </dgm:t>
    </dgm:pt>
    <dgm:pt modelId="{07188D88-03AC-4145-B7E5-B26C61CCA6E3}">
      <dgm:prSet phldrT="[Text]" custT="1"/>
      <dgm:spPr/>
      <dgm:t>
        <a:bodyPr/>
        <a:lstStyle/>
        <a:p>
          <a:r>
            <a:rPr lang="en-US" sz="1050" dirty="0" smtClean="0"/>
            <a:t>RegistrationNo,</a:t>
          </a:r>
        </a:p>
        <a:p>
          <a:r>
            <a:rPr lang="en-US" sz="1050" dirty="0" smtClean="0"/>
            <a:t>ChosenInstituteId,</a:t>
          </a:r>
        </a:p>
        <a:p>
          <a:r>
            <a:rPr lang="en-US" sz="1050" dirty="0" smtClean="0"/>
            <a:t>ChosenCourseId</a:t>
          </a:r>
          <a:endParaRPr lang="en-US" sz="500" dirty="0"/>
        </a:p>
      </dgm:t>
    </dgm:pt>
    <dgm:pt modelId="{0A02D18C-5698-4A6A-829A-919C8F525918}" type="parTrans" cxnId="{22C4A885-823C-401A-9DFB-6A43D017FEEF}">
      <dgm:prSet/>
      <dgm:spPr/>
      <dgm:t>
        <a:bodyPr/>
        <a:lstStyle/>
        <a:p>
          <a:endParaRPr lang="en-US"/>
        </a:p>
      </dgm:t>
    </dgm:pt>
    <dgm:pt modelId="{B5936744-462E-47D8-ACC5-C506C2B579C2}" type="sibTrans" cxnId="{22C4A885-823C-401A-9DFB-6A43D017FEEF}">
      <dgm:prSet/>
      <dgm:spPr/>
      <dgm:t>
        <a:bodyPr/>
        <a:lstStyle/>
        <a:p>
          <a:endParaRPr lang="en-US"/>
        </a:p>
      </dgm:t>
    </dgm:pt>
    <dgm:pt modelId="{E327E5B5-ABC4-4974-AC39-296A3DB80123}" type="pres">
      <dgm:prSet presAssocID="{E8F08481-7E42-4D59-B96E-56ABDD1949E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EAF6B39-FDB6-45FE-8BF4-BA08D4EAB961}" type="pres">
      <dgm:prSet presAssocID="{1C98F192-A2EB-40F2-A932-F5A9C9E33F54}" presName="centerShape" presStyleLbl="node0" presStyleIdx="0" presStyleCnt="1" custScaleX="87129" custScaleY="38430" custLinFactNeighborY="5045"/>
      <dgm:spPr/>
      <dgm:t>
        <a:bodyPr/>
        <a:lstStyle/>
        <a:p>
          <a:endParaRPr lang="en-US"/>
        </a:p>
      </dgm:t>
    </dgm:pt>
    <dgm:pt modelId="{BB3B289A-C59C-45B7-A5C8-927D7BD834EC}" type="pres">
      <dgm:prSet presAssocID="{0A02D18C-5698-4A6A-829A-919C8F525918}" presName="parTrans" presStyleLbl="bgSibTrans2D1" presStyleIdx="0" presStyleCnt="1" custFlipHor="1" custScaleX="30253" custScaleY="55584" custLinFactY="31659" custLinFactNeighborY="100000"/>
      <dgm:spPr/>
      <dgm:t>
        <a:bodyPr/>
        <a:lstStyle/>
        <a:p>
          <a:endParaRPr lang="en-IN"/>
        </a:p>
      </dgm:t>
    </dgm:pt>
    <dgm:pt modelId="{3408D57D-60BD-41F2-8F41-D402E2731B38}" type="pres">
      <dgm:prSet presAssocID="{07188D88-03AC-4145-B7E5-B26C61CCA6E3}" presName="node" presStyleLbl="node1" presStyleIdx="0" presStyleCnt="1" custScaleX="148914" custScaleY="84998" custRadScaleRad="862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2C4A885-823C-401A-9DFB-6A43D017FEEF}" srcId="{1C98F192-A2EB-40F2-A932-F5A9C9E33F54}" destId="{07188D88-03AC-4145-B7E5-B26C61CCA6E3}" srcOrd="0" destOrd="0" parTransId="{0A02D18C-5698-4A6A-829A-919C8F525918}" sibTransId="{B5936744-462E-47D8-ACC5-C506C2B579C2}"/>
    <dgm:cxn modelId="{B3F685B5-FE27-4D29-BCB1-F477D0070440}" type="presOf" srcId="{0A02D18C-5698-4A6A-829A-919C8F525918}" destId="{BB3B289A-C59C-45B7-A5C8-927D7BD834EC}" srcOrd="0" destOrd="0" presId="urn:microsoft.com/office/officeart/2005/8/layout/radial4"/>
    <dgm:cxn modelId="{BEA737A4-5F5E-4472-9CEF-03B61D1E5A7C}" srcId="{E8F08481-7E42-4D59-B96E-56ABDD1949E3}" destId="{1C98F192-A2EB-40F2-A932-F5A9C9E33F54}" srcOrd="0" destOrd="0" parTransId="{D39FB6DF-D56D-420E-84BA-E9E962DC855F}" sibTransId="{5E556D95-C2C7-412B-AA94-FAA1C24A4EA0}"/>
    <dgm:cxn modelId="{71A17DCA-BF9A-4C93-910C-5797F162AB40}" type="presOf" srcId="{07188D88-03AC-4145-B7E5-B26C61CCA6E3}" destId="{3408D57D-60BD-41F2-8F41-D402E2731B38}" srcOrd="0" destOrd="0" presId="urn:microsoft.com/office/officeart/2005/8/layout/radial4"/>
    <dgm:cxn modelId="{DC6F7BA2-1790-4233-B2F2-4153BAF9DC02}" type="presOf" srcId="{1C98F192-A2EB-40F2-A932-F5A9C9E33F54}" destId="{DEAF6B39-FDB6-45FE-8BF4-BA08D4EAB961}" srcOrd="0" destOrd="0" presId="urn:microsoft.com/office/officeart/2005/8/layout/radial4"/>
    <dgm:cxn modelId="{1C328320-601E-4FF5-A18A-530F3CBC0552}" type="presOf" srcId="{E8F08481-7E42-4D59-B96E-56ABDD1949E3}" destId="{E327E5B5-ABC4-4974-AC39-296A3DB80123}" srcOrd="0" destOrd="0" presId="urn:microsoft.com/office/officeart/2005/8/layout/radial4"/>
    <dgm:cxn modelId="{13A8D0FC-995C-402D-866C-BBDE920A8060}" type="presParOf" srcId="{E327E5B5-ABC4-4974-AC39-296A3DB80123}" destId="{DEAF6B39-FDB6-45FE-8BF4-BA08D4EAB961}" srcOrd="0" destOrd="0" presId="urn:microsoft.com/office/officeart/2005/8/layout/radial4"/>
    <dgm:cxn modelId="{44F8377F-3C2C-4490-A997-1ACAE121118B}" type="presParOf" srcId="{E327E5B5-ABC4-4974-AC39-296A3DB80123}" destId="{BB3B289A-C59C-45B7-A5C8-927D7BD834EC}" srcOrd="1" destOrd="0" presId="urn:microsoft.com/office/officeart/2005/8/layout/radial4"/>
    <dgm:cxn modelId="{91281ECC-85AA-4D19-8C10-047B9DFFD40E}" type="presParOf" srcId="{E327E5B5-ABC4-4974-AC39-296A3DB80123}" destId="{3408D57D-60BD-41F2-8F41-D402E2731B38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8F08481-7E42-4D59-B96E-56ABDD1949E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8F192-A2EB-40F2-A932-F5A9C9E33F54}">
      <dgm:prSet phldrT="[Text]" custT="1"/>
      <dgm:spPr/>
      <dgm:t>
        <a:bodyPr/>
        <a:lstStyle/>
        <a:p>
          <a:r>
            <a:rPr lang="en-US" sz="1050" dirty="0" smtClean="0"/>
            <a:t>InstituteState,</a:t>
          </a:r>
        </a:p>
        <a:p>
          <a:r>
            <a:rPr lang="en-US" sz="1050" dirty="0" smtClean="0"/>
            <a:t>InstituteName</a:t>
          </a:r>
          <a:endParaRPr lang="en-US" sz="500" dirty="0"/>
        </a:p>
      </dgm:t>
    </dgm:pt>
    <dgm:pt modelId="{D39FB6DF-D56D-420E-84BA-E9E962DC855F}" type="parTrans" cxnId="{BEA737A4-5F5E-4472-9CEF-03B61D1E5A7C}">
      <dgm:prSet/>
      <dgm:spPr/>
      <dgm:t>
        <a:bodyPr/>
        <a:lstStyle/>
        <a:p>
          <a:endParaRPr lang="en-US"/>
        </a:p>
      </dgm:t>
    </dgm:pt>
    <dgm:pt modelId="{5E556D95-C2C7-412B-AA94-FAA1C24A4EA0}" type="sibTrans" cxnId="{BEA737A4-5F5E-4472-9CEF-03B61D1E5A7C}">
      <dgm:prSet/>
      <dgm:spPr/>
      <dgm:t>
        <a:bodyPr/>
        <a:lstStyle/>
        <a:p>
          <a:endParaRPr lang="en-US"/>
        </a:p>
      </dgm:t>
    </dgm:pt>
    <dgm:pt modelId="{07188D88-03AC-4145-B7E5-B26C61CCA6E3}">
      <dgm:prSet phldrT="[Text]" custT="1"/>
      <dgm:spPr/>
      <dgm:t>
        <a:bodyPr/>
        <a:lstStyle/>
        <a:p>
          <a:r>
            <a:rPr lang="en-US" sz="1600" dirty="0" smtClean="0"/>
            <a:t>InstituteId</a:t>
          </a:r>
          <a:endParaRPr lang="en-US" sz="1800" dirty="0"/>
        </a:p>
      </dgm:t>
    </dgm:pt>
    <dgm:pt modelId="{0A02D18C-5698-4A6A-829A-919C8F525918}" type="parTrans" cxnId="{22C4A885-823C-401A-9DFB-6A43D017FEEF}">
      <dgm:prSet/>
      <dgm:spPr/>
      <dgm:t>
        <a:bodyPr/>
        <a:lstStyle/>
        <a:p>
          <a:endParaRPr lang="en-US"/>
        </a:p>
      </dgm:t>
    </dgm:pt>
    <dgm:pt modelId="{B5936744-462E-47D8-ACC5-C506C2B579C2}" type="sibTrans" cxnId="{22C4A885-823C-401A-9DFB-6A43D017FEEF}">
      <dgm:prSet/>
      <dgm:spPr/>
      <dgm:t>
        <a:bodyPr/>
        <a:lstStyle/>
        <a:p>
          <a:endParaRPr lang="en-US"/>
        </a:p>
      </dgm:t>
    </dgm:pt>
    <dgm:pt modelId="{E327E5B5-ABC4-4974-AC39-296A3DB80123}" type="pres">
      <dgm:prSet presAssocID="{E8F08481-7E42-4D59-B96E-56ABDD1949E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EAF6B39-FDB6-45FE-8BF4-BA08D4EAB961}" type="pres">
      <dgm:prSet presAssocID="{1C98F192-A2EB-40F2-A932-F5A9C9E33F54}" presName="centerShape" presStyleLbl="node0" presStyleIdx="0" presStyleCnt="1" custScaleX="176503" custScaleY="52623" custLinFactNeighborY="-26361"/>
      <dgm:spPr/>
      <dgm:t>
        <a:bodyPr/>
        <a:lstStyle/>
        <a:p>
          <a:endParaRPr lang="en-US"/>
        </a:p>
      </dgm:t>
    </dgm:pt>
    <dgm:pt modelId="{BB3B289A-C59C-45B7-A5C8-927D7BD834EC}" type="pres">
      <dgm:prSet presAssocID="{0A02D18C-5698-4A6A-829A-919C8F525918}" presName="parTrans" presStyleLbl="bgSibTrans2D1" presStyleIdx="0" presStyleCnt="1" custFlipHor="1" custScaleX="30253" custScaleY="55584" custLinFactNeighborY="-61097" custRadScaleRad="211661" custRadScaleInc="-2147483648"/>
      <dgm:spPr/>
      <dgm:t>
        <a:bodyPr/>
        <a:lstStyle/>
        <a:p>
          <a:endParaRPr lang="en-IN"/>
        </a:p>
      </dgm:t>
    </dgm:pt>
    <dgm:pt modelId="{3408D57D-60BD-41F2-8F41-D402E2731B38}" type="pres">
      <dgm:prSet presAssocID="{07188D88-03AC-4145-B7E5-B26C61CCA6E3}" presName="node" presStyleLbl="node1" presStyleIdx="0" presStyleCnt="1" custScaleX="128626" custScaleY="54488" custRadScaleRad="1198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DD173B-43FF-42DF-9829-5FCB4481F434}" type="presOf" srcId="{E8F08481-7E42-4D59-B96E-56ABDD1949E3}" destId="{E327E5B5-ABC4-4974-AC39-296A3DB80123}" srcOrd="0" destOrd="0" presId="urn:microsoft.com/office/officeart/2005/8/layout/radial4"/>
    <dgm:cxn modelId="{F50F044C-BDFE-4457-B49F-BBB8B2097A77}" type="presOf" srcId="{1C98F192-A2EB-40F2-A932-F5A9C9E33F54}" destId="{DEAF6B39-FDB6-45FE-8BF4-BA08D4EAB961}" srcOrd="0" destOrd="0" presId="urn:microsoft.com/office/officeart/2005/8/layout/radial4"/>
    <dgm:cxn modelId="{22C4A885-823C-401A-9DFB-6A43D017FEEF}" srcId="{1C98F192-A2EB-40F2-A932-F5A9C9E33F54}" destId="{07188D88-03AC-4145-B7E5-B26C61CCA6E3}" srcOrd="0" destOrd="0" parTransId="{0A02D18C-5698-4A6A-829A-919C8F525918}" sibTransId="{B5936744-462E-47D8-ACC5-C506C2B579C2}"/>
    <dgm:cxn modelId="{4571F6BB-6699-48BA-9E61-C0F14B6E049B}" type="presOf" srcId="{0A02D18C-5698-4A6A-829A-919C8F525918}" destId="{BB3B289A-C59C-45B7-A5C8-927D7BD834EC}" srcOrd="0" destOrd="0" presId="urn:microsoft.com/office/officeart/2005/8/layout/radial4"/>
    <dgm:cxn modelId="{7DBC14DE-5111-496A-9848-82710BBCA839}" type="presOf" srcId="{07188D88-03AC-4145-B7E5-B26C61CCA6E3}" destId="{3408D57D-60BD-41F2-8F41-D402E2731B38}" srcOrd="0" destOrd="0" presId="urn:microsoft.com/office/officeart/2005/8/layout/radial4"/>
    <dgm:cxn modelId="{BEA737A4-5F5E-4472-9CEF-03B61D1E5A7C}" srcId="{E8F08481-7E42-4D59-B96E-56ABDD1949E3}" destId="{1C98F192-A2EB-40F2-A932-F5A9C9E33F54}" srcOrd="0" destOrd="0" parTransId="{D39FB6DF-D56D-420E-84BA-E9E962DC855F}" sibTransId="{5E556D95-C2C7-412B-AA94-FAA1C24A4EA0}"/>
    <dgm:cxn modelId="{B9FB3249-A9D3-41FC-830E-DFA933E64ECC}" type="presParOf" srcId="{E327E5B5-ABC4-4974-AC39-296A3DB80123}" destId="{DEAF6B39-FDB6-45FE-8BF4-BA08D4EAB961}" srcOrd="0" destOrd="0" presId="urn:microsoft.com/office/officeart/2005/8/layout/radial4"/>
    <dgm:cxn modelId="{9F18063E-BFAA-4AA6-A48E-853013E88220}" type="presParOf" srcId="{E327E5B5-ABC4-4974-AC39-296A3DB80123}" destId="{BB3B289A-C59C-45B7-A5C8-927D7BD834EC}" srcOrd="1" destOrd="0" presId="urn:microsoft.com/office/officeart/2005/8/layout/radial4"/>
    <dgm:cxn modelId="{DBE502E6-75FA-429B-8812-528A0BAE4A6E}" type="presParOf" srcId="{E327E5B5-ABC4-4974-AC39-296A3DB80123}" destId="{3408D57D-60BD-41F2-8F41-D402E2731B38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23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8F08481-7E42-4D59-B96E-56ABDD1949E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8F192-A2EB-40F2-A932-F5A9C9E33F54}">
      <dgm:prSet phldrT="[Text]" custT="1"/>
      <dgm:spPr/>
      <dgm:t>
        <a:bodyPr/>
        <a:lstStyle/>
        <a:p>
          <a:r>
            <a:rPr lang="en-US" sz="1050" dirty="0" smtClean="0"/>
            <a:t>CourseName</a:t>
          </a:r>
          <a:endParaRPr lang="en-US" sz="500" dirty="0"/>
        </a:p>
      </dgm:t>
    </dgm:pt>
    <dgm:pt modelId="{D39FB6DF-D56D-420E-84BA-E9E962DC855F}" type="parTrans" cxnId="{BEA737A4-5F5E-4472-9CEF-03B61D1E5A7C}">
      <dgm:prSet/>
      <dgm:spPr/>
      <dgm:t>
        <a:bodyPr/>
        <a:lstStyle/>
        <a:p>
          <a:endParaRPr lang="en-US"/>
        </a:p>
      </dgm:t>
    </dgm:pt>
    <dgm:pt modelId="{5E556D95-C2C7-412B-AA94-FAA1C24A4EA0}" type="sibTrans" cxnId="{BEA737A4-5F5E-4472-9CEF-03B61D1E5A7C}">
      <dgm:prSet/>
      <dgm:spPr/>
      <dgm:t>
        <a:bodyPr/>
        <a:lstStyle/>
        <a:p>
          <a:endParaRPr lang="en-US"/>
        </a:p>
      </dgm:t>
    </dgm:pt>
    <dgm:pt modelId="{07188D88-03AC-4145-B7E5-B26C61CCA6E3}">
      <dgm:prSet phldrT="[Text]" custT="1"/>
      <dgm:spPr/>
      <dgm:t>
        <a:bodyPr/>
        <a:lstStyle/>
        <a:p>
          <a:r>
            <a:rPr lang="en-US" sz="1600" dirty="0" smtClean="0"/>
            <a:t>CourseId</a:t>
          </a:r>
          <a:endParaRPr lang="en-US" sz="1800" dirty="0"/>
        </a:p>
      </dgm:t>
    </dgm:pt>
    <dgm:pt modelId="{0A02D18C-5698-4A6A-829A-919C8F525918}" type="parTrans" cxnId="{22C4A885-823C-401A-9DFB-6A43D017FEEF}">
      <dgm:prSet/>
      <dgm:spPr/>
      <dgm:t>
        <a:bodyPr/>
        <a:lstStyle/>
        <a:p>
          <a:endParaRPr lang="en-US"/>
        </a:p>
      </dgm:t>
    </dgm:pt>
    <dgm:pt modelId="{B5936744-462E-47D8-ACC5-C506C2B579C2}" type="sibTrans" cxnId="{22C4A885-823C-401A-9DFB-6A43D017FEEF}">
      <dgm:prSet/>
      <dgm:spPr/>
      <dgm:t>
        <a:bodyPr/>
        <a:lstStyle/>
        <a:p>
          <a:endParaRPr lang="en-US"/>
        </a:p>
      </dgm:t>
    </dgm:pt>
    <dgm:pt modelId="{E327E5B5-ABC4-4974-AC39-296A3DB80123}" type="pres">
      <dgm:prSet presAssocID="{E8F08481-7E42-4D59-B96E-56ABDD1949E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EAF6B39-FDB6-45FE-8BF4-BA08D4EAB961}" type="pres">
      <dgm:prSet presAssocID="{1C98F192-A2EB-40F2-A932-F5A9C9E33F54}" presName="centerShape" presStyleLbl="node0" presStyleIdx="0" presStyleCnt="1" custScaleX="176503" custScaleY="52623" custLinFactNeighborY="-26361"/>
      <dgm:spPr/>
      <dgm:t>
        <a:bodyPr/>
        <a:lstStyle/>
        <a:p>
          <a:endParaRPr lang="en-US"/>
        </a:p>
      </dgm:t>
    </dgm:pt>
    <dgm:pt modelId="{BB3B289A-C59C-45B7-A5C8-927D7BD834EC}" type="pres">
      <dgm:prSet presAssocID="{0A02D18C-5698-4A6A-829A-919C8F525918}" presName="parTrans" presStyleLbl="bgSibTrans2D1" presStyleIdx="0" presStyleCnt="1" custFlipHor="1" custScaleX="30253" custScaleY="55584" custLinFactNeighborY="-61097" custRadScaleRad="211661" custRadScaleInc="-2147483648"/>
      <dgm:spPr/>
      <dgm:t>
        <a:bodyPr/>
        <a:lstStyle/>
        <a:p>
          <a:endParaRPr lang="en-IN"/>
        </a:p>
      </dgm:t>
    </dgm:pt>
    <dgm:pt modelId="{3408D57D-60BD-41F2-8F41-D402E2731B38}" type="pres">
      <dgm:prSet presAssocID="{07188D88-03AC-4145-B7E5-B26C61CCA6E3}" presName="node" presStyleLbl="node1" presStyleIdx="0" presStyleCnt="1" custScaleX="128626" custScaleY="54488" custRadScaleRad="1198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C4A885-823C-401A-9DFB-6A43D017FEEF}" srcId="{1C98F192-A2EB-40F2-A932-F5A9C9E33F54}" destId="{07188D88-03AC-4145-B7E5-B26C61CCA6E3}" srcOrd="0" destOrd="0" parTransId="{0A02D18C-5698-4A6A-829A-919C8F525918}" sibTransId="{B5936744-462E-47D8-ACC5-C506C2B579C2}"/>
    <dgm:cxn modelId="{DF64E67F-828D-448A-901A-FF5796B5D755}" type="presOf" srcId="{E8F08481-7E42-4D59-B96E-56ABDD1949E3}" destId="{E327E5B5-ABC4-4974-AC39-296A3DB80123}" srcOrd="0" destOrd="0" presId="urn:microsoft.com/office/officeart/2005/8/layout/radial4"/>
    <dgm:cxn modelId="{BEA737A4-5F5E-4472-9CEF-03B61D1E5A7C}" srcId="{E8F08481-7E42-4D59-B96E-56ABDD1949E3}" destId="{1C98F192-A2EB-40F2-A932-F5A9C9E33F54}" srcOrd="0" destOrd="0" parTransId="{D39FB6DF-D56D-420E-84BA-E9E962DC855F}" sibTransId="{5E556D95-C2C7-412B-AA94-FAA1C24A4EA0}"/>
    <dgm:cxn modelId="{0B14AC0E-8D16-443C-A311-65CAD2AFEFEF}" type="presOf" srcId="{1C98F192-A2EB-40F2-A932-F5A9C9E33F54}" destId="{DEAF6B39-FDB6-45FE-8BF4-BA08D4EAB961}" srcOrd="0" destOrd="0" presId="urn:microsoft.com/office/officeart/2005/8/layout/radial4"/>
    <dgm:cxn modelId="{3B5B31C7-0E32-4B67-8861-4E58DDD62980}" type="presOf" srcId="{07188D88-03AC-4145-B7E5-B26C61CCA6E3}" destId="{3408D57D-60BD-41F2-8F41-D402E2731B38}" srcOrd="0" destOrd="0" presId="urn:microsoft.com/office/officeart/2005/8/layout/radial4"/>
    <dgm:cxn modelId="{514A1E5C-E93E-4C2A-BDB0-FDDC4C987D05}" type="presOf" srcId="{0A02D18C-5698-4A6A-829A-919C8F525918}" destId="{BB3B289A-C59C-45B7-A5C8-927D7BD834EC}" srcOrd="0" destOrd="0" presId="urn:microsoft.com/office/officeart/2005/8/layout/radial4"/>
    <dgm:cxn modelId="{62640549-E691-4016-ACB1-8DBEC0197C05}" type="presParOf" srcId="{E327E5B5-ABC4-4974-AC39-296A3DB80123}" destId="{DEAF6B39-FDB6-45FE-8BF4-BA08D4EAB961}" srcOrd="0" destOrd="0" presId="urn:microsoft.com/office/officeart/2005/8/layout/radial4"/>
    <dgm:cxn modelId="{C55208EC-38AA-44D5-AECD-757BE4745434}" type="presParOf" srcId="{E327E5B5-ABC4-4974-AC39-296A3DB80123}" destId="{BB3B289A-C59C-45B7-A5C8-927D7BD834EC}" srcOrd="1" destOrd="0" presId="urn:microsoft.com/office/officeart/2005/8/layout/radial4"/>
    <dgm:cxn modelId="{2916C6CD-A342-4B2D-AC7A-2F423CC50AE9}" type="presParOf" srcId="{E327E5B5-ABC4-4974-AC39-296A3DB80123}" destId="{3408D57D-60BD-41F2-8F41-D402E2731B38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2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8F08481-7E42-4D59-B96E-56ABDD1949E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8F192-A2EB-40F2-A932-F5A9C9E33F54}">
      <dgm:prSet phldrT="[Text]" custT="1"/>
      <dgm:spPr/>
      <dgm:t>
        <a:bodyPr/>
        <a:lstStyle/>
        <a:p>
          <a:r>
            <a:rPr lang="en-US" sz="1050" dirty="0" smtClean="0"/>
            <a:t>Category</a:t>
          </a:r>
          <a:endParaRPr lang="en-US" sz="500" dirty="0"/>
        </a:p>
      </dgm:t>
    </dgm:pt>
    <dgm:pt modelId="{D39FB6DF-D56D-420E-84BA-E9E962DC855F}" type="parTrans" cxnId="{BEA737A4-5F5E-4472-9CEF-03B61D1E5A7C}">
      <dgm:prSet/>
      <dgm:spPr/>
      <dgm:t>
        <a:bodyPr/>
        <a:lstStyle/>
        <a:p>
          <a:endParaRPr lang="en-US"/>
        </a:p>
      </dgm:t>
    </dgm:pt>
    <dgm:pt modelId="{5E556D95-C2C7-412B-AA94-FAA1C24A4EA0}" type="sibTrans" cxnId="{BEA737A4-5F5E-4472-9CEF-03B61D1E5A7C}">
      <dgm:prSet/>
      <dgm:spPr/>
      <dgm:t>
        <a:bodyPr/>
        <a:lstStyle/>
        <a:p>
          <a:endParaRPr lang="en-US"/>
        </a:p>
      </dgm:t>
    </dgm:pt>
    <dgm:pt modelId="{07188D88-03AC-4145-B7E5-B26C61CCA6E3}">
      <dgm:prSet phldrT="[Text]" custT="1"/>
      <dgm:spPr/>
      <dgm:t>
        <a:bodyPr/>
        <a:lstStyle/>
        <a:p>
          <a:r>
            <a:rPr lang="en-US" sz="1200" dirty="0" smtClean="0"/>
            <a:t>Avail_Institute_Id,</a:t>
          </a:r>
        </a:p>
        <a:p>
          <a:r>
            <a:rPr lang="en-US" sz="1200" dirty="0" smtClean="0"/>
            <a:t>Avail_Course_Id</a:t>
          </a:r>
          <a:endParaRPr lang="en-US" sz="1800" dirty="0"/>
        </a:p>
      </dgm:t>
    </dgm:pt>
    <dgm:pt modelId="{0A02D18C-5698-4A6A-829A-919C8F525918}" type="parTrans" cxnId="{22C4A885-823C-401A-9DFB-6A43D017FEEF}">
      <dgm:prSet/>
      <dgm:spPr/>
      <dgm:t>
        <a:bodyPr/>
        <a:lstStyle/>
        <a:p>
          <a:endParaRPr lang="en-US"/>
        </a:p>
      </dgm:t>
    </dgm:pt>
    <dgm:pt modelId="{B5936744-462E-47D8-ACC5-C506C2B579C2}" type="sibTrans" cxnId="{22C4A885-823C-401A-9DFB-6A43D017FEEF}">
      <dgm:prSet/>
      <dgm:spPr/>
      <dgm:t>
        <a:bodyPr/>
        <a:lstStyle/>
        <a:p>
          <a:endParaRPr lang="en-US"/>
        </a:p>
      </dgm:t>
    </dgm:pt>
    <dgm:pt modelId="{E327E5B5-ABC4-4974-AC39-296A3DB80123}" type="pres">
      <dgm:prSet presAssocID="{E8F08481-7E42-4D59-B96E-56ABDD1949E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EAF6B39-FDB6-45FE-8BF4-BA08D4EAB961}" type="pres">
      <dgm:prSet presAssocID="{1C98F192-A2EB-40F2-A932-F5A9C9E33F54}" presName="centerShape" presStyleLbl="node0" presStyleIdx="0" presStyleCnt="1" custScaleX="176503" custScaleY="52623" custLinFactNeighborY="8917"/>
      <dgm:spPr/>
      <dgm:t>
        <a:bodyPr/>
        <a:lstStyle/>
        <a:p>
          <a:endParaRPr lang="en-US"/>
        </a:p>
      </dgm:t>
    </dgm:pt>
    <dgm:pt modelId="{BB3B289A-C59C-45B7-A5C8-927D7BD834EC}" type="pres">
      <dgm:prSet presAssocID="{0A02D18C-5698-4A6A-829A-919C8F525918}" presName="parTrans" presStyleLbl="bgSibTrans2D1" presStyleIdx="0" presStyleCnt="1" custFlipHor="1" custScaleX="30253" custScaleY="55584" custLinFactNeighborY="80830" custRadScaleRad="299334" custRadScaleInc="-2147483648"/>
      <dgm:spPr/>
      <dgm:t>
        <a:bodyPr/>
        <a:lstStyle/>
        <a:p>
          <a:endParaRPr lang="en-IN"/>
        </a:p>
      </dgm:t>
    </dgm:pt>
    <dgm:pt modelId="{3408D57D-60BD-41F2-8F41-D402E2731B38}" type="pres">
      <dgm:prSet presAssocID="{07188D88-03AC-4145-B7E5-B26C61CCA6E3}" presName="node" presStyleLbl="node1" presStyleIdx="0" presStyleCnt="1" custScaleX="171501" custScaleY="106294" custRadScaleRad="89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54FF6C-038C-4CBF-8D19-570CA81A3D92}" type="presOf" srcId="{E8F08481-7E42-4D59-B96E-56ABDD1949E3}" destId="{E327E5B5-ABC4-4974-AC39-296A3DB80123}" srcOrd="0" destOrd="0" presId="urn:microsoft.com/office/officeart/2005/8/layout/radial4"/>
    <dgm:cxn modelId="{886109DA-A49D-47DB-A58F-BCE77A050B15}" type="presOf" srcId="{1C98F192-A2EB-40F2-A932-F5A9C9E33F54}" destId="{DEAF6B39-FDB6-45FE-8BF4-BA08D4EAB961}" srcOrd="0" destOrd="0" presId="urn:microsoft.com/office/officeart/2005/8/layout/radial4"/>
    <dgm:cxn modelId="{0DF25283-EE56-4D7C-8FF9-D9BAD04E8092}" type="presOf" srcId="{07188D88-03AC-4145-B7E5-B26C61CCA6E3}" destId="{3408D57D-60BD-41F2-8F41-D402E2731B38}" srcOrd="0" destOrd="0" presId="urn:microsoft.com/office/officeart/2005/8/layout/radial4"/>
    <dgm:cxn modelId="{9F4600B5-0DDB-46CD-9BDF-86CA5C7BD42D}" type="presOf" srcId="{0A02D18C-5698-4A6A-829A-919C8F525918}" destId="{BB3B289A-C59C-45B7-A5C8-927D7BD834EC}" srcOrd="0" destOrd="0" presId="urn:microsoft.com/office/officeart/2005/8/layout/radial4"/>
    <dgm:cxn modelId="{BEA737A4-5F5E-4472-9CEF-03B61D1E5A7C}" srcId="{E8F08481-7E42-4D59-B96E-56ABDD1949E3}" destId="{1C98F192-A2EB-40F2-A932-F5A9C9E33F54}" srcOrd="0" destOrd="0" parTransId="{D39FB6DF-D56D-420E-84BA-E9E962DC855F}" sibTransId="{5E556D95-C2C7-412B-AA94-FAA1C24A4EA0}"/>
    <dgm:cxn modelId="{22C4A885-823C-401A-9DFB-6A43D017FEEF}" srcId="{1C98F192-A2EB-40F2-A932-F5A9C9E33F54}" destId="{07188D88-03AC-4145-B7E5-B26C61CCA6E3}" srcOrd="0" destOrd="0" parTransId="{0A02D18C-5698-4A6A-829A-919C8F525918}" sibTransId="{B5936744-462E-47D8-ACC5-C506C2B579C2}"/>
    <dgm:cxn modelId="{D45BDC79-0C68-4403-8D73-9CF553256841}" type="presParOf" srcId="{E327E5B5-ABC4-4974-AC39-296A3DB80123}" destId="{DEAF6B39-FDB6-45FE-8BF4-BA08D4EAB961}" srcOrd="0" destOrd="0" presId="urn:microsoft.com/office/officeart/2005/8/layout/radial4"/>
    <dgm:cxn modelId="{1F096995-9CBB-4218-AE8C-ECE8376F15E9}" type="presParOf" srcId="{E327E5B5-ABC4-4974-AC39-296A3DB80123}" destId="{BB3B289A-C59C-45B7-A5C8-927D7BD834EC}" srcOrd="1" destOrd="0" presId="urn:microsoft.com/office/officeart/2005/8/layout/radial4"/>
    <dgm:cxn modelId="{F239F210-AA00-4CAB-BC99-7366529C8B7D}" type="presParOf" srcId="{E327E5B5-ABC4-4974-AC39-296A3DB80123}" destId="{3408D57D-60BD-41F2-8F41-D402E2731B38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33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8F08481-7E42-4D59-B96E-56ABDD1949E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8F192-A2EB-40F2-A932-F5A9C9E33F54}">
      <dgm:prSet phldrT="[Text]" custT="1"/>
      <dgm:spPr/>
      <dgm:t>
        <a:bodyPr/>
        <a:lstStyle/>
        <a:p>
          <a:r>
            <a:rPr lang="en-US" sz="900" dirty="0" smtClean="0"/>
            <a:t>InstituteName,</a:t>
          </a:r>
        </a:p>
        <a:p>
          <a:r>
            <a:rPr lang="en-US" sz="900" dirty="0" smtClean="0"/>
            <a:t>InstituteState,</a:t>
          </a:r>
        </a:p>
        <a:p>
          <a:r>
            <a:rPr lang="en-US" sz="900" dirty="0" err="1" smtClean="0"/>
            <a:t>courseName</a:t>
          </a:r>
          <a:endParaRPr lang="en-US" sz="500" dirty="0"/>
        </a:p>
      </dgm:t>
    </dgm:pt>
    <dgm:pt modelId="{D39FB6DF-D56D-420E-84BA-E9E962DC855F}" type="parTrans" cxnId="{BEA737A4-5F5E-4472-9CEF-03B61D1E5A7C}">
      <dgm:prSet/>
      <dgm:spPr/>
      <dgm:t>
        <a:bodyPr/>
        <a:lstStyle/>
        <a:p>
          <a:endParaRPr lang="en-US"/>
        </a:p>
      </dgm:t>
    </dgm:pt>
    <dgm:pt modelId="{5E556D95-C2C7-412B-AA94-FAA1C24A4EA0}" type="sibTrans" cxnId="{BEA737A4-5F5E-4472-9CEF-03B61D1E5A7C}">
      <dgm:prSet/>
      <dgm:spPr/>
      <dgm:t>
        <a:bodyPr/>
        <a:lstStyle/>
        <a:p>
          <a:endParaRPr lang="en-US"/>
        </a:p>
      </dgm:t>
    </dgm:pt>
    <dgm:pt modelId="{07188D88-03AC-4145-B7E5-B26C61CCA6E3}">
      <dgm:prSet phldrT="[Text]" custT="1"/>
      <dgm:spPr/>
      <dgm:t>
        <a:bodyPr/>
        <a:lstStyle/>
        <a:p>
          <a:r>
            <a:rPr lang="en-US" sz="1200" dirty="0" smtClean="0"/>
            <a:t>Institute_Id,</a:t>
          </a:r>
        </a:p>
        <a:p>
          <a:r>
            <a:rPr lang="en-US" sz="1200" dirty="0" smtClean="0"/>
            <a:t>Course_Id</a:t>
          </a:r>
          <a:endParaRPr lang="en-US" sz="1800" dirty="0"/>
        </a:p>
      </dgm:t>
    </dgm:pt>
    <dgm:pt modelId="{0A02D18C-5698-4A6A-829A-919C8F525918}" type="parTrans" cxnId="{22C4A885-823C-401A-9DFB-6A43D017FEEF}">
      <dgm:prSet/>
      <dgm:spPr/>
      <dgm:t>
        <a:bodyPr/>
        <a:lstStyle/>
        <a:p>
          <a:endParaRPr lang="en-US"/>
        </a:p>
      </dgm:t>
    </dgm:pt>
    <dgm:pt modelId="{B5936744-462E-47D8-ACC5-C506C2B579C2}" type="sibTrans" cxnId="{22C4A885-823C-401A-9DFB-6A43D017FEEF}">
      <dgm:prSet/>
      <dgm:spPr/>
      <dgm:t>
        <a:bodyPr/>
        <a:lstStyle/>
        <a:p>
          <a:endParaRPr lang="en-US"/>
        </a:p>
      </dgm:t>
    </dgm:pt>
    <dgm:pt modelId="{E327E5B5-ABC4-4974-AC39-296A3DB80123}" type="pres">
      <dgm:prSet presAssocID="{E8F08481-7E42-4D59-B96E-56ABDD1949E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EAF6B39-FDB6-45FE-8BF4-BA08D4EAB961}" type="pres">
      <dgm:prSet presAssocID="{1C98F192-A2EB-40F2-A932-F5A9C9E33F54}" presName="centerShape" presStyleLbl="node0" presStyleIdx="0" presStyleCnt="1" custScaleX="176503" custScaleY="52623" custLinFactNeighborY="8917"/>
      <dgm:spPr/>
      <dgm:t>
        <a:bodyPr/>
        <a:lstStyle/>
        <a:p>
          <a:endParaRPr lang="en-US"/>
        </a:p>
      </dgm:t>
    </dgm:pt>
    <dgm:pt modelId="{BB3B289A-C59C-45B7-A5C8-927D7BD834EC}" type="pres">
      <dgm:prSet presAssocID="{0A02D18C-5698-4A6A-829A-919C8F525918}" presName="parTrans" presStyleLbl="bgSibTrans2D1" presStyleIdx="0" presStyleCnt="1" custFlipHor="1" custScaleX="30253" custScaleY="55584" custLinFactNeighborY="80830" custRadScaleRad="299334" custRadScaleInc="-2147483648"/>
      <dgm:spPr/>
      <dgm:t>
        <a:bodyPr/>
        <a:lstStyle/>
        <a:p>
          <a:endParaRPr lang="en-IN"/>
        </a:p>
      </dgm:t>
    </dgm:pt>
    <dgm:pt modelId="{3408D57D-60BD-41F2-8F41-D402E2731B38}" type="pres">
      <dgm:prSet presAssocID="{07188D88-03AC-4145-B7E5-B26C61CCA6E3}" presName="node" presStyleLbl="node1" presStyleIdx="0" presStyleCnt="1" custScaleX="171501" custScaleY="106294" custRadScaleRad="89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4E5F38-56D7-4057-AFCD-1781DC93F649}" type="presOf" srcId="{0A02D18C-5698-4A6A-829A-919C8F525918}" destId="{BB3B289A-C59C-45B7-A5C8-927D7BD834EC}" srcOrd="0" destOrd="0" presId="urn:microsoft.com/office/officeart/2005/8/layout/radial4"/>
    <dgm:cxn modelId="{4AF5C979-EAF5-4C60-A910-DAD8688E79A7}" type="presOf" srcId="{1C98F192-A2EB-40F2-A932-F5A9C9E33F54}" destId="{DEAF6B39-FDB6-45FE-8BF4-BA08D4EAB961}" srcOrd="0" destOrd="0" presId="urn:microsoft.com/office/officeart/2005/8/layout/radial4"/>
    <dgm:cxn modelId="{22C4A885-823C-401A-9DFB-6A43D017FEEF}" srcId="{1C98F192-A2EB-40F2-A932-F5A9C9E33F54}" destId="{07188D88-03AC-4145-B7E5-B26C61CCA6E3}" srcOrd="0" destOrd="0" parTransId="{0A02D18C-5698-4A6A-829A-919C8F525918}" sibTransId="{B5936744-462E-47D8-ACC5-C506C2B579C2}"/>
    <dgm:cxn modelId="{14212EFD-10E1-40B2-BE03-24916EC83039}" type="presOf" srcId="{07188D88-03AC-4145-B7E5-B26C61CCA6E3}" destId="{3408D57D-60BD-41F2-8F41-D402E2731B38}" srcOrd="0" destOrd="0" presId="urn:microsoft.com/office/officeart/2005/8/layout/radial4"/>
    <dgm:cxn modelId="{BEA737A4-5F5E-4472-9CEF-03B61D1E5A7C}" srcId="{E8F08481-7E42-4D59-B96E-56ABDD1949E3}" destId="{1C98F192-A2EB-40F2-A932-F5A9C9E33F54}" srcOrd="0" destOrd="0" parTransId="{D39FB6DF-D56D-420E-84BA-E9E962DC855F}" sibTransId="{5E556D95-C2C7-412B-AA94-FAA1C24A4EA0}"/>
    <dgm:cxn modelId="{DA3288F2-A63A-4591-A550-9017031C8B1E}" type="presOf" srcId="{E8F08481-7E42-4D59-B96E-56ABDD1949E3}" destId="{E327E5B5-ABC4-4974-AC39-296A3DB80123}" srcOrd="0" destOrd="0" presId="urn:microsoft.com/office/officeart/2005/8/layout/radial4"/>
    <dgm:cxn modelId="{0604E214-BA6E-4B40-8BF5-970EF055EC00}" type="presParOf" srcId="{E327E5B5-ABC4-4974-AC39-296A3DB80123}" destId="{DEAF6B39-FDB6-45FE-8BF4-BA08D4EAB961}" srcOrd="0" destOrd="0" presId="urn:microsoft.com/office/officeart/2005/8/layout/radial4"/>
    <dgm:cxn modelId="{5D7578CD-E801-463B-92F7-C35F2C92F148}" type="presParOf" srcId="{E327E5B5-ABC4-4974-AC39-296A3DB80123}" destId="{BB3B289A-C59C-45B7-A5C8-927D7BD834EC}" srcOrd="1" destOrd="0" presId="urn:microsoft.com/office/officeart/2005/8/layout/radial4"/>
    <dgm:cxn modelId="{32035B9D-F4A8-4FEC-B4F4-972E1A856AE0}" type="presParOf" srcId="{E327E5B5-ABC4-4974-AC39-296A3DB80123}" destId="{3408D57D-60BD-41F2-8F41-D402E2731B38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3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652646-5564-4CD5-9E51-1BD3AE4FAC0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E68A2ACF-087B-44F1-8A5D-28F99DA19164}" type="pres">
      <dgm:prSet presAssocID="{C0652646-5564-4CD5-9E51-1BD3AE4FAC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0FD1469A-BB0B-447C-ABC6-929EA346CEB9}" type="presOf" srcId="{C0652646-5564-4CD5-9E51-1BD3AE4FAC06}" destId="{E68A2ACF-087B-44F1-8A5D-28F99DA1916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0652646-5564-4CD5-9E51-1BD3AE4FAC0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E68A2ACF-087B-44F1-8A5D-28F99DA19164}" type="pres">
      <dgm:prSet presAssocID="{C0652646-5564-4CD5-9E51-1BD3AE4FAC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C117077E-BD58-42AD-9F73-433BB77C9AC0}" type="presOf" srcId="{C0652646-5564-4CD5-9E51-1BD3AE4FAC06}" destId="{E68A2ACF-087B-44F1-8A5D-28F99DA1916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8F3B81-079B-4D8B-8C11-E15408B2BC5B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B20DF9-8E23-453D-89FF-0BA21AAC98C4}">
      <dgm:prSet phldrT="[Text]"/>
      <dgm:spPr/>
      <dgm:t>
        <a:bodyPr/>
        <a:lstStyle/>
        <a:p>
          <a:r>
            <a:rPr lang="en-US" dirty="0" smtClean="0"/>
            <a:t>Eligible Students</a:t>
          </a:r>
          <a:endParaRPr lang="en-US" dirty="0"/>
        </a:p>
      </dgm:t>
    </dgm:pt>
    <dgm:pt modelId="{1C56E0BA-3757-41D3-A089-DD0859211FF3}" type="parTrans" cxnId="{C0583F54-10F6-4970-86FF-8781C355BD27}">
      <dgm:prSet/>
      <dgm:spPr/>
      <dgm:t>
        <a:bodyPr/>
        <a:lstStyle/>
        <a:p>
          <a:endParaRPr lang="en-US"/>
        </a:p>
      </dgm:t>
    </dgm:pt>
    <dgm:pt modelId="{51A6B882-6E24-4750-B0F5-07FE5243C1CD}" type="sibTrans" cxnId="{C0583F54-10F6-4970-86FF-8781C355BD27}">
      <dgm:prSet/>
      <dgm:spPr/>
      <dgm:t>
        <a:bodyPr/>
        <a:lstStyle/>
        <a:p>
          <a:endParaRPr lang="en-US"/>
        </a:p>
      </dgm:t>
    </dgm:pt>
    <dgm:pt modelId="{AF348FA7-5F8B-4F88-BF05-1C26BED67148}">
      <dgm:prSet phldrT="[Text]"/>
      <dgm:spPr/>
      <dgm:t>
        <a:bodyPr/>
        <a:lstStyle/>
        <a:p>
          <a:r>
            <a:rPr lang="en-US" dirty="0" smtClean="0"/>
            <a:t>Counseled Students</a:t>
          </a:r>
          <a:endParaRPr lang="en-US" dirty="0"/>
        </a:p>
      </dgm:t>
    </dgm:pt>
    <dgm:pt modelId="{303F6D59-91AA-4E07-A7A3-B30253F29C21}" type="parTrans" cxnId="{0D83429A-1014-417B-8173-C9FBDDBD5A82}">
      <dgm:prSet/>
      <dgm:spPr/>
      <dgm:t>
        <a:bodyPr/>
        <a:lstStyle/>
        <a:p>
          <a:endParaRPr lang="en-US"/>
        </a:p>
      </dgm:t>
    </dgm:pt>
    <dgm:pt modelId="{E969C014-551F-48F7-8F61-6B5C21A82FAE}" type="sibTrans" cxnId="{0D83429A-1014-417B-8173-C9FBDDBD5A82}">
      <dgm:prSet/>
      <dgm:spPr/>
      <dgm:t>
        <a:bodyPr/>
        <a:lstStyle/>
        <a:p>
          <a:endParaRPr lang="en-US"/>
        </a:p>
      </dgm:t>
    </dgm:pt>
    <dgm:pt modelId="{A8234670-FC1E-4CF5-8C67-BBAB75D32970}">
      <dgm:prSet phldrT="[Text]"/>
      <dgm:spPr/>
      <dgm:t>
        <a:bodyPr/>
        <a:lstStyle/>
        <a:p>
          <a:r>
            <a:rPr lang="en-US" dirty="0" smtClean="0"/>
            <a:t>Seat Availability</a:t>
          </a:r>
          <a:endParaRPr lang="en-US" dirty="0"/>
        </a:p>
      </dgm:t>
    </dgm:pt>
    <dgm:pt modelId="{88A385A3-22D3-48AB-83A3-8BEBAA7ACE2E}" type="parTrans" cxnId="{0E8C863B-9294-418F-BDD6-3AD22C832605}">
      <dgm:prSet/>
      <dgm:spPr/>
      <dgm:t>
        <a:bodyPr/>
        <a:lstStyle/>
        <a:p>
          <a:endParaRPr lang="en-US"/>
        </a:p>
      </dgm:t>
    </dgm:pt>
    <dgm:pt modelId="{C34E0A03-9BC4-4579-A15F-3E3E2A0DDBB7}" type="sibTrans" cxnId="{0E8C863B-9294-418F-BDD6-3AD22C832605}">
      <dgm:prSet/>
      <dgm:spPr/>
      <dgm:t>
        <a:bodyPr/>
        <a:lstStyle/>
        <a:p>
          <a:endParaRPr lang="en-US"/>
        </a:p>
      </dgm:t>
    </dgm:pt>
    <dgm:pt modelId="{4FBFACDC-C571-4969-9E70-0F383052F455}">
      <dgm:prSet phldrT="[Text]"/>
      <dgm:spPr/>
      <dgm:t>
        <a:bodyPr/>
        <a:lstStyle/>
        <a:p>
          <a:r>
            <a:rPr lang="en-US" dirty="0" smtClean="0"/>
            <a:t>Courses In Institute</a:t>
          </a:r>
          <a:endParaRPr lang="en-US" dirty="0"/>
        </a:p>
      </dgm:t>
    </dgm:pt>
    <dgm:pt modelId="{A3FFA6E2-534A-43C1-A6AF-92CDCDD924CC}" type="parTrans" cxnId="{ECC6C0F7-A397-4BEA-80F3-8CD36B162ABC}">
      <dgm:prSet/>
      <dgm:spPr/>
      <dgm:t>
        <a:bodyPr/>
        <a:lstStyle/>
        <a:p>
          <a:endParaRPr lang="en-US"/>
        </a:p>
      </dgm:t>
    </dgm:pt>
    <dgm:pt modelId="{2B125114-0A59-4B4C-9BDC-96901DE3CF05}" type="sibTrans" cxnId="{ECC6C0F7-A397-4BEA-80F3-8CD36B162ABC}">
      <dgm:prSet/>
      <dgm:spPr/>
      <dgm:t>
        <a:bodyPr/>
        <a:lstStyle/>
        <a:p>
          <a:endParaRPr lang="en-US"/>
        </a:p>
      </dgm:t>
    </dgm:pt>
    <dgm:pt modelId="{F42E3165-BC5A-4BE1-ABAC-301342F23BBE}" type="pres">
      <dgm:prSet presAssocID="{038F3B81-079B-4D8B-8C11-E15408B2BC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82DFB9A-9832-4F45-810C-B5408437EFBE}" type="pres">
      <dgm:prSet presAssocID="{7EB20DF9-8E23-453D-89FF-0BA21AAC98C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05C2C-FB5C-451E-8CDC-7EF9C69C23F0}" type="pres">
      <dgm:prSet presAssocID="{7EB20DF9-8E23-453D-89FF-0BA21AAC98C4}" presName="spNode" presStyleCnt="0"/>
      <dgm:spPr/>
    </dgm:pt>
    <dgm:pt modelId="{34631FC4-6DBC-46A8-B87B-3AAE77FAE504}" type="pres">
      <dgm:prSet presAssocID="{51A6B882-6E24-4750-B0F5-07FE5243C1CD}" presName="sibTrans" presStyleLbl="sibTrans1D1" presStyleIdx="0" presStyleCnt="4"/>
      <dgm:spPr/>
      <dgm:t>
        <a:bodyPr/>
        <a:lstStyle/>
        <a:p>
          <a:endParaRPr lang="en-IN"/>
        </a:p>
      </dgm:t>
    </dgm:pt>
    <dgm:pt modelId="{31B60667-57C3-4414-A863-9C47F8A4881B}" type="pres">
      <dgm:prSet presAssocID="{AF348FA7-5F8B-4F88-BF05-1C26BED6714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49DB4C-14C2-4082-97D6-6E81AD833186}" type="pres">
      <dgm:prSet presAssocID="{AF348FA7-5F8B-4F88-BF05-1C26BED67148}" presName="spNode" presStyleCnt="0"/>
      <dgm:spPr/>
    </dgm:pt>
    <dgm:pt modelId="{1FCEDD03-D4BE-4A65-A7DA-CBD9A641D0BD}" type="pres">
      <dgm:prSet presAssocID="{E969C014-551F-48F7-8F61-6B5C21A82FAE}" presName="sibTrans" presStyleLbl="sibTrans1D1" presStyleIdx="1" presStyleCnt="4"/>
      <dgm:spPr/>
      <dgm:t>
        <a:bodyPr/>
        <a:lstStyle/>
        <a:p>
          <a:endParaRPr lang="en-IN"/>
        </a:p>
      </dgm:t>
    </dgm:pt>
    <dgm:pt modelId="{78222574-B184-4CC9-90E7-A0B803A8D8A4}" type="pres">
      <dgm:prSet presAssocID="{A8234670-FC1E-4CF5-8C67-BBAB75D3297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F6A2CE-6642-449C-A8C9-BB8E327CBE67}" type="pres">
      <dgm:prSet presAssocID="{A8234670-FC1E-4CF5-8C67-BBAB75D32970}" presName="spNode" presStyleCnt="0"/>
      <dgm:spPr/>
    </dgm:pt>
    <dgm:pt modelId="{0598C8FB-18F9-453F-ABAA-5A39597C1E62}" type="pres">
      <dgm:prSet presAssocID="{C34E0A03-9BC4-4579-A15F-3E3E2A0DDBB7}" presName="sibTrans" presStyleLbl="sibTrans1D1" presStyleIdx="2" presStyleCnt="4"/>
      <dgm:spPr/>
      <dgm:t>
        <a:bodyPr/>
        <a:lstStyle/>
        <a:p>
          <a:endParaRPr lang="en-IN"/>
        </a:p>
      </dgm:t>
    </dgm:pt>
    <dgm:pt modelId="{EE37E8EF-24A7-4441-8656-7B372209DC40}" type="pres">
      <dgm:prSet presAssocID="{4FBFACDC-C571-4969-9E70-0F383052F45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04CA6-BC1F-480A-8C14-50EFA0B0212A}" type="pres">
      <dgm:prSet presAssocID="{4FBFACDC-C571-4969-9E70-0F383052F455}" presName="spNode" presStyleCnt="0"/>
      <dgm:spPr/>
    </dgm:pt>
    <dgm:pt modelId="{A8932568-3066-47CA-ADE4-6B251163E958}" type="pres">
      <dgm:prSet presAssocID="{2B125114-0A59-4B4C-9BDC-96901DE3CF05}" presName="sibTrans" presStyleLbl="sibTrans1D1" presStyleIdx="3" presStyleCnt="4"/>
      <dgm:spPr/>
      <dgm:t>
        <a:bodyPr/>
        <a:lstStyle/>
        <a:p>
          <a:endParaRPr lang="en-IN"/>
        </a:p>
      </dgm:t>
    </dgm:pt>
  </dgm:ptLst>
  <dgm:cxnLst>
    <dgm:cxn modelId="{43E7286E-71DD-4B05-AE01-E9D4EF213B6F}" type="presOf" srcId="{4FBFACDC-C571-4969-9E70-0F383052F455}" destId="{EE37E8EF-24A7-4441-8656-7B372209DC40}" srcOrd="0" destOrd="0" presId="urn:microsoft.com/office/officeart/2005/8/layout/cycle6"/>
    <dgm:cxn modelId="{2C252FFB-6E6A-4FA5-B181-58D04324BFF3}" type="presOf" srcId="{2B125114-0A59-4B4C-9BDC-96901DE3CF05}" destId="{A8932568-3066-47CA-ADE4-6B251163E958}" srcOrd="0" destOrd="0" presId="urn:microsoft.com/office/officeart/2005/8/layout/cycle6"/>
    <dgm:cxn modelId="{79F1B96D-B442-4297-AB1B-81AB7E466056}" type="presOf" srcId="{51A6B882-6E24-4750-B0F5-07FE5243C1CD}" destId="{34631FC4-6DBC-46A8-B87B-3AAE77FAE504}" srcOrd="0" destOrd="0" presId="urn:microsoft.com/office/officeart/2005/8/layout/cycle6"/>
    <dgm:cxn modelId="{46F171FD-E8C2-421C-9AE7-9915837E30AC}" type="presOf" srcId="{038F3B81-079B-4D8B-8C11-E15408B2BC5B}" destId="{F42E3165-BC5A-4BE1-ABAC-301342F23BBE}" srcOrd="0" destOrd="0" presId="urn:microsoft.com/office/officeart/2005/8/layout/cycle6"/>
    <dgm:cxn modelId="{0E8C863B-9294-418F-BDD6-3AD22C832605}" srcId="{038F3B81-079B-4D8B-8C11-E15408B2BC5B}" destId="{A8234670-FC1E-4CF5-8C67-BBAB75D32970}" srcOrd="2" destOrd="0" parTransId="{88A385A3-22D3-48AB-83A3-8BEBAA7ACE2E}" sibTransId="{C34E0A03-9BC4-4579-A15F-3E3E2A0DDBB7}"/>
    <dgm:cxn modelId="{ECC6C0F7-A397-4BEA-80F3-8CD36B162ABC}" srcId="{038F3B81-079B-4D8B-8C11-E15408B2BC5B}" destId="{4FBFACDC-C571-4969-9E70-0F383052F455}" srcOrd="3" destOrd="0" parTransId="{A3FFA6E2-534A-43C1-A6AF-92CDCDD924CC}" sibTransId="{2B125114-0A59-4B4C-9BDC-96901DE3CF05}"/>
    <dgm:cxn modelId="{2403FC47-E105-434E-85C5-B0F155DCD0BD}" type="presOf" srcId="{A8234670-FC1E-4CF5-8C67-BBAB75D32970}" destId="{78222574-B184-4CC9-90E7-A0B803A8D8A4}" srcOrd="0" destOrd="0" presId="urn:microsoft.com/office/officeart/2005/8/layout/cycle6"/>
    <dgm:cxn modelId="{E4FD6411-EF5C-4910-8213-5FE5FA1D2990}" type="presOf" srcId="{C34E0A03-9BC4-4579-A15F-3E3E2A0DDBB7}" destId="{0598C8FB-18F9-453F-ABAA-5A39597C1E62}" srcOrd="0" destOrd="0" presId="urn:microsoft.com/office/officeart/2005/8/layout/cycle6"/>
    <dgm:cxn modelId="{B6106259-6661-4655-A471-DA56CCA00986}" type="presOf" srcId="{7EB20DF9-8E23-453D-89FF-0BA21AAC98C4}" destId="{582DFB9A-9832-4F45-810C-B5408437EFBE}" srcOrd="0" destOrd="0" presId="urn:microsoft.com/office/officeart/2005/8/layout/cycle6"/>
    <dgm:cxn modelId="{5FFFF23F-AD9A-44BF-9477-DC0CFF601F12}" type="presOf" srcId="{E969C014-551F-48F7-8F61-6B5C21A82FAE}" destId="{1FCEDD03-D4BE-4A65-A7DA-CBD9A641D0BD}" srcOrd="0" destOrd="0" presId="urn:microsoft.com/office/officeart/2005/8/layout/cycle6"/>
    <dgm:cxn modelId="{C0583F54-10F6-4970-86FF-8781C355BD27}" srcId="{038F3B81-079B-4D8B-8C11-E15408B2BC5B}" destId="{7EB20DF9-8E23-453D-89FF-0BA21AAC98C4}" srcOrd="0" destOrd="0" parTransId="{1C56E0BA-3757-41D3-A089-DD0859211FF3}" sibTransId="{51A6B882-6E24-4750-B0F5-07FE5243C1CD}"/>
    <dgm:cxn modelId="{0D83429A-1014-417B-8173-C9FBDDBD5A82}" srcId="{038F3B81-079B-4D8B-8C11-E15408B2BC5B}" destId="{AF348FA7-5F8B-4F88-BF05-1C26BED67148}" srcOrd="1" destOrd="0" parTransId="{303F6D59-91AA-4E07-A7A3-B30253F29C21}" sibTransId="{E969C014-551F-48F7-8F61-6B5C21A82FAE}"/>
    <dgm:cxn modelId="{508B374D-ECE6-4854-B518-144898A348F4}" type="presOf" srcId="{AF348FA7-5F8B-4F88-BF05-1C26BED67148}" destId="{31B60667-57C3-4414-A863-9C47F8A4881B}" srcOrd="0" destOrd="0" presId="urn:microsoft.com/office/officeart/2005/8/layout/cycle6"/>
    <dgm:cxn modelId="{63B59C13-85FB-43E9-AAEA-3F258BF34042}" type="presParOf" srcId="{F42E3165-BC5A-4BE1-ABAC-301342F23BBE}" destId="{582DFB9A-9832-4F45-810C-B5408437EFBE}" srcOrd="0" destOrd="0" presId="urn:microsoft.com/office/officeart/2005/8/layout/cycle6"/>
    <dgm:cxn modelId="{040150EB-2D8D-47F1-97D4-A8A20A067DAA}" type="presParOf" srcId="{F42E3165-BC5A-4BE1-ABAC-301342F23BBE}" destId="{34A05C2C-FB5C-451E-8CDC-7EF9C69C23F0}" srcOrd="1" destOrd="0" presId="urn:microsoft.com/office/officeart/2005/8/layout/cycle6"/>
    <dgm:cxn modelId="{C7B96DFD-BA5D-4B3E-92E5-CA1B0A7CC328}" type="presParOf" srcId="{F42E3165-BC5A-4BE1-ABAC-301342F23BBE}" destId="{34631FC4-6DBC-46A8-B87B-3AAE77FAE504}" srcOrd="2" destOrd="0" presId="urn:microsoft.com/office/officeart/2005/8/layout/cycle6"/>
    <dgm:cxn modelId="{1809B338-A5E1-4634-88E3-597B62E833D5}" type="presParOf" srcId="{F42E3165-BC5A-4BE1-ABAC-301342F23BBE}" destId="{31B60667-57C3-4414-A863-9C47F8A4881B}" srcOrd="3" destOrd="0" presId="urn:microsoft.com/office/officeart/2005/8/layout/cycle6"/>
    <dgm:cxn modelId="{C4C8821E-F254-4576-93A8-11BDFC54B200}" type="presParOf" srcId="{F42E3165-BC5A-4BE1-ABAC-301342F23BBE}" destId="{ED49DB4C-14C2-4082-97D6-6E81AD833186}" srcOrd="4" destOrd="0" presId="urn:microsoft.com/office/officeart/2005/8/layout/cycle6"/>
    <dgm:cxn modelId="{F3AC089B-37DA-4861-BDFB-F01E49320A6B}" type="presParOf" srcId="{F42E3165-BC5A-4BE1-ABAC-301342F23BBE}" destId="{1FCEDD03-D4BE-4A65-A7DA-CBD9A641D0BD}" srcOrd="5" destOrd="0" presId="urn:microsoft.com/office/officeart/2005/8/layout/cycle6"/>
    <dgm:cxn modelId="{24C4956D-4735-4599-9EFF-CD10266D4316}" type="presParOf" srcId="{F42E3165-BC5A-4BE1-ABAC-301342F23BBE}" destId="{78222574-B184-4CC9-90E7-A0B803A8D8A4}" srcOrd="6" destOrd="0" presId="urn:microsoft.com/office/officeart/2005/8/layout/cycle6"/>
    <dgm:cxn modelId="{478882F3-FDFD-4E7E-9698-CB8FC897045A}" type="presParOf" srcId="{F42E3165-BC5A-4BE1-ABAC-301342F23BBE}" destId="{BCF6A2CE-6642-449C-A8C9-BB8E327CBE67}" srcOrd="7" destOrd="0" presId="urn:microsoft.com/office/officeart/2005/8/layout/cycle6"/>
    <dgm:cxn modelId="{C8736440-C8E1-47B2-BAE2-C3CBD2380B83}" type="presParOf" srcId="{F42E3165-BC5A-4BE1-ABAC-301342F23BBE}" destId="{0598C8FB-18F9-453F-ABAA-5A39597C1E62}" srcOrd="8" destOrd="0" presId="urn:microsoft.com/office/officeart/2005/8/layout/cycle6"/>
    <dgm:cxn modelId="{F568D7A4-5E07-4AED-8F43-A263847AC9E2}" type="presParOf" srcId="{F42E3165-BC5A-4BE1-ABAC-301342F23BBE}" destId="{EE37E8EF-24A7-4441-8656-7B372209DC40}" srcOrd="9" destOrd="0" presId="urn:microsoft.com/office/officeart/2005/8/layout/cycle6"/>
    <dgm:cxn modelId="{95C19078-C0E8-42DD-8D33-63E0E0942BD1}" type="presParOf" srcId="{F42E3165-BC5A-4BE1-ABAC-301342F23BBE}" destId="{A9804CA6-BC1F-480A-8C14-50EFA0B0212A}" srcOrd="10" destOrd="0" presId="urn:microsoft.com/office/officeart/2005/8/layout/cycle6"/>
    <dgm:cxn modelId="{5F0711DF-209C-49E9-82D0-BEF4C2D44319}" type="presParOf" srcId="{F42E3165-BC5A-4BE1-ABAC-301342F23BBE}" destId="{A8932568-3066-47CA-ADE4-6B251163E958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652646-5564-4CD5-9E51-1BD3AE4FAC0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E68A2ACF-087B-44F1-8A5D-28F99DA19164}" type="pres">
      <dgm:prSet presAssocID="{C0652646-5564-4CD5-9E51-1BD3AE4FAC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4BBFD-81F3-42C6-91D2-B708636C7122}" type="presOf" srcId="{C0652646-5564-4CD5-9E51-1BD3AE4FAC06}" destId="{E68A2ACF-087B-44F1-8A5D-28F99DA1916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61E2F3-20B9-4B8E-B4C1-0476CA5A5F7E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61D36CCC-F9F7-444F-99AD-775F7F3B65DC}">
      <dgm:prSet phldrT="[Text]" custT="1"/>
      <dgm:spPr/>
      <dgm:t>
        <a:bodyPr/>
        <a:lstStyle/>
        <a:p>
          <a:r>
            <a:rPr lang="en-US" sz="1200" dirty="0" smtClean="0"/>
            <a:t>Eligible Students</a:t>
          </a:r>
          <a:endParaRPr lang="en-US" sz="2000" dirty="0"/>
        </a:p>
      </dgm:t>
    </dgm:pt>
    <dgm:pt modelId="{112F05A2-1532-4A70-9E68-1FE0BDC50C0F}" type="parTrans" cxnId="{A94EB2EA-3AB1-4137-A2CA-64C59E69DC8A}">
      <dgm:prSet/>
      <dgm:spPr/>
      <dgm:t>
        <a:bodyPr/>
        <a:lstStyle/>
        <a:p>
          <a:endParaRPr lang="en-US"/>
        </a:p>
      </dgm:t>
    </dgm:pt>
    <dgm:pt modelId="{8FB465A8-8B11-4DB4-AA65-B2BB7C736948}" type="sibTrans" cxnId="{A94EB2EA-3AB1-4137-A2CA-64C59E69DC8A}">
      <dgm:prSet/>
      <dgm:spPr/>
      <dgm:t>
        <a:bodyPr/>
        <a:lstStyle/>
        <a:p>
          <a:endParaRPr lang="en-US"/>
        </a:p>
      </dgm:t>
    </dgm:pt>
    <dgm:pt modelId="{47B65EE5-6FAF-4598-8371-4AA3A34967A0}">
      <dgm:prSet phldrT="[Text]" custT="1"/>
      <dgm:spPr/>
      <dgm:t>
        <a:bodyPr/>
        <a:lstStyle/>
        <a:p>
          <a:r>
            <a:rPr lang="en-US" sz="1100" dirty="0" smtClean="0"/>
            <a:t>Counseled Students</a:t>
          </a:r>
          <a:endParaRPr lang="en-US" sz="1100" dirty="0"/>
        </a:p>
      </dgm:t>
    </dgm:pt>
    <dgm:pt modelId="{BED52D01-212B-4CBB-8BD1-1E4D115E727C}" type="parTrans" cxnId="{D998299E-F822-4CF5-A60A-735DA0C526EE}">
      <dgm:prSet/>
      <dgm:spPr/>
      <dgm:t>
        <a:bodyPr/>
        <a:lstStyle/>
        <a:p>
          <a:endParaRPr lang="en-US"/>
        </a:p>
      </dgm:t>
    </dgm:pt>
    <dgm:pt modelId="{C04BF9BE-B316-4F1B-8040-15DF4E572F98}" type="sibTrans" cxnId="{D998299E-F822-4CF5-A60A-735DA0C526EE}">
      <dgm:prSet/>
      <dgm:spPr/>
      <dgm:t>
        <a:bodyPr/>
        <a:lstStyle/>
        <a:p>
          <a:endParaRPr lang="en-US"/>
        </a:p>
      </dgm:t>
    </dgm:pt>
    <dgm:pt modelId="{BCB468A5-8FE6-4080-9EC4-9BFDC4D48C27}" type="pres">
      <dgm:prSet presAssocID="{5961E2F3-20B9-4B8E-B4C1-0476CA5A5F7E}" presName="composite" presStyleCnt="0">
        <dgm:presLayoutVars>
          <dgm:chMax val="5"/>
          <dgm:dir/>
          <dgm:resizeHandles val="exact"/>
        </dgm:presLayoutVars>
      </dgm:prSet>
      <dgm:spPr/>
    </dgm:pt>
    <dgm:pt modelId="{AC40AF14-A7B8-4102-A6FA-CC4AEF0EF96C}" type="pres">
      <dgm:prSet presAssocID="{61D36CCC-F9F7-444F-99AD-775F7F3B65DC}" presName="circle1" presStyleLbl="lnNode1" presStyleIdx="0" presStyleCnt="2" custScaleX="25000" custScaleY="40000" custLinFactY="-88750" custLinFactNeighborX="-66250" custLinFactNeighborY="-100000"/>
      <dgm:spPr/>
    </dgm:pt>
    <dgm:pt modelId="{523B5AF1-253C-4F89-898E-A50B24228A0A}" type="pres">
      <dgm:prSet presAssocID="{61D36CCC-F9F7-444F-99AD-775F7F3B65DC}" presName="text1" presStyleLbl="revTx" presStyleIdx="0" presStyleCnt="2" custLinFactX="-25834" custLinFactNeighborX="-100000" custLinFactNeighborY="-43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471CCB-614B-485E-8DFE-D0CAB19940DF}" type="pres">
      <dgm:prSet presAssocID="{61D36CCC-F9F7-444F-99AD-775F7F3B65DC}" presName="line1" presStyleLbl="callout" presStyleIdx="0" presStyleCnt="4" custLinFactX="-213333" custLinFactY="-800000" custLinFactNeighborX="-300000" custLinFactNeighborY="-858011"/>
      <dgm:spPr/>
    </dgm:pt>
    <dgm:pt modelId="{A26AE702-E0EA-4374-8986-67632DDA1DF2}" type="pres">
      <dgm:prSet presAssocID="{61D36CCC-F9F7-444F-99AD-775F7F3B65DC}" presName="d1" presStyleLbl="callout" presStyleIdx="1" presStyleCnt="4" custScaleX="10854" custScaleY="9275" custLinFactNeighborX="-74596" custLinFactNeighborY="-76573"/>
      <dgm:spPr/>
    </dgm:pt>
    <dgm:pt modelId="{AFED4E5F-49CD-4294-A898-A972B4CC0D58}" type="pres">
      <dgm:prSet presAssocID="{47B65EE5-6FAF-4598-8371-4AA3A34967A0}" presName="circle2" presStyleLbl="lnNode1" presStyleIdx="1" presStyleCnt="2" custScaleX="28334" custScaleY="31667" custLinFactNeighborX="-22083" custLinFactNeighborY="-60250"/>
      <dgm:spPr/>
    </dgm:pt>
    <dgm:pt modelId="{F9E9BFCA-3A86-4CAE-9D82-2B1433B865CC}" type="pres">
      <dgm:prSet presAssocID="{47B65EE5-6FAF-4598-8371-4AA3A34967A0}" presName="text2" presStyleLbl="revTx" presStyleIdx="1" presStyleCnt="2" custLinFactX="-25834" custLinFactY="-19600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8DF033-07FB-4994-AC40-9CC769ECCA89}" type="pres">
      <dgm:prSet presAssocID="{47B65EE5-6FAF-4598-8371-4AA3A34967A0}" presName="line2" presStyleLbl="callout" presStyleIdx="2" presStyleCnt="4" custLinFactX="-200000" custLinFactY="-2100000" custLinFactNeighborX="-290002" custLinFactNeighborY="-2189725"/>
      <dgm:spPr/>
    </dgm:pt>
    <dgm:pt modelId="{ADD6BDB0-5D1F-4529-BEA1-FA5039D4AF39}" type="pres">
      <dgm:prSet presAssocID="{47B65EE5-6FAF-4598-8371-4AA3A34967A0}" presName="d2" presStyleLbl="callout" presStyleIdx="3" presStyleCnt="4" custFlipVert="0" custFlipHor="0" custScaleX="33884" custScaleY="20043" custLinFactX="-71214" custLinFactY="-54964" custLinFactNeighborX="-100000" custLinFactNeighborY="-100000"/>
      <dgm:spPr/>
    </dgm:pt>
  </dgm:ptLst>
  <dgm:cxnLst>
    <dgm:cxn modelId="{05AC77D8-2AC1-4582-8877-4A8199F5FD04}" type="presOf" srcId="{5961E2F3-20B9-4B8E-B4C1-0476CA5A5F7E}" destId="{BCB468A5-8FE6-4080-9EC4-9BFDC4D48C27}" srcOrd="0" destOrd="0" presId="urn:microsoft.com/office/officeart/2005/8/layout/target1"/>
    <dgm:cxn modelId="{A94EB2EA-3AB1-4137-A2CA-64C59E69DC8A}" srcId="{5961E2F3-20B9-4B8E-B4C1-0476CA5A5F7E}" destId="{61D36CCC-F9F7-444F-99AD-775F7F3B65DC}" srcOrd="0" destOrd="0" parTransId="{112F05A2-1532-4A70-9E68-1FE0BDC50C0F}" sibTransId="{8FB465A8-8B11-4DB4-AA65-B2BB7C736948}"/>
    <dgm:cxn modelId="{D998299E-F822-4CF5-A60A-735DA0C526EE}" srcId="{5961E2F3-20B9-4B8E-B4C1-0476CA5A5F7E}" destId="{47B65EE5-6FAF-4598-8371-4AA3A34967A0}" srcOrd="1" destOrd="0" parTransId="{BED52D01-212B-4CBB-8BD1-1E4D115E727C}" sibTransId="{C04BF9BE-B316-4F1B-8040-15DF4E572F98}"/>
    <dgm:cxn modelId="{1641938A-AEF4-4B53-AA33-971DFCA3302A}" type="presOf" srcId="{47B65EE5-6FAF-4598-8371-4AA3A34967A0}" destId="{F9E9BFCA-3A86-4CAE-9D82-2B1433B865CC}" srcOrd="0" destOrd="0" presId="urn:microsoft.com/office/officeart/2005/8/layout/target1"/>
    <dgm:cxn modelId="{4770803C-B6EB-4172-A5ED-637A8795BCDD}" type="presOf" srcId="{61D36CCC-F9F7-444F-99AD-775F7F3B65DC}" destId="{523B5AF1-253C-4F89-898E-A50B24228A0A}" srcOrd="0" destOrd="0" presId="urn:microsoft.com/office/officeart/2005/8/layout/target1"/>
    <dgm:cxn modelId="{B71D813B-488C-43AD-8A8F-1CA806A68B21}" type="presParOf" srcId="{BCB468A5-8FE6-4080-9EC4-9BFDC4D48C27}" destId="{AC40AF14-A7B8-4102-A6FA-CC4AEF0EF96C}" srcOrd="0" destOrd="0" presId="urn:microsoft.com/office/officeart/2005/8/layout/target1"/>
    <dgm:cxn modelId="{8B02845D-B23F-4915-8866-BC5CCF4B857A}" type="presParOf" srcId="{BCB468A5-8FE6-4080-9EC4-9BFDC4D48C27}" destId="{523B5AF1-253C-4F89-898E-A50B24228A0A}" srcOrd="1" destOrd="0" presId="urn:microsoft.com/office/officeart/2005/8/layout/target1"/>
    <dgm:cxn modelId="{095DBC07-B17F-4A62-967E-00E81CC49F72}" type="presParOf" srcId="{BCB468A5-8FE6-4080-9EC4-9BFDC4D48C27}" destId="{BB471CCB-614B-485E-8DFE-D0CAB19940DF}" srcOrd="2" destOrd="0" presId="urn:microsoft.com/office/officeart/2005/8/layout/target1"/>
    <dgm:cxn modelId="{782DAEA2-4AF5-482C-8CA3-AA0A8C6EA2BD}" type="presParOf" srcId="{BCB468A5-8FE6-4080-9EC4-9BFDC4D48C27}" destId="{A26AE702-E0EA-4374-8986-67632DDA1DF2}" srcOrd="3" destOrd="0" presId="urn:microsoft.com/office/officeart/2005/8/layout/target1"/>
    <dgm:cxn modelId="{97FF0C44-6F94-491E-B1D0-2FE1C0CF7951}" type="presParOf" srcId="{BCB468A5-8FE6-4080-9EC4-9BFDC4D48C27}" destId="{AFED4E5F-49CD-4294-A898-A972B4CC0D58}" srcOrd="4" destOrd="0" presId="urn:microsoft.com/office/officeart/2005/8/layout/target1"/>
    <dgm:cxn modelId="{6559719A-76BC-4104-9129-1C8B08F99AD2}" type="presParOf" srcId="{BCB468A5-8FE6-4080-9EC4-9BFDC4D48C27}" destId="{F9E9BFCA-3A86-4CAE-9D82-2B1433B865CC}" srcOrd="5" destOrd="0" presId="urn:microsoft.com/office/officeart/2005/8/layout/target1"/>
    <dgm:cxn modelId="{7846B771-FE31-4AF8-A6CB-D3FD23DC7B5F}" type="presParOf" srcId="{BCB468A5-8FE6-4080-9EC4-9BFDC4D48C27}" destId="{8C8DF033-07FB-4994-AC40-9CC769ECCA89}" srcOrd="6" destOrd="0" presId="urn:microsoft.com/office/officeart/2005/8/layout/target1"/>
    <dgm:cxn modelId="{4FDDC738-CE15-437A-A6F0-67A9BB31B129}" type="presParOf" srcId="{BCB468A5-8FE6-4080-9EC4-9BFDC4D48C27}" destId="{ADD6BDB0-5D1F-4529-BEA1-FA5039D4AF39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4842DD-0611-430D-A6D8-5921DD398155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45CFE84C-EACB-464E-A919-06CF9B0007B8}">
      <dgm:prSet phldrT="[Text]" custT="1"/>
      <dgm:spPr/>
      <dgm:t>
        <a:bodyPr/>
        <a:lstStyle/>
        <a:p>
          <a:r>
            <a:rPr lang="en-US" sz="1000" dirty="0" smtClean="0"/>
            <a:t>Counseled Students</a:t>
          </a:r>
          <a:endParaRPr lang="en-US" sz="1000" dirty="0"/>
        </a:p>
      </dgm:t>
    </dgm:pt>
    <dgm:pt modelId="{F6447DAA-AC93-48CC-9997-55E676E9C27B}" type="parTrans" cxnId="{43B114D5-AE2F-472E-8709-5415E7049BD3}">
      <dgm:prSet/>
      <dgm:spPr/>
      <dgm:t>
        <a:bodyPr/>
        <a:lstStyle/>
        <a:p>
          <a:endParaRPr lang="en-US"/>
        </a:p>
      </dgm:t>
    </dgm:pt>
    <dgm:pt modelId="{4CA32BF3-AE5F-4823-89AA-29BBD636CB54}" type="sibTrans" cxnId="{43B114D5-AE2F-472E-8709-5415E7049BD3}">
      <dgm:prSet/>
      <dgm:spPr/>
      <dgm:t>
        <a:bodyPr/>
        <a:lstStyle/>
        <a:p>
          <a:endParaRPr lang="en-US"/>
        </a:p>
      </dgm:t>
    </dgm:pt>
    <dgm:pt modelId="{93620DCA-3A98-411D-95D0-FB17EDB30D13}">
      <dgm:prSet phldrT="[Text]" custT="1"/>
      <dgm:spPr/>
      <dgm:t>
        <a:bodyPr/>
        <a:lstStyle/>
        <a:p>
          <a:r>
            <a:rPr lang="en-US" sz="1200" dirty="0" smtClean="0"/>
            <a:t>Student</a:t>
          </a:r>
        </a:p>
        <a:p>
          <a:r>
            <a:rPr lang="en-US" sz="1200" dirty="0" smtClean="0"/>
            <a:t>_</a:t>
          </a:r>
        </a:p>
        <a:p>
          <a:r>
            <a:rPr lang="en-US" sz="1200" dirty="0" smtClean="0"/>
            <a:t>Choice</a:t>
          </a:r>
          <a:endParaRPr lang="en-US" sz="700" dirty="0"/>
        </a:p>
      </dgm:t>
    </dgm:pt>
    <dgm:pt modelId="{70F7FE27-35CC-4CA8-A70C-08E0F9CB99E9}" type="parTrans" cxnId="{B9C35830-0AF9-41CE-B9A8-72D1AB2387AD}">
      <dgm:prSet/>
      <dgm:spPr/>
      <dgm:t>
        <a:bodyPr/>
        <a:lstStyle/>
        <a:p>
          <a:endParaRPr lang="en-US"/>
        </a:p>
      </dgm:t>
    </dgm:pt>
    <dgm:pt modelId="{0728D9FB-130B-4137-8995-646E17616DCC}" type="sibTrans" cxnId="{B9C35830-0AF9-41CE-B9A8-72D1AB2387AD}">
      <dgm:prSet/>
      <dgm:spPr/>
      <dgm:t>
        <a:bodyPr/>
        <a:lstStyle/>
        <a:p>
          <a:endParaRPr lang="en-US"/>
        </a:p>
      </dgm:t>
    </dgm:pt>
    <dgm:pt modelId="{3F61AE3A-CCED-4254-A5E9-A1234AF3AD39}">
      <dgm:prSet phldrT="[Text]" custT="1"/>
      <dgm:spPr/>
      <dgm:t>
        <a:bodyPr/>
        <a:lstStyle/>
        <a:p>
          <a:r>
            <a:rPr lang="en-US" sz="1000" dirty="0" smtClean="0"/>
            <a:t>Seat Availability</a:t>
          </a:r>
          <a:endParaRPr lang="en-US" sz="700" dirty="0"/>
        </a:p>
      </dgm:t>
    </dgm:pt>
    <dgm:pt modelId="{E00B716A-B8FD-456D-90F6-C4E5F62D1784}" type="parTrans" cxnId="{FF5E2775-2813-45F6-91A1-A6A6449692CF}">
      <dgm:prSet/>
      <dgm:spPr/>
      <dgm:t>
        <a:bodyPr/>
        <a:lstStyle/>
        <a:p>
          <a:endParaRPr lang="en-US"/>
        </a:p>
      </dgm:t>
    </dgm:pt>
    <dgm:pt modelId="{08EEBAD7-412D-40BA-8CFC-02E76E30B003}" type="sibTrans" cxnId="{FF5E2775-2813-45F6-91A1-A6A6449692CF}">
      <dgm:prSet/>
      <dgm:spPr/>
      <dgm:t>
        <a:bodyPr/>
        <a:lstStyle/>
        <a:p>
          <a:endParaRPr lang="en-US"/>
        </a:p>
      </dgm:t>
    </dgm:pt>
    <dgm:pt modelId="{B0DB1640-98E4-4E01-B274-02EDCF4FDED6}" type="pres">
      <dgm:prSet presAssocID="{024842DD-0611-430D-A6D8-5921DD398155}" presName="linearFlow" presStyleCnt="0">
        <dgm:presLayoutVars>
          <dgm:dir/>
          <dgm:resizeHandles val="exact"/>
        </dgm:presLayoutVars>
      </dgm:prSet>
      <dgm:spPr/>
    </dgm:pt>
    <dgm:pt modelId="{DB8AC27B-A06E-4C1A-9585-DC3F7B7A6C72}" type="pres">
      <dgm:prSet presAssocID="{45CFE84C-EACB-464E-A919-06CF9B0007B8}" presName="node" presStyleLbl="node1" presStyleIdx="0" presStyleCnt="3" custScaleX="41613" custScaleY="45806" custLinFactNeighborX="68134" custLinFactNeighborY="3317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D014E8-D0C4-4B98-92B8-8E8D2FA11F62}" type="pres">
      <dgm:prSet presAssocID="{4CA32BF3-AE5F-4823-89AA-29BBD636CB54}" presName="spacerL" presStyleCnt="0"/>
      <dgm:spPr/>
    </dgm:pt>
    <dgm:pt modelId="{93CF2A32-3035-4DD4-9951-0613B6D1960C}" type="pres">
      <dgm:prSet presAssocID="{4CA32BF3-AE5F-4823-89AA-29BBD636CB54}" presName="sibTrans" presStyleLbl="sibTrans2D1" presStyleIdx="0" presStyleCnt="2" custScaleX="24302" custScaleY="53179" custLinFactNeighborX="28084" custLinFactNeighborY="44729"/>
      <dgm:spPr/>
      <dgm:t>
        <a:bodyPr/>
        <a:lstStyle/>
        <a:p>
          <a:endParaRPr lang="en-IN"/>
        </a:p>
      </dgm:t>
    </dgm:pt>
    <dgm:pt modelId="{AE74F87B-5948-4154-98D3-4843587DE1C4}" type="pres">
      <dgm:prSet presAssocID="{4CA32BF3-AE5F-4823-89AA-29BBD636CB54}" presName="spacerR" presStyleCnt="0"/>
      <dgm:spPr/>
    </dgm:pt>
    <dgm:pt modelId="{F4063607-9C3A-42D1-94FE-6BB2FA3CE44F}" type="pres">
      <dgm:prSet presAssocID="{3F61AE3A-CCED-4254-A5E9-A1234AF3AD39}" presName="node" presStyleLbl="node1" presStyleIdx="1" presStyleCnt="3" custScaleX="41613" custScaleY="45806" custLinFactNeighborX="68134" custLinFactNeighborY="3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A7307-FD79-4D0C-AFA4-790FB318A068}" type="pres">
      <dgm:prSet presAssocID="{08EEBAD7-412D-40BA-8CFC-02E76E30B003}" presName="spacerL" presStyleCnt="0"/>
      <dgm:spPr/>
    </dgm:pt>
    <dgm:pt modelId="{1A41FDA2-CBA8-4943-82DD-232E24DCC9E8}" type="pres">
      <dgm:prSet presAssocID="{08EEBAD7-412D-40BA-8CFC-02E76E30B003}" presName="sibTrans" presStyleLbl="sibTrans2D1" presStyleIdx="1" presStyleCnt="2" custScaleX="24302" custScaleY="53179" custLinFactNeighborX="28084" custLinFactNeighborY="44729"/>
      <dgm:spPr/>
      <dgm:t>
        <a:bodyPr/>
        <a:lstStyle/>
        <a:p>
          <a:endParaRPr lang="en-IN"/>
        </a:p>
      </dgm:t>
    </dgm:pt>
    <dgm:pt modelId="{FEDA14EB-64FB-419F-98F1-9807D4BB58D4}" type="pres">
      <dgm:prSet presAssocID="{08EEBAD7-412D-40BA-8CFC-02E76E30B003}" presName="spacerR" presStyleCnt="0"/>
      <dgm:spPr/>
    </dgm:pt>
    <dgm:pt modelId="{352B52D3-7E23-4695-B530-F1A7155026D6}" type="pres">
      <dgm:prSet presAssocID="{93620DCA-3A98-411D-95D0-FB17EDB30D13}" presName="node" presStyleLbl="node1" presStyleIdx="2" presStyleCnt="3" custScaleX="44125" custScaleY="52888" custLinFactNeighborY="3207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9C35830-0AF9-41CE-B9A8-72D1AB2387AD}" srcId="{024842DD-0611-430D-A6D8-5921DD398155}" destId="{93620DCA-3A98-411D-95D0-FB17EDB30D13}" srcOrd="2" destOrd="0" parTransId="{70F7FE27-35CC-4CA8-A70C-08E0F9CB99E9}" sibTransId="{0728D9FB-130B-4137-8995-646E17616DCC}"/>
    <dgm:cxn modelId="{97E3CA99-2D48-41CE-BFA7-9E39307F9CE7}" type="presOf" srcId="{45CFE84C-EACB-464E-A919-06CF9B0007B8}" destId="{DB8AC27B-A06E-4C1A-9585-DC3F7B7A6C72}" srcOrd="0" destOrd="0" presId="urn:microsoft.com/office/officeart/2005/8/layout/equation1"/>
    <dgm:cxn modelId="{FF5E2775-2813-45F6-91A1-A6A6449692CF}" srcId="{024842DD-0611-430D-A6D8-5921DD398155}" destId="{3F61AE3A-CCED-4254-A5E9-A1234AF3AD39}" srcOrd="1" destOrd="0" parTransId="{E00B716A-B8FD-456D-90F6-C4E5F62D1784}" sibTransId="{08EEBAD7-412D-40BA-8CFC-02E76E30B003}"/>
    <dgm:cxn modelId="{09C1153D-FE32-45D5-807E-453E6D7C6D03}" type="presOf" srcId="{024842DD-0611-430D-A6D8-5921DD398155}" destId="{B0DB1640-98E4-4E01-B274-02EDCF4FDED6}" srcOrd="0" destOrd="0" presId="urn:microsoft.com/office/officeart/2005/8/layout/equation1"/>
    <dgm:cxn modelId="{B7335FEE-CD7E-4D84-9052-5A656D32CF53}" type="presOf" srcId="{3F61AE3A-CCED-4254-A5E9-A1234AF3AD39}" destId="{F4063607-9C3A-42D1-94FE-6BB2FA3CE44F}" srcOrd="0" destOrd="0" presId="urn:microsoft.com/office/officeart/2005/8/layout/equation1"/>
    <dgm:cxn modelId="{C575BC49-62F4-47C7-AFE3-9771A526B6BE}" type="presOf" srcId="{93620DCA-3A98-411D-95D0-FB17EDB30D13}" destId="{352B52D3-7E23-4695-B530-F1A7155026D6}" srcOrd="0" destOrd="0" presId="urn:microsoft.com/office/officeart/2005/8/layout/equation1"/>
    <dgm:cxn modelId="{43B114D5-AE2F-472E-8709-5415E7049BD3}" srcId="{024842DD-0611-430D-A6D8-5921DD398155}" destId="{45CFE84C-EACB-464E-A919-06CF9B0007B8}" srcOrd="0" destOrd="0" parTransId="{F6447DAA-AC93-48CC-9997-55E676E9C27B}" sibTransId="{4CA32BF3-AE5F-4823-89AA-29BBD636CB54}"/>
    <dgm:cxn modelId="{D142DBBA-520B-45FE-A915-5506564FC8AB}" type="presOf" srcId="{08EEBAD7-412D-40BA-8CFC-02E76E30B003}" destId="{1A41FDA2-CBA8-4943-82DD-232E24DCC9E8}" srcOrd="0" destOrd="0" presId="urn:microsoft.com/office/officeart/2005/8/layout/equation1"/>
    <dgm:cxn modelId="{3200095C-E6E1-4429-AD70-18460AB40ABE}" type="presOf" srcId="{4CA32BF3-AE5F-4823-89AA-29BBD636CB54}" destId="{93CF2A32-3035-4DD4-9951-0613B6D1960C}" srcOrd="0" destOrd="0" presId="urn:microsoft.com/office/officeart/2005/8/layout/equation1"/>
    <dgm:cxn modelId="{EE6E6A56-880F-46D2-B96B-CF99BA17F2D6}" type="presParOf" srcId="{B0DB1640-98E4-4E01-B274-02EDCF4FDED6}" destId="{DB8AC27B-A06E-4C1A-9585-DC3F7B7A6C72}" srcOrd="0" destOrd="0" presId="urn:microsoft.com/office/officeart/2005/8/layout/equation1"/>
    <dgm:cxn modelId="{652C6799-358C-4969-9C03-71F946734C20}" type="presParOf" srcId="{B0DB1640-98E4-4E01-B274-02EDCF4FDED6}" destId="{BFD014E8-D0C4-4B98-92B8-8E8D2FA11F62}" srcOrd="1" destOrd="0" presId="urn:microsoft.com/office/officeart/2005/8/layout/equation1"/>
    <dgm:cxn modelId="{2B1A3BFC-49A3-4FD0-A519-B909A7465433}" type="presParOf" srcId="{B0DB1640-98E4-4E01-B274-02EDCF4FDED6}" destId="{93CF2A32-3035-4DD4-9951-0613B6D1960C}" srcOrd="2" destOrd="0" presId="urn:microsoft.com/office/officeart/2005/8/layout/equation1"/>
    <dgm:cxn modelId="{3D07DDB7-7AF3-4830-98F2-F05866F2E200}" type="presParOf" srcId="{B0DB1640-98E4-4E01-B274-02EDCF4FDED6}" destId="{AE74F87B-5948-4154-98D3-4843587DE1C4}" srcOrd="3" destOrd="0" presId="urn:microsoft.com/office/officeart/2005/8/layout/equation1"/>
    <dgm:cxn modelId="{AF2ABB87-0421-44E2-9356-E34B6854ACB4}" type="presParOf" srcId="{B0DB1640-98E4-4E01-B274-02EDCF4FDED6}" destId="{F4063607-9C3A-42D1-94FE-6BB2FA3CE44F}" srcOrd="4" destOrd="0" presId="urn:microsoft.com/office/officeart/2005/8/layout/equation1"/>
    <dgm:cxn modelId="{18C75A09-EA6A-4F53-B87D-8F586C7CC69E}" type="presParOf" srcId="{B0DB1640-98E4-4E01-B274-02EDCF4FDED6}" destId="{13FA7307-FD79-4D0C-AFA4-790FB318A068}" srcOrd="5" destOrd="0" presId="urn:microsoft.com/office/officeart/2005/8/layout/equation1"/>
    <dgm:cxn modelId="{7DECE137-B35F-4BDB-8A98-83437923E881}" type="presParOf" srcId="{B0DB1640-98E4-4E01-B274-02EDCF4FDED6}" destId="{1A41FDA2-CBA8-4943-82DD-232E24DCC9E8}" srcOrd="6" destOrd="0" presId="urn:microsoft.com/office/officeart/2005/8/layout/equation1"/>
    <dgm:cxn modelId="{306399A7-99F7-4540-B9E8-36AB653DB0EF}" type="presParOf" srcId="{B0DB1640-98E4-4E01-B274-02EDCF4FDED6}" destId="{FEDA14EB-64FB-419F-98F1-9807D4BB58D4}" srcOrd="7" destOrd="0" presId="urn:microsoft.com/office/officeart/2005/8/layout/equation1"/>
    <dgm:cxn modelId="{19759DA1-1BBC-477E-AFEB-B828E32933F9}" type="presParOf" srcId="{B0DB1640-98E4-4E01-B274-02EDCF4FDED6}" destId="{352B52D3-7E23-4695-B530-F1A7155026D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15DE3A-D499-4EA8-8048-FF9E41F627CA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F9315240-8193-44F7-A0E2-B140EC75D5B2}">
      <dgm:prSet phldrT="[Text]" custT="1"/>
      <dgm:spPr/>
      <dgm:t>
        <a:bodyPr/>
        <a:lstStyle/>
        <a:p>
          <a:r>
            <a:rPr lang="en-US" sz="1200" dirty="0" smtClean="0"/>
            <a:t>Courses In Institute</a:t>
          </a:r>
          <a:endParaRPr lang="en-US" sz="2300" dirty="0"/>
        </a:p>
      </dgm:t>
    </dgm:pt>
    <dgm:pt modelId="{020FF2A2-D4A4-4FAF-BB73-3B8AA39FB01E}" type="parTrans" cxnId="{CA9F5BDD-5250-4144-B447-3BD36E6FC494}">
      <dgm:prSet/>
      <dgm:spPr/>
      <dgm:t>
        <a:bodyPr/>
        <a:lstStyle/>
        <a:p>
          <a:endParaRPr lang="en-US"/>
        </a:p>
      </dgm:t>
    </dgm:pt>
    <dgm:pt modelId="{B2D628EE-F0AE-4CB5-9EA4-FC2509FCDFC8}" type="sibTrans" cxnId="{CA9F5BDD-5250-4144-B447-3BD36E6FC494}">
      <dgm:prSet/>
      <dgm:spPr/>
      <dgm:t>
        <a:bodyPr/>
        <a:lstStyle/>
        <a:p>
          <a:endParaRPr lang="en-US"/>
        </a:p>
      </dgm:t>
    </dgm:pt>
    <dgm:pt modelId="{93892FDC-7E54-48AC-84D2-FC7A863F3CC5}">
      <dgm:prSet phldrT="[Text]" custT="1"/>
      <dgm:spPr/>
      <dgm:t>
        <a:bodyPr/>
        <a:lstStyle/>
        <a:p>
          <a:r>
            <a:rPr lang="en-US" sz="1400" dirty="0" smtClean="0"/>
            <a:t>Seat Availability</a:t>
          </a:r>
          <a:endParaRPr lang="en-US" sz="2300" dirty="0"/>
        </a:p>
      </dgm:t>
    </dgm:pt>
    <dgm:pt modelId="{F7B5791F-C212-40C2-A6F9-86BA81E46297}" type="parTrans" cxnId="{56DEBC50-AD7B-4A94-BA69-3E52CABBA83E}">
      <dgm:prSet/>
      <dgm:spPr/>
      <dgm:t>
        <a:bodyPr/>
        <a:lstStyle/>
        <a:p>
          <a:endParaRPr lang="en-US"/>
        </a:p>
      </dgm:t>
    </dgm:pt>
    <dgm:pt modelId="{9C8F48A1-582D-4373-ABFF-C259FB41A67F}" type="sibTrans" cxnId="{56DEBC50-AD7B-4A94-BA69-3E52CABBA83E}">
      <dgm:prSet/>
      <dgm:spPr/>
      <dgm:t>
        <a:bodyPr/>
        <a:lstStyle/>
        <a:p>
          <a:endParaRPr lang="en-US"/>
        </a:p>
      </dgm:t>
    </dgm:pt>
    <dgm:pt modelId="{5621954F-F34B-4C2E-9396-2091AB4E6EBF}" type="pres">
      <dgm:prSet presAssocID="{8515DE3A-D499-4EA8-8048-FF9E41F627CA}" presName="composite" presStyleCnt="0">
        <dgm:presLayoutVars>
          <dgm:chMax val="5"/>
          <dgm:dir/>
          <dgm:resizeHandles val="exact"/>
        </dgm:presLayoutVars>
      </dgm:prSet>
      <dgm:spPr/>
    </dgm:pt>
    <dgm:pt modelId="{D6B5E209-51A9-4565-B01B-4D76EFFE6819}" type="pres">
      <dgm:prSet presAssocID="{F9315240-8193-44F7-A0E2-B140EC75D5B2}" presName="circle1" presStyleLbl="lnNode1" presStyleIdx="0" presStyleCnt="2" custScaleX="33749" custScaleY="55000" custLinFactNeighborX="-7188" custLinFactNeighborY="46396"/>
      <dgm:spPr/>
    </dgm:pt>
    <dgm:pt modelId="{62CC99B0-2BBA-46D3-9BEB-35FC71FA6F02}" type="pres">
      <dgm:prSet presAssocID="{F9315240-8193-44F7-A0E2-B140EC75D5B2}" presName="text1" presStyleLbl="revTx" presStyleIdx="0" presStyleCnt="2" custLinFactY="74285" custLinFactNeighborX="-4104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CF79E-D926-4FEA-8857-434FFD8E807F}" type="pres">
      <dgm:prSet presAssocID="{F9315240-8193-44F7-A0E2-B140EC75D5B2}" presName="line1" presStyleLbl="callout" presStyleIdx="0" presStyleCnt="4" custLinFactX="-64166" custLinFactY="3800000" custLinFactNeighborX="-100000" custLinFactNeighborY="3860227"/>
      <dgm:spPr/>
    </dgm:pt>
    <dgm:pt modelId="{0718E337-03FF-4DE5-AB50-8DA8AF97A915}" type="pres">
      <dgm:prSet presAssocID="{F9315240-8193-44F7-A0E2-B140EC75D5B2}" presName="d1" presStyleLbl="callout" presStyleIdx="1" presStyleCnt="4" custScaleX="37259" custScaleY="12424" custLinFactNeighborX="-6466" custLinFactNeighborY="76626"/>
      <dgm:spPr/>
    </dgm:pt>
    <dgm:pt modelId="{3A84FBAD-B968-4495-87CA-F611679A4635}" type="pres">
      <dgm:prSet presAssocID="{93892FDC-7E54-48AC-84D2-FC7A863F3CC5}" presName="circle2" presStyleLbl="lnNode1" presStyleIdx="1" presStyleCnt="2" custScaleX="32083" custScaleY="33528" custLinFactNeighborX="-2396" custLinFactNeighborY="14729"/>
      <dgm:spPr/>
    </dgm:pt>
    <dgm:pt modelId="{8CFC1937-782F-4B62-B1D6-ADD6AEF00895}" type="pres">
      <dgm:prSet presAssocID="{93892FDC-7E54-48AC-84D2-FC7A863F3CC5}" presName="text2" presStyleLbl="revTx" presStyleIdx="1" presStyleCnt="2" custScaleY="10000" custLinFactNeighborX="-61875" custLinFactNeighborY="95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62875D-E20B-4959-A12F-EA23562D002D}" type="pres">
      <dgm:prSet presAssocID="{93892FDC-7E54-48AC-84D2-FC7A863F3CC5}" presName="line2" presStyleLbl="callout" presStyleIdx="2" presStyleCnt="4" custLinFactX="-100000" custLinFactY="2100000" custLinFactNeighborX="-164166" custLinFactNeighborY="213827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148C9C5-4DE0-428C-A7C3-52FC41B0DA6B}" type="pres">
      <dgm:prSet presAssocID="{93892FDC-7E54-48AC-84D2-FC7A863F3CC5}" presName="d2" presStyleLbl="callout" presStyleIdx="3" presStyleCnt="4" custFlipHor="1" custScaleX="62946" custScaleY="9656" custLinFactNeighborX="-89532" custLinFactNeighborY="40471"/>
      <dgm:spPr/>
    </dgm:pt>
  </dgm:ptLst>
  <dgm:cxnLst>
    <dgm:cxn modelId="{1A1B563F-9CC0-4DA5-B7E4-34DD36BD330F}" type="presOf" srcId="{8515DE3A-D499-4EA8-8048-FF9E41F627CA}" destId="{5621954F-F34B-4C2E-9396-2091AB4E6EBF}" srcOrd="0" destOrd="0" presId="urn:microsoft.com/office/officeart/2005/8/layout/target1"/>
    <dgm:cxn modelId="{C7108497-3E09-4137-AC51-6FB6514DD8A7}" type="presOf" srcId="{93892FDC-7E54-48AC-84D2-FC7A863F3CC5}" destId="{8CFC1937-782F-4B62-B1D6-ADD6AEF00895}" srcOrd="0" destOrd="0" presId="urn:microsoft.com/office/officeart/2005/8/layout/target1"/>
    <dgm:cxn modelId="{D3A60F2F-EFBC-48FE-A078-60E10A09B069}" type="presOf" srcId="{F9315240-8193-44F7-A0E2-B140EC75D5B2}" destId="{62CC99B0-2BBA-46D3-9BEB-35FC71FA6F02}" srcOrd="0" destOrd="0" presId="urn:microsoft.com/office/officeart/2005/8/layout/target1"/>
    <dgm:cxn modelId="{56DEBC50-AD7B-4A94-BA69-3E52CABBA83E}" srcId="{8515DE3A-D499-4EA8-8048-FF9E41F627CA}" destId="{93892FDC-7E54-48AC-84D2-FC7A863F3CC5}" srcOrd="1" destOrd="0" parTransId="{F7B5791F-C212-40C2-A6F9-86BA81E46297}" sibTransId="{9C8F48A1-582D-4373-ABFF-C259FB41A67F}"/>
    <dgm:cxn modelId="{CA9F5BDD-5250-4144-B447-3BD36E6FC494}" srcId="{8515DE3A-D499-4EA8-8048-FF9E41F627CA}" destId="{F9315240-8193-44F7-A0E2-B140EC75D5B2}" srcOrd="0" destOrd="0" parTransId="{020FF2A2-D4A4-4FAF-BB73-3B8AA39FB01E}" sibTransId="{B2D628EE-F0AE-4CB5-9EA4-FC2509FCDFC8}"/>
    <dgm:cxn modelId="{57BC8526-BC69-469A-93A3-2D695D735F1D}" type="presParOf" srcId="{5621954F-F34B-4C2E-9396-2091AB4E6EBF}" destId="{D6B5E209-51A9-4565-B01B-4D76EFFE6819}" srcOrd="0" destOrd="0" presId="urn:microsoft.com/office/officeart/2005/8/layout/target1"/>
    <dgm:cxn modelId="{60B32D42-A4E8-41E7-9C74-520CF045CFB5}" type="presParOf" srcId="{5621954F-F34B-4C2E-9396-2091AB4E6EBF}" destId="{62CC99B0-2BBA-46D3-9BEB-35FC71FA6F02}" srcOrd="1" destOrd="0" presId="urn:microsoft.com/office/officeart/2005/8/layout/target1"/>
    <dgm:cxn modelId="{CD5B9619-2F6C-4731-A52E-96077BA77E2C}" type="presParOf" srcId="{5621954F-F34B-4C2E-9396-2091AB4E6EBF}" destId="{4B7CF79E-D926-4FEA-8857-434FFD8E807F}" srcOrd="2" destOrd="0" presId="urn:microsoft.com/office/officeart/2005/8/layout/target1"/>
    <dgm:cxn modelId="{8375424C-CEC9-4955-8E59-37C212231E25}" type="presParOf" srcId="{5621954F-F34B-4C2E-9396-2091AB4E6EBF}" destId="{0718E337-03FF-4DE5-AB50-8DA8AF97A915}" srcOrd="3" destOrd="0" presId="urn:microsoft.com/office/officeart/2005/8/layout/target1"/>
    <dgm:cxn modelId="{193BA3A0-AA34-4BB7-B451-BFC2A28E00B0}" type="presParOf" srcId="{5621954F-F34B-4C2E-9396-2091AB4E6EBF}" destId="{3A84FBAD-B968-4495-87CA-F611679A4635}" srcOrd="4" destOrd="0" presId="urn:microsoft.com/office/officeart/2005/8/layout/target1"/>
    <dgm:cxn modelId="{78CC3737-ED89-4789-9B54-42DCFD8D8267}" type="presParOf" srcId="{5621954F-F34B-4C2E-9396-2091AB4E6EBF}" destId="{8CFC1937-782F-4B62-B1D6-ADD6AEF00895}" srcOrd="5" destOrd="0" presId="urn:microsoft.com/office/officeart/2005/8/layout/target1"/>
    <dgm:cxn modelId="{1658FA02-BA1D-422D-A321-011C54C72D44}" type="presParOf" srcId="{5621954F-F34B-4C2E-9396-2091AB4E6EBF}" destId="{4362875D-E20B-4959-A12F-EA23562D002D}" srcOrd="6" destOrd="0" presId="urn:microsoft.com/office/officeart/2005/8/layout/target1"/>
    <dgm:cxn modelId="{58062EE8-75DD-4B14-A64F-BEFC51BA6D81}" type="presParOf" srcId="{5621954F-F34B-4C2E-9396-2091AB4E6EBF}" destId="{A148C9C5-4DE0-428C-A7C3-52FC41B0DA6B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2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652646-5564-4CD5-9E51-1BD3AE4FAC0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E68A2ACF-087B-44F1-8A5D-28F99DA19164}" type="pres">
      <dgm:prSet presAssocID="{C0652646-5564-4CD5-9E51-1BD3AE4FAC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05D12B44-957F-4A89-B1DC-049D9C761804}" type="presOf" srcId="{C0652646-5564-4CD5-9E51-1BD3AE4FAC06}" destId="{E68A2ACF-087B-44F1-8A5D-28F99DA1916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8DB318-0D46-4541-B87D-3ED7BFE7CDA9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4D7529-B4EB-4952-8246-4F5B32809FFC}">
      <dgm:prSet phldrT="[Text]"/>
      <dgm:spPr/>
      <dgm:t>
        <a:bodyPr/>
        <a:lstStyle/>
        <a:p>
          <a:r>
            <a:rPr lang="en-US" dirty="0" smtClean="0"/>
            <a:t>Choice1</a:t>
          </a:r>
          <a:endParaRPr lang="en-US" dirty="0"/>
        </a:p>
      </dgm:t>
    </dgm:pt>
    <dgm:pt modelId="{3DBA052A-B088-4B88-BE3B-9B0AF9F70DE3}" type="parTrans" cxnId="{42689A67-F1E0-4677-BF4E-432AAB1D50B5}">
      <dgm:prSet/>
      <dgm:spPr/>
      <dgm:t>
        <a:bodyPr/>
        <a:lstStyle/>
        <a:p>
          <a:endParaRPr lang="en-US"/>
        </a:p>
      </dgm:t>
    </dgm:pt>
    <dgm:pt modelId="{9DF9B050-D965-4B15-A1DB-E5AB819F6D37}" type="sibTrans" cxnId="{42689A67-F1E0-4677-BF4E-432AAB1D50B5}">
      <dgm:prSet/>
      <dgm:spPr/>
      <dgm:t>
        <a:bodyPr/>
        <a:lstStyle/>
        <a:p>
          <a:endParaRPr lang="en-US"/>
        </a:p>
      </dgm:t>
    </dgm:pt>
    <dgm:pt modelId="{CBD77BD3-E05D-4486-B6F2-86268BC7C81A}">
      <dgm:prSet phldrT="[Text]" custT="1"/>
      <dgm:spPr/>
      <dgm:t>
        <a:bodyPr/>
        <a:lstStyle/>
        <a:p>
          <a:r>
            <a:rPr lang="en-US" sz="1600" dirty="0" smtClean="0"/>
            <a:t>Institute1</a:t>
          </a:r>
          <a:endParaRPr lang="en-US" sz="1600" dirty="0"/>
        </a:p>
      </dgm:t>
    </dgm:pt>
    <dgm:pt modelId="{871E0379-C2FE-45A9-A709-59FA672739F9}" type="parTrans" cxnId="{17F1BC34-CEE2-4310-91B8-A628912C538C}">
      <dgm:prSet/>
      <dgm:spPr/>
      <dgm:t>
        <a:bodyPr/>
        <a:lstStyle/>
        <a:p>
          <a:endParaRPr lang="en-US"/>
        </a:p>
      </dgm:t>
    </dgm:pt>
    <dgm:pt modelId="{1357D811-A381-4494-99B9-021789948F4A}" type="sibTrans" cxnId="{17F1BC34-CEE2-4310-91B8-A628912C538C}">
      <dgm:prSet/>
      <dgm:spPr/>
      <dgm:t>
        <a:bodyPr/>
        <a:lstStyle/>
        <a:p>
          <a:endParaRPr lang="en-US"/>
        </a:p>
      </dgm:t>
    </dgm:pt>
    <dgm:pt modelId="{079146C5-34A5-4383-9DA0-51BFC8A6C26C}">
      <dgm:prSet phldrT="[Text]"/>
      <dgm:spPr/>
      <dgm:t>
        <a:bodyPr/>
        <a:lstStyle/>
        <a:p>
          <a:r>
            <a:rPr lang="en-US" dirty="0" smtClean="0"/>
            <a:t>Choice2</a:t>
          </a:r>
          <a:endParaRPr lang="en-US" dirty="0"/>
        </a:p>
      </dgm:t>
    </dgm:pt>
    <dgm:pt modelId="{978B7501-84AF-4F11-AC1D-BF624D28BF61}" type="parTrans" cxnId="{882130C4-ABFB-4592-90C0-3E4775433417}">
      <dgm:prSet/>
      <dgm:spPr/>
      <dgm:t>
        <a:bodyPr/>
        <a:lstStyle/>
        <a:p>
          <a:endParaRPr lang="en-US"/>
        </a:p>
      </dgm:t>
    </dgm:pt>
    <dgm:pt modelId="{515A5D93-6EF3-4066-8F8E-4B5226559583}" type="sibTrans" cxnId="{882130C4-ABFB-4592-90C0-3E4775433417}">
      <dgm:prSet/>
      <dgm:spPr/>
      <dgm:t>
        <a:bodyPr/>
        <a:lstStyle/>
        <a:p>
          <a:endParaRPr lang="en-US"/>
        </a:p>
      </dgm:t>
    </dgm:pt>
    <dgm:pt modelId="{A1BFA325-6324-4B0A-A2E3-9552F8921C58}">
      <dgm:prSet phldrT="[Text]" custT="1"/>
      <dgm:spPr/>
      <dgm:t>
        <a:bodyPr/>
        <a:lstStyle/>
        <a:p>
          <a:r>
            <a:rPr lang="en-US" sz="1600" dirty="0" smtClean="0"/>
            <a:t>Insitute2</a:t>
          </a:r>
        </a:p>
      </dgm:t>
    </dgm:pt>
    <dgm:pt modelId="{D0248101-D64C-4459-B9BB-8E31AE0DAD53}" type="parTrans" cxnId="{3895975E-9D14-40CC-BFDD-1ADEEF201345}">
      <dgm:prSet/>
      <dgm:spPr/>
      <dgm:t>
        <a:bodyPr/>
        <a:lstStyle/>
        <a:p>
          <a:endParaRPr lang="en-US"/>
        </a:p>
      </dgm:t>
    </dgm:pt>
    <dgm:pt modelId="{569F39FC-C992-489E-A2C9-94D62E561306}" type="sibTrans" cxnId="{3895975E-9D14-40CC-BFDD-1ADEEF201345}">
      <dgm:prSet/>
      <dgm:spPr/>
      <dgm:t>
        <a:bodyPr/>
        <a:lstStyle/>
        <a:p>
          <a:endParaRPr lang="en-US"/>
        </a:p>
      </dgm:t>
    </dgm:pt>
    <dgm:pt modelId="{75E7F193-E26B-4957-A686-D3742D430590}">
      <dgm:prSet phldrT="[Text]" custT="1"/>
      <dgm:spPr/>
      <dgm:t>
        <a:bodyPr/>
        <a:lstStyle/>
        <a:p>
          <a:r>
            <a:rPr lang="en-US" sz="1600" dirty="0" smtClean="0"/>
            <a:t>Course2</a:t>
          </a:r>
        </a:p>
      </dgm:t>
    </dgm:pt>
    <dgm:pt modelId="{037C1DD7-CB4D-4D52-A924-C271B83BB680}" type="parTrans" cxnId="{73B10D65-51C5-444D-9789-7743ABA58A33}">
      <dgm:prSet/>
      <dgm:spPr/>
      <dgm:t>
        <a:bodyPr/>
        <a:lstStyle/>
        <a:p>
          <a:endParaRPr lang="en-US"/>
        </a:p>
      </dgm:t>
    </dgm:pt>
    <dgm:pt modelId="{375B3273-F678-4F49-AC9C-E2D41D2B8D31}" type="sibTrans" cxnId="{73B10D65-51C5-444D-9789-7743ABA58A33}">
      <dgm:prSet/>
      <dgm:spPr/>
      <dgm:t>
        <a:bodyPr/>
        <a:lstStyle/>
        <a:p>
          <a:endParaRPr lang="en-US"/>
        </a:p>
      </dgm:t>
    </dgm:pt>
    <dgm:pt modelId="{906220F7-8DC0-4999-8D5A-D58D2ACDBFC5}">
      <dgm:prSet phldrT="[Text]"/>
      <dgm:spPr/>
      <dgm:t>
        <a:bodyPr/>
        <a:lstStyle/>
        <a:p>
          <a:r>
            <a:rPr lang="en-US" dirty="0" smtClean="0"/>
            <a:t>Choice3</a:t>
          </a:r>
          <a:endParaRPr lang="en-US" dirty="0"/>
        </a:p>
      </dgm:t>
    </dgm:pt>
    <dgm:pt modelId="{4994C10A-CD9F-4078-9C54-4D285BF6A8F7}" type="parTrans" cxnId="{54252DA4-3915-474D-ACF2-8A689FA6D123}">
      <dgm:prSet/>
      <dgm:spPr/>
      <dgm:t>
        <a:bodyPr/>
        <a:lstStyle/>
        <a:p>
          <a:endParaRPr lang="en-US"/>
        </a:p>
      </dgm:t>
    </dgm:pt>
    <dgm:pt modelId="{639D0CC9-9D36-46BE-BB5F-A6A5BF067EAF}" type="sibTrans" cxnId="{54252DA4-3915-474D-ACF2-8A689FA6D123}">
      <dgm:prSet/>
      <dgm:spPr/>
      <dgm:t>
        <a:bodyPr/>
        <a:lstStyle/>
        <a:p>
          <a:endParaRPr lang="en-US"/>
        </a:p>
      </dgm:t>
    </dgm:pt>
    <dgm:pt modelId="{D445E492-3383-441C-9B43-24813465D5BC}">
      <dgm:prSet phldrT="[Text]" custT="1"/>
      <dgm:spPr/>
      <dgm:t>
        <a:bodyPr/>
        <a:lstStyle/>
        <a:p>
          <a:r>
            <a:rPr lang="en-US" sz="1400" dirty="0" smtClean="0"/>
            <a:t>Insitute3</a:t>
          </a:r>
        </a:p>
      </dgm:t>
    </dgm:pt>
    <dgm:pt modelId="{45192082-E94A-42F2-98A8-E74EB937D881}" type="parTrans" cxnId="{863017CA-BC3F-4421-86DB-7FED906A1008}">
      <dgm:prSet/>
      <dgm:spPr/>
      <dgm:t>
        <a:bodyPr/>
        <a:lstStyle/>
        <a:p>
          <a:endParaRPr lang="en-US"/>
        </a:p>
      </dgm:t>
    </dgm:pt>
    <dgm:pt modelId="{86B58900-7DA6-44CD-8A68-C5891F2E7093}" type="sibTrans" cxnId="{863017CA-BC3F-4421-86DB-7FED906A1008}">
      <dgm:prSet/>
      <dgm:spPr/>
      <dgm:t>
        <a:bodyPr/>
        <a:lstStyle/>
        <a:p>
          <a:endParaRPr lang="en-US"/>
        </a:p>
      </dgm:t>
    </dgm:pt>
    <dgm:pt modelId="{2B815D35-F52C-4856-9EC1-9FA3A068FCB9}">
      <dgm:prSet phldrT="[Text]" custT="1"/>
      <dgm:spPr/>
      <dgm:t>
        <a:bodyPr/>
        <a:lstStyle/>
        <a:p>
          <a:r>
            <a:rPr lang="en-US" sz="1400" dirty="0" smtClean="0"/>
            <a:t>Course3</a:t>
          </a:r>
        </a:p>
      </dgm:t>
    </dgm:pt>
    <dgm:pt modelId="{16E7D486-F902-4AE3-A88D-236998C78E41}" type="parTrans" cxnId="{76C8167B-2741-4632-B2F6-2325BED61FE3}">
      <dgm:prSet/>
      <dgm:spPr/>
      <dgm:t>
        <a:bodyPr/>
        <a:lstStyle/>
        <a:p>
          <a:endParaRPr lang="en-US"/>
        </a:p>
      </dgm:t>
    </dgm:pt>
    <dgm:pt modelId="{13818DEB-E620-4F38-8753-67AF8B353A0F}" type="sibTrans" cxnId="{76C8167B-2741-4632-B2F6-2325BED61FE3}">
      <dgm:prSet/>
      <dgm:spPr/>
      <dgm:t>
        <a:bodyPr/>
        <a:lstStyle/>
        <a:p>
          <a:endParaRPr lang="en-US"/>
        </a:p>
      </dgm:t>
    </dgm:pt>
    <dgm:pt modelId="{C332C651-C311-477D-98BA-FD1D6A395D1E}">
      <dgm:prSet phldrT="[Text]" custT="1"/>
      <dgm:spPr/>
      <dgm:t>
        <a:bodyPr/>
        <a:lstStyle/>
        <a:p>
          <a:r>
            <a:rPr lang="en-US" sz="1600" dirty="0" smtClean="0"/>
            <a:t>Course1</a:t>
          </a:r>
          <a:endParaRPr lang="en-US" sz="1600" dirty="0"/>
        </a:p>
      </dgm:t>
    </dgm:pt>
    <dgm:pt modelId="{F9A92AEE-963A-4030-934B-DCE36F6BFD61}" type="sibTrans" cxnId="{BAEADC84-C58A-4E11-A746-D77DAC56B70A}">
      <dgm:prSet/>
      <dgm:spPr/>
      <dgm:t>
        <a:bodyPr/>
        <a:lstStyle/>
        <a:p>
          <a:endParaRPr lang="en-US"/>
        </a:p>
      </dgm:t>
    </dgm:pt>
    <dgm:pt modelId="{115733FC-D742-478B-A4B5-1B216C886E62}" type="parTrans" cxnId="{BAEADC84-C58A-4E11-A746-D77DAC56B70A}">
      <dgm:prSet/>
      <dgm:spPr/>
      <dgm:t>
        <a:bodyPr/>
        <a:lstStyle/>
        <a:p>
          <a:endParaRPr lang="en-US"/>
        </a:p>
      </dgm:t>
    </dgm:pt>
    <dgm:pt modelId="{850617B9-1E2C-4871-AE1C-CC0E48F112F1}" type="pres">
      <dgm:prSet presAssocID="{AF8DB318-0D46-4541-B87D-3ED7BFE7CDA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11871C4-25D9-44DD-BCA8-B2F106098719}" type="pres">
      <dgm:prSet presAssocID="{AF8DB318-0D46-4541-B87D-3ED7BFE7CDA9}" presName="cycle" presStyleCnt="0"/>
      <dgm:spPr/>
    </dgm:pt>
    <dgm:pt modelId="{C1DDCD0D-63A1-4767-9B12-BC8C8489E76F}" type="pres">
      <dgm:prSet presAssocID="{AF8DB318-0D46-4541-B87D-3ED7BFE7CDA9}" presName="centerShape" presStyleCnt="0"/>
      <dgm:spPr/>
    </dgm:pt>
    <dgm:pt modelId="{9900BAA4-4100-43D8-9641-672AB3783865}" type="pres">
      <dgm:prSet presAssocID="{AF8DB318-0D46-4541-B87D-3ED7BFE7CDA9}" presName="connSite" presStyleLbl="node1" presStyleIdx="0" presStyleCnt="4"/>
      <dgm:spPr/>
    </dgm:pt>
    <dgm:pt modelId="{C6DD9E35-6494-4B8C-99DC-C0F4D9EC8CB1}" type="pres">
      <dgm:prSet presAssocID="{AF8DB318-0D46-4541-B87D-3ED7BFE7CDA9}" presName="visible" presStyleLbl="node1" presStyleIdx="0" presStyleCnt="4" custScaleX="79756" custScaleY="74182" custLinFactNeighborX="1351" custLinFactNeighborY="0"/>
      <dgm:spPr/>
    </dgm:pt>
    <dgm:pt modelId="{1422AD66-2047-4C7A-8609-90D72E091A49}" type="pres">
      <dgm:prSet presAssocID="{3DBA052A-B088-4B88-BE3B-9B0AF9F70DE3}" presName="Name25" presStyleLbl="parChTrans1D1" presStyleIdx="0" presStyleCnt="3"/>
      <dgm:spPr/>
      <dgm:t>
        <a:bodyPr/>
        <a:lstStyle/>
        <a:p>
          <a:endParaRPr lang="en-IN"/>
        </a:p>
      </dgm:t>
    </dgm:pt>
    <dgm:pt modelId="{CB939772-7517-47D2-B088-01DE4984F81B}" type="pres">
      <dgm:prSet presAssocID="{D74D7529-B4EB-4952-8246-4F5B32809FFC}" presName="node" presStyleCnt="0"/>
      <dgm:spPr/>
    </dgm:pt>
    <dgm:pt modelId="{E7A3EAB4-1576-4722-8A2C-E1389C435797}" type="pres">
      <dgm:prSet presAssocID="{D74D7529-B4EB-4952-8246-4F5B32809FFC}" presName="parentNode" presStyleLbl="node1" presStyleIdx="1" presStyleCnt="4" custScaleX="69106" custScaleY="69095" custLinFactNeighborX="26590" custLinFactNeighborY="2723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54416-BB64-4158-AD4A-87197CB8686E}" type="pres">
      <dgm:prSet presAssocID="{D74D7529-B4EB-4952-8246-4F5B32809FFC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63F8-656A-4FBB-9604-99442DB4F304}" type="pres">
      <dgm:prSet presAssocID="{978B7501-84AF-4F11-AC1D-BF624D28BF61}" presName="Name25" presStyleLbl="parChTrans1D1" presStyleIdx="1" presStyleCnt="3"/>
      <dgm:spPr/>
      <dgm:t>
        <a:bodyPr/>
        <a:lstStyle/>
        <a:p>
          <a:endParaRPr lang="en-IN"/>
        </a:p>
      </dgm:t>
    </dgm:pt>
    <dgm:pt modelId="{CF824D7C-ED66-43BD-876E-E82F825C56F8}" type="pres">
      <dgm:prSet presAssocID="{079146C5-34A5-4383-9DA0-51BFC8A6C26C}" presName="node" presStyleCnt="0"/>
      <dgm:spPr/>
    </dgm:pt>
    <dgm:pt modelId="{4FEA73F3-CD71-4421-A5EB-BCD636500D1A}" type="pres">
      <dgm:prSet presAssocID="{079146C5-34A5-4383-9DA0-51BFC8A6C26C}" presName="parentNode" presStyleLbl="node1" presStyleIdx="2" presStyleCnt="4" custScaleX="63859" custScaleY="5881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2C4CBF-F4DA-45F5-A814-B8178ABECB5E}" type="pres">
      <dgm:prSet presAssocID="{079146C5-34A5-4383-9DA0-51BFC8A6C26C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E652D1-AD1F-4F69-AA94-808CCF31F48D}" type="pres">
      <dgm:prSet presAssocID="{4994C10A-CD9F-4078-9C54-4D285BF6A8F7}" presName="Name25" presStyleLbl="parChTrans1D1" presStyleIdx="2" presStyleCnt="3"/>
      <dgm:spPr/>
      <dgm:t>
        <a:bodyPr/>
        <a:lstStyle/>
        <a:p>
          <a:endParaRPr lang="en-IN"/>
        </a:p>
      </dgm:t>
    </dgm:pt>
    <dgm:pt modelId="{52FFCDC0-66E3-4864-88B5-FBE350BD6340}" type="pres">
      <dgm:prSet presAssocID="{906220F7-8DC0-4999-8D5A-D58D2ACDBFC5}" presName="node" presStyleCnt="0"/>
      <dgm:spPr/>
    </dgm:pt>
    <dgm:pt modelId="{141094EC-9ACE-4DAF-886B-A5CD309B814F}" type="pres">
      <dgm:prSet presAssocID="{906220F7-8DC0-4999-8D5A-D58D2ACDBFC5}" presName="parentNode" presStyleLbl="node1" presStyleIdx="3" presStyleCnt="4" custScaleX="61108" custScaleY="51571" custLinFactNeighborX="4684" custLinFactNeighborY="-2246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13446A-51F4-49CA-B169-93C879B8F43C}" type="pres">
      <dgm:prSet presAssocID="{906220F7-8DC0-4999-8D5A-D58D2ACDBFC5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252DA4-3915-474D-ACF2-8A689FA6D123}" srcId="{AF8DB318-0D46-4541-B87D-3ED7BFE7CDA9}" destId="{906220F7-8DC0-4999-8D5A-D58D2ACDBFC5}" srcOrd="2" destOrd="0" parTransId="{4994C10A-CD9F-4078-9C54-4D285BF6A8F7}" sibTransId="{639D0CC9-9D36-46BE-BB5F-A6A5BF067EAF}"/>
    <dgm:cxn modelId="{882130C4-ABFB-4592-90C0-3E4775433417}" srcId="{AF8DB318-0D46-4541-B87D-3ED7BFE7CDA9}" destId="{079146C5-34A5-4383-9DA0-51BFC8A6C26C}" srcOrd="1" destOrd="0" parTransId="{978B7501-84AF-4F11-AC1D-BF624D28BF61}" sibTransId="{515A5D93-6EF3-4066-8F8E-4B5226559583}"/>
    <dgm:cxn modelId="{1A57D1C7-449C-43A5-83A8-CB0FA643791E}" type="presOf" srcId="{75E7F193-E26B-4957-A686-D3742D430590}" destId="{C72C4CBF-F4DA-45F5-A814-B8178ABECB5E}" srcOrd="0" destOrd="1" presId="urn:microsoft.com/office/officeart/2005/8/layout/radial2"/>
    <dgm:cxn modelId="{BAEADC84-C58A-4E11-A746-D77DAC56B70A}" srcId="{D74D7529-B4EB-4952-8246-4F5B32809FFC}" destId="{C332C651-C311-477D-98BA-FD1D6A395D1E}" srcOrd="1" destOrd="0" parTransId="{115733FC-D742-478B-A4B5-1B216C886E62}" sibTransId="{F9A92AEE-963A-4030-934B-DCE36F6BFD61}"/>
    <dgm:cxn modelId="{76C8167B-2741-4632-B2F6-2325BED61FE3}" srcId="{906220F7-8DC0-4999-8D5A-D58D2ACDBFC5}" destId="{2B815D35-F52C-4856-9EC1-9FA3A068FCB9}" srcOrd="1" destOrd="0" parTransId="{16E7D486-F902-4AE3-A88D-236998C78E41}" sibTransId="{13818DEB-E620-4F38-8753-67AF8B353A0F}"/>
    <dgm:cxn modelId="{73B10D65-51C5-444D-9789-7743ABA58A33}" srcId="{079146C5-34A5-4383-9DA0-51BFC8A6C26C}" destId="{75E7F193-E26B-4957-A686-D3742D430590}" srcOrd="1" destOrd="0" parTransId="{037C1DD7-CB4D-4D52-A924-C271B83BB680}" sibTransId="{375B3273-F678-4F49-AC9C-E2D41D2B8D31}"/>
    <dgm:cxn modelId="{8A621BF1-8356-47BC-9B8F-40958F9653A6}" type="presOf" srcId="{3DBA052A-B088-4B88-BE3B-9B0AF9F70DE3}" destId="{1422AD66-2047-4C7A-8609-90D72E091A49}" srcOrd="0" destOrd="0" presId="urn:microsoft.com/office/officeart/2005/8/layout/radial2"/>
    <dgm:cxn modelId="{ACFA5B34-52B9-4709-876A-E455E55D69A0}" type="presOf" srcId="{906220F7-8DC0-4999-8D5A-D58D2ACDBFC5}" destId="{141094EC-9ACE-4DAF-886B-A5CD309B814F}" srcOrd="0" destOrd="0" presId="urn:microsoft.com/office/officeart/2005/8/layout/radial2"/>
    <dgm:cxn modelId="{3CD934CD-E4A7-412B-A49C-E19E0A7989E3}" type="presOf" srcId="{D445E492-3383-441C-9B43-24813465D5BC}" destId="{3113446A-51F4-49CA-B169-93C879B8F43C}" srcOrd="0" destOrd="0" presId="urn:microsoft.com/office/officeart/2005/8/layout/radial2"/>
    <dgm:cxn modelId="{901DE304-E405-4863-8298-E0D094459DC8}" type="presOf" srcId="{D74D7529-B4EB-4952-8246-4F5B32809FFC}" destId="{E7A3EAB4-1576-4722-8A2C-E1389C435797}" srcOrd="0" destOrd="0" presId="urn:microsoft.com/office/officeart/2005/8/layout/radial2"/>
    <dgm:cxn modelId="{3895975E-9D14-40CC-BFDD-1ADEEF201345}" srcId="{079146C5-34A5-4383-9DA0-51BFC8A6C26C}" destId="{A1BFA325-6324-4B0A-A2E3-9552F8921C58}" srcOrd="0" destOrd="0" parTransId="{D0248101-D64C-4459-B9BB-8E31AE0DAD53}" sibTransId="{569F39FC-C992-489E-A2C9-94D62E561306}"/>
    <dgm:cxn modelId="{10702AED-A823-4DBB-8D83-410D6E146501}" type="presOf" srcId="{4994C10A-CD9F-4078-9C54-4D285BF6A8F7}" destId="{1CE652D1-AD1F-4F69-AA94-808CCF31F48D}" srcOrd="0" destOrd="0" presId="urn:microsoft.com/office/officeart/2005/8/layout/radial2"/>
    <dgm:cxn modelId="{739EA485-A21A-4EB1-94CD-4A659C34BA85}" type="presOf" srcId="{2B815D35-F52C-4856-9EC1-9FA3A068FCB9}" destId="{3113446A-51F4-49CA-B169-93C879B8F43C}" srcOrd="0" destOrd="1" presId="urn:microsoft.com/office/officeart/2005/8/layout/radial2"/>
    <dgm:cxn modelId="{42689A67-F1E0-4677-BF4E-432AAB1D50B5}" srcId="{AF8DB318-0D46-4541-B87D-3ED7BFE7CDA9}" destId="{D74D7529-B4EB-4952-8246-4F5B32809FFC}" srcOrd="0" destOrd="0" parTransId="{3DBA052A-B088-4B88-BE3B-9B0AF9F70DE3}" sibTransId="{9DF9B050-D965-4B15-A1DB-E5AB819F6D37}"/>
    <dgm:cxn modelId="{D382ED5E-194F-463A-B491-31C60B99170C}" type="presOf" srcId="{978B7501-84AF-4F11-AC1D-BF624D28BF61}" destId="{C77F63F8-656A-4FBB-9604-99442DB4F304}" srcOrd="0" destOrd="0" presId="urn:microsoft.com/office/officeart/2005/8/layout/radial2"/>
    <dgm:cxn modelId="{2821DE87-F955-42F5-816D-37D275F31127}" type="presOf" srcId="{079146C5-34A5-4383-9DA0-51BFC8A6C26C}" destId="{4FEA73F3-CD71-4421-A5EB-BCD636500D1A}" srcOrd="0" destOrd="0" presId="urn:microsoft.com/office/officeart/2005/8/layout/radial2"/>
    <dgm:cxn modelId="{A5315C5B-87E3-49C8-AAB9-7619B3CA4B14}" type="presOf" srcId="{C332C651-C311-477D-98BA-FD1D6A395D1E}" destId="{32454416-BB64-4158-AD4A-87197CB8686E}" srcOrd="0" destOrd="1" presId="urn:microsoft.com/office/officeart/2005/8/layout/radial2"/>
    <dgm:cxn modelId="{850E8370-710C-46E4-8354-E69828EE8884}" type="presOf" srcId="{AF8DB318-0D46-4541-B87D-3ED7BFE7CDA9}" destId="{850617B9-1E2C-4871-AE1C-CC0E48F112F1}" srcOrd="0" destOrd="0" presId="urn:microsoft.com/office/officeart/2005/8/layout/radial2"/>
    <dgm:cxn modelId="{EDCD8389-D326-431E-BF5F-0BF9C7739984}" type="presOf" srcId="{CBD77BD3-E05D-4486-B6F2-86268BC7C81A}" destId="{32454416-BB64-4158-AD4A-87197CB8686E}" srcOrd="0" destOrd="0" presId="urn:microsoft.com/office/officeart/2005/8/layout/radial2"/>
    <dgm:cxn modelId="{17F1BC34-CEE2-4310-91B8-A628912C538C}" srcId="{D74D7529-B4EB-4952-8246-4F5B32809FFC}" destId="{CBD77BD3-E05D-4486-B6F2-86268BC7C81A}" srcOrd="0" destOrd="0" parTransId="{871E0379-C2FE-45A9-A709-59FA672739F9}" sibTransId="{1357D811-A381-4494-99B9-021789948F4A}"/>
    <dgm:cxn modelId="{17E3ED8E-2B49-4AA4-A83C-5CE922586321}" type="presOf" srcId="{A1BFA325-6324-4B0A-A2E3-9552F8921C58}" destId="{C72C4CBF-F4DA-45F5-A814-B8178ABECB5E}" srcOrd="0" destOrd="0" presId="urn:microsoft.com/office/officeart/2005/8/layout/radial2"/>
    <dgm:cxn modelId="{863017CA-BC3F-4421-86DB-7FED906A1008}" srcId="{906220F7-8DC0-4999-8D5A-D58D2ACDBFC5}" destId="{D445E492-3383-441C-9B43-24813465D5BC}" srcOrd="0" destOrd="0" parTransId="{45192082-E94A-42F2-98A8-E74EB937D881}" sibTransId="{86B58900-7DA6-44CD-8A68-C5891F2E7093}"/>
    <dgm:cxn modelId="{6005AEDB-0311-4D61-9CFD-548807ABCCC9}" type="presParOf" srcId="{850617B9-1E2C-4871-AE1C-CC0E48F112F1}" destId="{811871C4-25D9-44DD-BCA8-B2F106098719}" srcOrd="0" destOrd="0" presId="urn:microsoft.com/office/officeart/2005/8/layout/radial2"/>
    <dgm:cxn modelId="{C5F67088-EF93-430B-9971-F9B9B433402B}" type="presParOf" srcId="{811871C4-25D9-44DD-BCA8-B2F106098719}" destId="{C1DDCD0D-63A1-4767-9B12-BC8C8489E76F}" srcOrd="0" destOrd="0" presId="urn:microsoft.com/office/officeart/2005/8/layout/radial2"/>
    <dgm:cxn modelId="{FF0B7D0A-C93F-4057-B2EA-DDBE34561C30}" type="presParOf" srcId="{C1DDCD0D-63A1-4767-9B12-BC8C8489E76F}" destId="{9900BAA4-4100-43D8-9641-672AB3783865}" srcOrd="0" destOrd="0" presId="urn:microsoft.com/office/officeart/2005/8/layout/radial2"/>
    <dgm:cxn modelId="{7FDA6A87-487A-4658-9D0B-6B35AE27AC7C}" type="presParOf" srcId="{C1DDCD0D-63A1-4767-9B12-BC8C8489E76F}" destId="{C6DD9E35-6494-4B8C-99DC-C0F4D9EC8CB1}" srcOrd="1" destOrd="0" presId="urn:microsoft.com/office/officeart/2005/8/layout/radial2"/>
    <dgm:cxn modelId="{CB1A1B82-1EE9-4D26-B64E-D936FFD6DD8B}" type="presParOf" srcId="{811871C4-25D9-44DD-BCA8-B2F106098719}" destId="{1422AD66-2047-4C7A-8609-90D72E091A49}" srcOrd="1" destOrd="0" presId="urn:microsoft.com/office/officeart/2005/8/layout/radial2"/>
    <dgm:cxn modelId="{D1A68240-E093-4640-9BAB-9A8DE3A71911}" type="presParOf" srcId="{811871C4-25D9-44DD-BCA8-B2F106098719}" destId="{CB939772-7517-47D2-B088-01DE4984F81B}" srcOrd="2" destOrd="0" presId="urn:microsoft.com/office/officeart/2005/8/layout/radial2"/>
    <dgm:cxn modelId="{2EA9B79F-8ACF-4ECC-950B-B2DBDB3ACC9B}" type="presParOf" srcId="{CB939772-7517-47D2-B088-01DE4984F81B}" destId="{E7A3EAB4-1576-4722-8A2C-E1389C435797}" srcOrd="0" destOrd="0" presId="urn:microsoft.com/office/officeart/2005/8/layout/radial2"/>
    <dgm:cxn modelId="{A186C1FA-6C9A-4F3F-9A31-D6387A7FADF1}" type="presParOf" srcId="{CB939772-7517-47D2-B088-01DE4984F81B}" destId="{32454416-BB64-4158-AD4A-87197CB8686E}" srcOrd="1" destOrd="0" presId="urn:microsoft.com/office/officeart/2005/8/layout/radial2"/>
    <dgm:cxn modelId="{6D3B976D-2AE4-439C-A373-0DA6D68BE0E8}" type="presParOf" srcId="{811871C4-25D9-44DD-BCA8-B2F106098719}" destId="{C77F63F8-656A-4FBB-9604-99442DB4F304}" srcOrd="3" destOrd="0" presId="urn:microsoft.com/office/officeart/2005/8/layout/radial2"/>
    <dgm:cxn modelId="{49FB6587-E976-4FA4-ACAE-7E02136209BE}" type="presParOf" srcId="{811871C4-25D9-44DD-BCA8-B2F106098719}" destId="{CF824D7C-ED66-43BD-876E-E82F825C56F8}" srcOrd="4" destOrd="0" presId="urn:microsoft.com/office/officeart/2005/8/layout/radial2"/>
    <dgm:cxn modelId="{AD783818-0B0B-4456-9AAB-73A691157CD5}" type="presParOf" srcId="{CF824D7C-ED66-43BD-876E-E82F825C56F8}" destId="{4FEA73F3-CD71-4421-A5EB-BCD636500D1A}" srcOrd="0" destOrd="0" presId="urn:microsoft.com/office/officeart/2005/8/layout/radial2"/>
    <dgm:cxn modelId="{747039DE-0386-457E-9BC8-7777ACE7DA6E}" type="presParOf" srcId="{CF824D7C-ED66-43BD-876E-E82F825C56F8}" destId="{C72C4CBF-F4DA-45F5-A814-B8178ABECB5E}" srcOrd="1" destOrd="0" presId="urn:microsoft.com/office/officeart/2005/8/layout/radial2"/>
    <dgm:cxn modelId="{9FAD1654-A432-4989-948D-75C30AB1D0F5}" type="presParOf" srcId="{811871C4-25D9-44DD-BCA8-B2F106098719}" destId="{1CE652D1-AD1F-4F69-AA94-808CCF31F48D}" srcOrd="5" destOrd="0" presId="urn:microsoft.com/office/officeart/2005/8/layout/radial2"/>
    <dgm:cxn modelId="{4817BD0D-8C97-498A-8AB4-483118CF83C6}" type="presParOf" srcId="{811871C4-25D9-44DD-BCA8-B2F106098719}" destId="{52FFCDC0-66E3-4864-88B5-FBE350BD6340}" srcOrd="6" destOrd="0" presId="urn:microsoft.com/office/officeart/2005/8/layout/radial2"/>
    <dgm:cxn modelId="{54E92CBE-20F8-49DB-ADE9-6F6F911F7BD7}" type="presParOf" srcId="{52FFCDC0-66E3-4864-88B5-FBE350BD6340}" destId="{141094EC-9ACE-4DAF-886B-A5CD309B814F}" srcOrd="0" destOrd="0" presId="urn:microsoft.com/office/officeart/2005/8/layout/radial2"/>
    <dgm:cxn modelId="{CCB1D5A5-DC43-478F-B5F7-A568C91910DB}" type="presParOf" srcId="{52FFCDC0-66E3-4864-88B5-FBE350BD6340}" destId="{3113446A-51F4-49CA-B169-93C879B8F43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3B868B-0641-40D9-A622-11FBC10839E9}">
      <dsp:nvSpPr>
        <dsp:cNvPr id="0" name=""/>
        <dsp:cNvSpPr/>
      </dsp:nvSpPr>
      <dsp:spPr>
        <a:xfrm>
          <a:off x="1356602" y="1857"/>
          <a:ext cx="4093637" cy="10404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99"/>
              </a:solidFill>
            </a:rPr>
            <a:t>START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99"/>
              </a:solidFill>
            </a:rPr>
            <a:t>Eligible students may arrive for counseling at places convenient to them</a:t>
          </a:r>
          <a:endParaRPr lang="en-US" sz="1200" b="1" kern="1200" dirty="0">
            <a:solidFill>
              <a:srgbClr val="000099"/>
            </a:solidFill>
          </a:endParaRPr>
        </a:p>
      </dsp:txBody>
      <dsp:txXfrm>
        <a:off x="1356602" y="1857"/>
        <a:ext cx="4093637" cy="1040420"/>
      </dsp:txXfrm>
    </dsp:sp>
    <dsp:sp modelId="{D046A357-0C9F-459D-A890-3D1A250D8A08}">
      <dsp:nvSpPr>
        <dsp:cNvPr id="0" name=""/>
        <dsp:cNvSpPr/>
      </dsp:nvSpPr>
      <dsp:spPr>
        <a:xfrm>
          <a:off x="890585" y="815558"/>
          <a:ext cx="4160796" cy="4160796"/>
        </a:xfrm>
        <a:custGeom>
          <a:avLst/>
          <a:gdLst/>
          <a:ahLst/>
          <a:cxnLst/>
          <a:rect l="0" t="0" r="0" b="0"/>
          <a:pathLst>
            <a:path>
              <a:moveTo>
                <a:pt x="3251391" y="360854"/>
              </a:moveTo>
              <a:arcTo wR="2080398" hR="2080398" stAng="18255270" swAng="134425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2CEC4-DB52-4C2D-9101-A4A2731FCC80}">
      <dsp:nvSpPr>
        <dsp:cNvPr id="0" name=""/>
        <dsp:cNvSpPr/>
      </dsp:nvSpPr>
      <dsp:spPr>
        <a:xfrm>
          <a:off x="3965728" y="1981200"/>
          <a:ext cx="2604860" cy="8711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99"/>
              </a:solidFill>
            </a:rPr>
            <a:t>Available Seats are shown and they lock their choices among them</a:t>
          </a:r>
          <a:endParaRPr lang="en-US" sz="1200" b="1" kern="1200" dirty="0">
            <a:solidFill>
              <a:srgbClr val="000099"/>
            </a:solidFill>
          </a:endParaRPr>
        </a:p>
      </dsp:txBody>
      <dsp:txXfrm>
        <a:off x="3965728" y="1981200"/>
        <a:ext cx="2604860" cy="871133"/>
      </dsp:txXfrm>
    </dsp:sp>
    <dsp:sp modelId="{2CDCCC17-6C9F-4049-ADEA-26310059ADCB}">
      <dsp:nvSpPr>
        <dsp:cNvPr id="0" name=""/>
        <dsp:cNvSpPr/>
      </dsp:nvSpPr>
      <dsp:spPr>
        <a:xfrm>
          <a:off x="1304190" y="1671076"/>
          <a:ext cx="4160796" cy="4160796"/>
        </a:xfrm>
        <a:custGeom>
          <a:avLst/>
          <a:gdLst/>
          <a:ahLst/>
          <a:cxnLst/>
          <a:rect l="0" t="0" r="0" b="0"/>
          <a:pathLst>
            <a:path>
              <a:moveTo>
                <a:pt x="4011178" y="1305707"/>
              </a:moveTo>
              <a:arcTo wR="2080398" hR="2080398" stAng="20288266" swAng="6791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BBB61-374B-4D2C-A91A-AC1055D505D1}">
      <dsp:nvSpPr>
        <dsp:cNvPr id="0" name=""/>
        <dsp:cNvSpPr/>
      </dsp:nvSpPr>
      <dsp:spPr>
        <a:xfrm>
          <a:off x="3505193" y="3505195"/>
          <a:ext cx="3249056" cy="10404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99"/>
              </a:solidFill>
            </a:rPr>
            <a:t>They are allowed to do this till the day end when the data is processed</a:t>
          </a:r>
          <a:endParaRPr lang="en-US" sz="1200" b="1" kern="1200" dirty="0">
            <a:solidFill>
              <a:srgbClr val="000099"/>
            </a:solidFill>
          </a:endParaRPr>
        </a:p>
      </dsp:txBody>
      <dsp:txXfrm>
        <a:off x="3505193" y="3505195"/>
        <a:ext cx="3249056" cy="1040420"/>
      </dsp:txXfrm>
    </dsp:sp>
    <dsp:sp modelId="{6DD59A47-42FE-433D-AD1D-74B0C664FD36}">
      <dsp:nvSpPr>
        <dsp:cNvPr id="0" name=""/>
        <dsp:cNvSpPr/>
      </dsp:nvSpPr>
      <dsp:spPr>
        <a:xfrm>
          <a:off x="1320817" y="706205"/>
          <a:ext cx="4160796" cy="4160796"/>
        </a:xfrm>
        <a:custGeom>
          <a:avLst/>
          <a:gdLst/>
          <a:ahLst/>
          <a:cxnLst/>
          <a:rect l="0" t="0" r="0" b="0"/>
          <a:pathLst>
            <a:path>
              <a:moveTo>
                <a:pt x="2810660" y="4028416"/>
              </a:moveTo>
              <a:arcTo wR="2080398" hR="2080398" stAng="4167015" swAng="22849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A77C8-ACFB-4023-A67D-B65E0A4075F3}">
      <dsp:nvSpPr>
        <dsp:cNvPr id="0" name=""/>
        <dsp:cNvSpPr/>
      </dsp:nvSpPr>
      <dsp:spPr>
        <a:xfrm>
          <a:off x="228603" y="3428996"/>
          <a:ext cx="2863236" cy="11726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99"/>
              </a:solidFill>
            </a:rPr>
            <a:t>Data from all across India is sorted based on choice and rank and updated at every center</a:t>
          </a:r>
          <a:endParaRPr lang="en-US" sz="1200" b="1" kern="1200" dirty="0">
            <a:solidFill>
              <a:srgbClr val="000099"/>
            </a:solidFill>
          </a:endParaRPr>
        </a:p>
      </dsp:txBody>
      <dsp:txXfrm>
        <a:off x="228603" y="3428996"/>
        <a:ext cx="2863236" cy="1172636"/>
      </dsp:txXfrm>
    </dsp:sp>
    <dsp:sp modelId="{6B06BEF0-CBA1-4832-B444-EE9E8CA676ED}">
      <dsp:nvSpPr>
        <dsp:cNvPr id="0" name=""/>
        <dsp:cNvSpPr/>
      </dsp:nvSpPr>
      <dsp:spPr>
        <a:xfrm>
          <a:off x="1192194" y="637931"/>
          <a:ext cx="4160796" cy="4160796"/>
        </a:xfrm>
        <a:custGeom>
          <a:avLst/>
          <a:gdLst/>
          <a:ahLst/>
          <a:cxnLst/>
          <a:rect l="0" t="0" r="0" b="0"/>
          <a:pathLst>
            <a:path>
              <a:moveTo>
                <a:pt x="77676" y="2643568"/>
              </a:moveTo>
              <a:arcTo wR="2080398" hR="2080398" stAng="9857633" swAng="7758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39F8A-AE30-4E13-96FC-DEABA046F4AD}">
      <dsp:nvSpPr>
        <dsp:cNvPr id="0" name=""/>
        <dsp:cNvSpPr/>
      </dsp:nvSpPr>
      <dsp:spPr>
        <a:xfrm>
          <a:off x="0" y="1524003"/>
          <a:ext cx="2502546" cy="11401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0099"/>
              </a:solidFill>
            </a:rPr>
            <a:t>The students are shown their allotted seat, if available on processing, the following day. This cycle continues.</a:t>
          </a:r>
          <a:endParaRPr lang="en-US" sz="1200" b="1" kern="1200" dirty="0">
            <a:solidFill>
              <a:srgbClr val="000099"/>
            </a:solidFill>
          </a:endParaRPr>
        </a:p>
      </dsp:txBody>
      <dsp:txXfrm>
        <a:off x="0" y="1524003"/>
        <a:ext cx="2502546" cy="1140134"/>
      </dsp:txXfrm>
    </dsp:sp>
    <dsp:sp modelId="{0F493344-879B-4CAF-B494-221C6594AD72}">
      <dsp:nvSpPr>
        <dsp:cNvPr id="0" name=""/>
        <dsp:cNvSpPr/>
      </dsp:nvSpPr>
      <dsp:spPr>
        <a:xfrm>
          <a:off x="1484308" y="850024"/>
          <a:ext cx="4160796" cy="4160796"/>
        </a:xfrm>
        <a:custGeom>
          <a:avLst/>
          <a:gdLst/>
          <a:ahLst/>
          <a:cxnLst/>
          <a:rect l="0" t="0" r="0" b="0"/>
          <a:pathLst>
            <a:path>
              <a:moveTo>
                <a:pt x="662447" y="558073"/>
              </a:moveTo>
              <a:arcTo wR="2080398" hR="2080398" stAng="13621982" swAng="81855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E652D1-AD1F-4F69-AA94-808CCF31F48D}">
      <dsp:nvSpPr>
        <dsp:cNvPr id="0" name=""/>
        <dsp:cNvSpPr/>
      </dsp:nvSpPr>
      <dsp:spPr>
        <a:xfrm rot="2036636">
          <a:off x="1984009" y="2705696"/>
          <a:ext cx="698423" cy="60644"/>
        </a:xfrm>
        <a:custGeom>
          <a:avLst/>
          <a:gdLst/>
          <a:ahLst/>
          <a:cxnLst/>
          <a:rect l="0" t="0" r="0" b="0"/>
          <a:pathLst>
            <a:path>
              <a:moveTo>
                <a:pt x="0" y="30322"/>
              </a:moveTo>
              <a:lnTo>
                <a:pt x="698423" y="303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F63F8-656A-4FBB-9604-99442DB4F304}">
      <dsp:nvSpPr>
        <dsp:cNvPr id="0" name=""/>
        <dsp:cNvSpPr/>
      </dsp:nvSpPr>
      <dsp:spPr>
        <a:xfrm rot="21388962">
          <a:off x="2042727" y="1956834"/>
          <a:ext cx="842519" cy="60644"/>
        </a:xfrm>
        <a:custGeom>
          <a:avLst/>
          <a:gdLst/>
          <a:ahLst/>
          <a:cxnLst/>
          <a:rect l="0" t="0" r="0" b="0"/>
          <a:pathLst>
            <a:path>
              <a:moveTo>
                <a:pt x="0" y="30322"/>
              </a:moveTo>
              <a:lnTo>
                <a:pt x="842519" y="303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2AD66-2047-4C7A-8609-90D72E091A49}">
      <dsp:nvSpPr>
        <dsp:cNvPr id="0" name=""/>
        <dsp:cNvSpPr/>
      </dsp:nvSpPr>
      <dsp:spPr>
        <a:xfrm rot="19592163">
          <a:off x="1962709" y="1282908"/>
          <a:ext cx="975004" cy="60644"/>
        </a:xfrm>
        <a:custGeom>
          <a:avLst/>
          <a:gdLst/>
          <a:ahLst/>
          <a:cxnLst/>
          <a:rect l="0" t="0" r="0" b="0"/>
          <a:pathLst>
            <a:path>
              <a:moveTo>
                <a:pt x="0" y="30322"/>
              </a:moveTo>
              <a:lnTo>
                <a:pt x="975004" y="303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D9E35-6494-4B8C-99DC-C0F4D9EC8CB1}">
      <dsp:nvSpPr>
        <dsp:cNvPr id="0" name=""/>
        <dsp:cNvSpPr/>
      </dsp:nvSpPr>
      <dsp:spPr>
        <a:xfrm>
          <a:off x="533402" y="1295399"/>
          <a:ext cx="1638051" cy="1523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3EAB4-1576-4722-8A2C-E1389C435797}">
      <dsp:nvSpPr>
        <dsp:cNvPr id="0" name=""/>
        <dsp:cNvSpPr/>
      </dsp:nvSpPr>
      <dsp:spPr>
        <a:xfrm>
          <a:off x="2791030" y="428156"/>
          <a:ext cx="794545" cy="7944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Choice1</a:t>
          </a:r>
          <a:endParaRPr lang="en-US" sz="900" kern="1200" dirty="0"/>
        </a:p>
      </dsp:txBody>
      <dsp:txXfrm>
        <a:off x="2791030" y="428156"/>
        <a:ext cx="794545" cy="794418"/>
      </dsp:txXfrm>
    </dsp:sp>
    <dsp:sp modelId="{32454416-BB64-4158-AD4A-87197CB8686E}">
      <dsp:nvSpPr>
        <dsp:cNvPr id="0" name=""/>
        <dsp:cNvSpPr/>
      </dsp:nvSpPr>
      <dsp:spPr>
        <a:xfrm>
          <a:off x="4322219" y="605821"/>
          <a:ext cx="1191817" cy="794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Institute1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Course1</a:t>
          </a:r>
          <a:endParaRPr lang="en-US" sz="1600" kern="1200" dirty="0"/>
        </a:p>
      </dsp:txBody>
      <dsp:txXfrm>
        <a:off x="4322219" y="605821"/>
        <a:ext cx="1191817" cy="794418"/>
      </dsp:txXfrm>
    </dsp:sp>
    <dsp:sp modelId="{4FEA73F3-CD71-4421-A5EB-BCD636500D1A}">
      <dsp:nvSpPr>
        <dsp:cNvPr id="0" name=""/>
        <dsp:cNvSpPr/>
      </dsp:nvSpPr>
      <dsp:spPr>
        <a:xfrm>
          <a:off x="2883638" y="1600697"/>
          <a:ext cx="734217" cy="676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Choice2</a:t>
          </a:r>
          <a:endParaRPr lang="en-US" sz="900" kern="1200" dirty="0"/>
        </a:p>
      </dsp:txBody>
      <dsp:txXfrm>
        <a:off x="2883638" y="1600697"/>
        <a:ext cx="734217" cy="676201"/>
      </dsp:txXfrm>
    </dsp:sp>
    <dsp:sp modelId="{C72C4CBF-F4DA-45F5-A814-B8178ABECB5E}">
      <dsp:nvSpPr>
        <dsp:cNvPr id="0" name=""/>
        <dsp:cNvSpPr/>
      </dsp:nvSpPr>
      <dsp:spPr>
        <a:xfrm>
          <a:off x="4489017" y="1837471"/>
          <a:ext cx="1101326" cy="676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Insitute2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Course2</a:t>
          </a:r>
        </a:p>
      </dsp:txBody>
      <dsp:txXfrm>
        <a:off x="4489017" y="1837471"/>
        <a:ext cx="1101326" cy="676201"/>
      </dsp:txXfrm>
    </dsp:sp>
    <dsp:sp modelId="{141094EC-9ACE-4DAF-886B-A5CD309B814F}">
      <dsp:nvSpPr>
        <dsp:cNvPr id="0" name=""/>
        <dsp:cNvSpPr/>
      </dsp:nvSpPr>
      <dsp:spPr>
        <a:xfrm>
          <a:off x="2546269" y="2819401"/>
          <a:ext cx="702588" cy="5929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Choice3</a:t>
          </a:r>
          <a:endParaRPr lang="en-US" sz="900" kern="1200" dirty="0"/>
        </a:p>
      </dsp:txBody>
      <dsp:txXfrm>
        <a:off x="2546269" y="2819401"/>
        <a:ext cx="702588" cy="592936"/>
      </dsp:txXfrm>
    </dsp:sp>
    <dsp:sp modelId="{3113446A-51F4-49CA-B169-93C879B8F43C}">
      <dsp:nvSpPr>
        <dsp:cNvPr id="0" name=""/>
        <dsp:cNvSpPr/>
      </dsp:nvSpPr>
      <dsp:spPr>
        <a:xfrm>
          <a:off x="4201188" y="3097806"/>
          <a:ext cx="1053882" cy="592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Insitute3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Course3</a:t>
          </a:r>
        </a:p>
      </dsp:txBody>
      <dsp:txXfrm>
        <a:off x="4201188" y="3097806"/>
        <a:ext cx="1053882" cy="592936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AF6B39-FDB6-45FE-8BF4-BA08D4EAB961}">
      <dsp:nvSpPr>
        <dsp:cNvPr id="0" name=""/>
        <dsp:cNvSpPr/>
      </dsp:nvSpPr>
      <dsp:spPr>
        <a:xfrm>
          <a:off x="127500" y="1297730"/>
          <a:ext cx="1726199" cy="1916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RegistrationNo,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StudentName,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stateRank,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AllIndiaRank,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State,Category</a:t>
          </a:r>
          <a:endParaRPr lang="en-US" sz="500" kern="1200" dirty="0"/>
        </a:p>
      </dsp:txBody>
      <dsp:txXfrm>
        <a:off x="127500" y="1297730"/>
        <a:ext cx="1726199" cy="1916196"/>
      </dsp:txXfrm>
    </dsp:sp>
    <dsp:sp modelId="{BB3B289A-C59C-45B7-A5C8-927D7BD834EC}">
      <dsp:nvSpPr>
        <dsp:cNvPr id="0" name=""/>
        <dsp:cNvSpPr/>
      </dsp:nvSpPr>
      <dsp:spPr>
        <a:xfrm rot="5400000" flipH="1">
          <a:off x="878138" y="822815"/>
          <a:ext cx="224922" cy="313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8D57D-60BD-41F2-8F41-D402E2731B38}">
      <dsp:nvSpPr>
        <dsp:cNvPr id="0" name=""/>
        <dsp:cNvSpPr/>
      </dsp:nvSpPr>
      <dsp:spPr>
        <a:xfrm>
          <a:off x="519820" y="274832"/>
          <a:ext cx="941559" cy="472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RegistrationNo</a:t>
          </a:r>
          <a:endParaRPr lang="en-US" sz="900" kern="1200" dirty="0"/>
        </a:p>
      </dsp:txBody>
      <dsp:txXfrm>
        <a:off x="519820" y="274832"/>
        <a:ext cx="941559" cy="472311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AF6B39-FDB6-45FE-8BF4-BA08D4EAB961}">
      <dsp:nvSpPr>
        <dsp:cNvPr id="0" name=""/>
        <dsp:cNvSpPr/>
      </dsp:nvSpPr>
      <dsp:spPr>
        <a:xfrm>
          <a:off x="304796" y="780928"/>
          <a:ext cx="1371606" cy="590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ChoiceAllotted</a:t>
          </a:r>
          <a:endParaRPr lang="en-US" sz="500" kern="1200" dirty="0"/>
        </a:p>
      </dsp:txBody>
      <dsp:txXfrm>
        <a:off x="304796" y="780928"/>
        <a:ext cx="1371606" cy="590668"/>
      </dsp:txXfrm>
    </dsp:sp>
    <dsp:sp modelId="{BB3B289A-C59C-45B7-A5C8-927D7BD834EC}">
      <dsp:nvSpPr>
        <dsp:cNvPr id="0" name=""/>
        <dsp:cNvSpPr/>
      </dsp:nvSpPr>
      <dsp:spPr>
        <a:xfrm rot="5400000" flipH="1">
          <a:off x="912192" y="207226"/>
          <a:ext cx="156815" cy="1778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8D57D-60BD-41F2-8F41-D402E2731B38}">
      <dsp:nvSpPr>
        <dsp:cNvPr id="0" name=""/>
        <dsp:cNvSpPr/>
      </dsp:nvSpPr>
      <dsp:spPr>
        <a:xfrm>
          <a:off x="304798" y="0"/>
          <a:ext cx="1371603" cy="464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RegistrationNo</a:t>
          </a:r>
          <a:endParaRPr lang="en-US" sz="1300" kern="1200" dirty="0"/>
        </a:p>
      </dsp:txBody>
      <dsp:txXfrm>
        <a:off x="304798" y="0"/>
        <a:ext cx="1371603" cy="464826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AF6B39-FDB6-45FE-8BF4-BA08D4EAB961}">
      <dsp:nvSpPr>
        <dsp:cNvPr id="0" name=""/>
        <dsp:cNvSpPr/>
      </dsp:nvSpPr>
      <dsp:spPr>
        <a:xfrm>
          <a:off x="521289" y="1725856"/>
          <a:ext cx="938621" cy="4139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ChoiceNo</a:t>
          </a:r>
          <a:endParaRPr lang="en-US" sz="500" kern="1200" dirty="0"/>
        </a:p>
      </dsp:txBody>
      <dsp:txXfrm>
        <a:off x="521289" y="1725856"/>
        <a:ext cx="938621" cy="413997"/>
      </dsp:txXfrm>
    </dsp:sp>
    <dsp:sp modelId="{BB3B289A-C59C-45B7-A5C8-927D7BD834EC}">
      <dsp:nvSpPr>
        <dsp:cNvPr id="0" name=""/>
        <dsp:cNvSpPr/>
      </dsp:nvSpPr>
      <dsp:spPr>
        <a:xfrm rot="5400000" flipH="1">
          <a:off x="846652" y="1513556"/>
          <a:ext cx="287894" cy="17065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8D57D-60BD-41F2-8F41-D402E2731B38}">
      <dsp:nvSpPr>
        <dsp:cNvPr id="0" name=""/>
        <dsp:cNvSpPr/>
      </dsp:nvSpPr>
      <dsp:spPr>
        <a:xfrm>
          <a:off x="228596" y="370894"/>
          <a:ext cx="1524006" cy="695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RegistrationNo,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ChosenInstituteId,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ChosenCourseId</a:t>
          </a:r>
          <a:endParaRPr lang="en-US" sz="500" kern="1200" dirty="0"/>
        </a:p>
      </dsp:txBody>
      <dsp:txXfrm>
        <a:off x="228596" y="370894"/>
        <a:ext cx="1524006" cy="695904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AF6B39-FDB6-45FE-8BF4-BA08D4EAB961}">
      <dsp:nvSpPr>
        <dsp:cNvPr id="0" name=""/>
        <dsp:cNvSpPr/>
      </dsp:nvSpPr>
      <dsp:spPr>
        <a:xfrm>
          <a:off x="0" y="780920"/>
          <a:ext cx="1981199" cy="5906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InstituteState,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InstituteName</a:t>
          </a:r>
          <a:endParaRPr lang="en-US" sz="500" kern="1200" dirty="0"/>
        </a:p>
      </dsp:txBody>
      <dsp:txXfrm>
        <a:off x="0" y="780920"/>
        <a:ext cx="1981199" cy="590679"/>
      </dsp:txXfrm>
    </dsp:sp>
    <dsp:sp modelId="{BB3B289A-C59C-45B7-A5C8-927D7BD834EC}">
      <dsp:nvSpPr>
        <dsp:cNvPr id="0" name=""/>
        <dsp:cNvSpPr/>
      </dsp:nvSpPr>
      <dsp:spPr>
        <a:xfrm rot="5400000" flipH="1">
          <a:off x="912193" y="207222"/>
          <a:ext cx="156813" cy="1778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8D57D-60BD-41F2-8F41-D402E2731B38}">
      <dsp:nvSpPr>
        <dsp:cNvPr id="0" name=""/>
        <dsp:cNvSpPr/>
      </dsp:nvSpPr>
      <dsp:spPr>
        <a:xfrm>
          <a:off x="304798" y="0"/>
          <a:ext cx="1371603" cy="464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InstituteId</a:t>
          </a:r>
          <a:endParaRPr lang="en-US" sz="1800" kern="1200" dirty="0"/>
        </a:p>
      </dsp:txBody>
      <dsp:txXfrm>
        <a:off x="304798" y="0"/>
        <a:ext cx="1371603" cy="464826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AF6B39-FDB6-45FE-8BF4-BA08D4EAB961}">
      <dsp:nvSpPr>
        <dsp:cNvPr id="0" name=""/>
        <dsp:cNvSpPr/>
      </dsp:nvSpPr>
      <dsp:spPr>
        <a:xfrm>
          <a:off x="0" y="780920"/>
          <a:ext cx="1981199" cy="5906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CourseName</a:t>
          </a:r>
          <a:endParaRPr lang="en-US" sz="500" kern="1200" dirty="0"/>
        </a:p>
      </dsp:txBody>
      <dsp:txXfrm>
        <a:off x="0" y="780920"/>
        <a:ext cx="1981199" cy="590679"/>
      </dsp:txXfrm>
    </dsp:sp>
    <dsp:sp modelId="{BB3B289A-C59C-45B7-A5C8-927D7BD834EC}">
      <dsp:nvSpPr>
        <dsp:cNvPr id="0" name=""/>
        <dsp:cNvSpPr/>
      </dsp:nvSpPr>
      <dsp:spPr>
        <a:xfrm rot="5400000" flipH="1">
          <a:off x="912193" y="207222"/>
          <a:ext cx="156813" cy="1778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8D57D-60BD-41F2-8F41-D402E2731B38}">
      <dsp:nvSpPr>
        <dsp:cNvPr id="0" name=""/>
        <dsp:cNvSpPr/>
      </dsp:nvSpPr>
      <dsp:spPr>
        <a:xfrm>
          <a:off x="304798" y="0"/>
          <a:ext cx="1371603" cy="464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CourseId</a:t>
          </a:r>
          <a:endParaRPr lang="en-US" sz="1800" kern="1200" dirty="0"/>
        </a:p>
      </dsp:txBody>
      <dsp:txXfrm>
        <a:off x="304798" y="0"/>
        <a:ext cx="1371603" cy="464826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AF6B39-FDB6-45FE-8BF4-BA08D4EAB961}">
      <dsp:nvSpPr>
        <dsp:cNvPr id="0" name=""/>
        <dsp:cNvSpPr/>
      </dsp:nvSpPr>
      <dsp:spPr>
        <a:xfrm>
          <a:off x="386590" y="1698653"/>
          <a:ext cx="1970019" cy="5873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Category</a:t>
          </a:r>
          <a:endParaRPr lang="en-US" sz="500" kern="1200" dirty="0"/>
        </a:p>
      </dsp:txBody>
      <dsp:txXfrm>
        <a:off x="386590" y="1698653"/>
        <a:ext cx="1970019" cy="587346"/>
      </dsp:txXfrm>
    </dsp:sp>
    <dsp:sp modelId="{BB3B289A-C59C-45B7-A5C8-927D7BD834EC}">
      <dsp:nvSpPr>
        <dsp:cNvPr id="0" name=""/>
        <dsp:cNvSpPr/>
      </dsp:nvSpPr>
      <dsp:spPr>
        <a:xfrm rot="5400000" flipH="1">
          <a:off x="1230802" y="1347793"/>
          <a:ext cx="281595" cy="1768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8D57D-60BD-41F2-8F41-D402E2731B38}">
      <dsp:nvSpPr>
        <dsp:cNvPr id="0" name=""/>
        <dsp:cNvSpPr/>
      </dsp:nvSpPr>
      <dsp:spPr>
        <a:xfrm>
          <a:off x="462359" y="262851"/>
          <a:ext cx="1818480" cy="901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Avail_Institute_Id,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Avail_Course_Id</a:t>
          </a:r>
          <a:endParaRPr lang="en-US" sz="1800" kern="1200" dirty="0"/>
        </a:p>
      </dsp:txBody>
      <dsp:txXfrm>
        <a:off x="462359" y="262851"/>
        <a:ext cx="1818480" cy="901655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AF6B39-FDB6-45FE-8BF4-BA08D4EAB961}">
      <dsp:nvSpPr>
        <dsp:cNvPr id="0" name=""/>
        <dsp:cNvSpPr/>
      </dsp:nvSpPr>
      <dsp:spPr>
        <a:xfrm>
          <a:off x="429544" y="1861993"/>
          <a:ext cx="2188910" cy="652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InstituteName,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InstituteState,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courseName</a:t>
          </a:r>
          <a:endParaRPr lang="en-US" sz="500" kern="1200" dirty="0"/>
        </a:p>
      </dsp:txBody>
      <dsp:txXfrm>
        <a:off x="429544" y="1861993"/>
        <a:ext cx="2188910" cy="652606"/>
      </dsp:txXfrm>
    </dsp:sp>
    <dsp:sp modelId="{BB3B289A-C59C-45B7-A5C8-927D7BD834EC}">
      <dsp:nvSpPr>
        <dsp:cNvPr id="0" name=""/>
        <dsp:cNvSpPr/>
      </dsp:nvSpPr>
      <dsp:spPr>
        <a:xfrm rot="5400000" flipH="1">
          <a:off x="1370649" y="1483555"/>
          <a:ext cx="306701" cy="19645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8D57D-60BD-41F2-8F41-D402E2731B38}">
      <dsp:nvSpPr>
        <dsp:cNvPr id="0" name=""/>
        <dsp:cNvSpPr/>
      </dsp:nvSpPr>
      <dsp:spPr>
        <a:xfrm>
          <a:off x="513732" y="288281"/>
          <a:ext cx="2020534" cy="1001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Institute_Id,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Course_Id</a:t>
          </a:r>
          <a:endParaRPr lang="en-US" sz="1800" kern="1200" dirty="0"/>
        </a:p>
      </dsp:txBody>
      <dsp:txXfrm>
        <a:off x="513732" y="288281"/>
        <a:ext cx="2020534" cy="100183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2DFB9A-9832-4F45-810C-B5408437EFBE}">
      <dsp:nvSpPr>
        <dsp:cNvPr id="0" name=""/>
        <dsp:cNvSpPr/>
      </dsp:nvSpPr>
      <dsp:spPr>
        <a:xfrm>
          <a:off x="2321718" y="174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Eligible Students</a:t>
          </a:r>
          <a:endParaRPr lang="en-US" sz="1700" kern="1200" dirty="0"/>
        </a:p>
      </dsp:txBody>
      <dsp:txXfrm>
        <a:off x="2321718" y="174"/>
        <a:ext cx="1452562" cy="944165"/>
      </dsp:txXfrm>
    </dsp:sp>
    <dsp:sp modelId="{34631FC4-6DBC-46A8-B87B-3AAE77FAE504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296485" y="184967"/>
              </a:moveTo>
              <a:arcTo wR="1559742" hR="1559742" stAng="17891212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60667-57C3-4414-A863-9C47F8A4881B}">
      <dsp:nvSpPr>
        <dsp:cNvPr id="0" name=""/>
        <dsp:cNvSpPr/>
      </dsp:nvSpPr>
      <dsp:spPr>
        <a:xfrm>
          <a:off x="3881461" y="1559917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Counseled Students</a:t>
          </a:r>
          <a:endParaRPr lang="en-US" sz="1700" kern="1200" dirty="0"/>
        </a:p>
      </dsp:txBody>
      <dsp:txXfrm>
        <a:off x="3881461" y="1559917"/>
        <a:ext cx="1452562" cy="944165"/>
      </dsp:txXfrm>
    </dsp:sp>
    <dsp:sp modelId="{1FCEDD03-D4BE-4A65-A7DA-CBD9A641D0BD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3042700" y="2043101"/>
              </a:moveTo>
              <a:arcTo wR="1559742" hR="1559742" stAng="1083178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22574-B184-4CC9-90E7-A0B803A8D8A4}">
      <dsp:nvSpPr>
        <dsp:cNvPr id="0" name=""/>
        <dsp:cNvSpPr/>
      </dsp:nvSpPr>
      <dsp:spPr>
        <a:xfrm>
          <a:off x="2321718" y="3119659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Seat Availability</a:t>
          </a:r>
          <a:endParaRPr lang="en-US" sz="1700" kern="1200" dirty="0"/>
        </a:p>
      </dsp:txBody>
      <dsp:txXfrm>
        <a:off x="2321718" y="3119659"/>
        <a:ext cx="1452562" cy="944165"/>
      </dsp:txXfrm>
    </dsp:sp>
    <dsp:sp modelId="{0598C8FB-18F9-453F-ABAA-5A39597C1E62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823000" y="2934518"/>
              </a:moveTo>
              <a:arcTo wR="1559742" hR="1559742" stAng="7091212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7E8EF-24A7-4441-8656-7B372209DC40}">
      <dsp:nvSpPr>
        <dsp:cNvPr id="0" name=""/>
        <dsp:cNvSpPr/>
      </dsp:nvSpPr>
      <dsp:spPr>
        <a:xfrm>
          <a:off x="761975" y="1559917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Courses In Institute</a:t>
          </a:r>
          <a:endParaRPr lang="en-US" sz="1700" kern="1200" dirty="0"/>
        </a:p>
      </dsp:txBody>
      <dsp:txXfrm>
        <a:off x="761975" y="1559917"/>
        <a:ext cx="1452562" cy="944165"/>
      </dsp:txXfrm>
    </dsp:sp>
    <dsp:sp modelId="{A8932568-3066-47CA-ADE4-6B251163E958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76785" y="1076384"/>
              </a:moveTo>
              <a:arcTo wR="1559742" hR="1559742" stAng="11883178" swAng="26256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ED4E5F-49CD-4294-A898-A972B4CC0D58}">
      <dsp:nvSpPr>
        <dsp:cNvPr id="0" name=""/>
        <dsp:cNvSpPr/>
      </dsp:nvSpPr>
      <dsp:spPr>
        <a:xfrm>
          <a:off x="381005" y="741672"/>
          <a:ext cx="863620" cy="965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0AF14-A7B8-4102-A6FA-CC4AEF0EF96C}">
      <dsp:nvSpPr>
        <dsp:cNvPr id="0" name=""/>
        <dsp:cNvSpPr/>
      </dsp:nvSpPr>
      <dsp:spPr>
        <a:xfrm>
          <a:off x="685805" y="939797"/>
          <a:ext cx="2540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B5AF1-253C-4F89-898E-A50B24228A0A}">
      <dsp:nvSpPr>
        <dsp:cNvPr id="0" name=""/>
        <dsp:cNvSpPr/>
      </dsp:nvSpPr>
      <dsp:spPr>
        <a:xfrm>
          <a:off x="1600194" y="0"/>
          <a:ext cx="1524000" cy="12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Eligible Students</a:t>
          </a:r>
          <a:endParaRPr lang="en-US" sz="2000" kern="1200" dirty="0"/>
        </a:p>
      </dsp:txBody>
      <dsp:txXfrm>
        <a:off x="1600194" y="0"/>
        <a:ext cx="1524000" cy="1270000"/>
      </dsp:txXfrm>
    </dsp:sp>
    <dsp:sp modelId="{BB471CCB-614B-485E-8DFE-D0CAB19940DF}">
      <dsp:nvSpPr>
        <dsp:cNvPr id="0" name=""/>
        <dsp:cNvSpPr/>
      </dsp:nvSpPr>
      <dsp:spPr>
        <a:xfrm>
          <a:off x="1181106" y="558813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AE702-E0EA-4374-8986-67632DDA1DF2}">
      <dsp:nvSpPr>
        <dsp:cNvPr id="0" name=""/>
        <dsp:cNvSpPr/>
      </dsp:nvSpPr>
      <dsp:spPr>
        <a:xfrm rot="5400000">
          <a:off x="991745" y="558664"/>
          <a:ext cx="176782" cy="17906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9BFCA-3A86-4CAE-9D82-2B1433B865CC}">
      <dsp:nvSpPr>
        <dsp:cNvPr id="0" name=""/>
        <dsp:cNvSpPr/>
      </dsp:nvSpPr>
      <dsp:spPr>
        <a:xfrm>
          <a:off x="1600194" y="271777"/>
          <a:ext cx="1524000" cy="12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Counseled Students</a:t>
          </a:r>
          <a:endParaRPr lang="en-US" sz="1100" kern="1200" dirty="0"/>
        </a:p>
      </dsp:txBody>
      <dsp:txXfrm>
        <a:off x="1600194" y="271777"/>
        <a:ext cx="1524000" cy="1270000"/>
      </dsp:txXfrm>
    </dsp:sp>
    <dsp:sp modelId="{8C8DF033-07FB-4994-AC40-9CC769ECCA89}">
      <dsp:nvSpPr>
        <dsp:cNvPr id="0" name=""/>
        <dsp:cNvSpPr/>
      </dsp:nvSpPr>
      <dsp:spPr>
        <a:xfrm>
          <a:off x="1269997" y="881396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6BDB0-5D1F-4529-BEA1-FA5039D4AF39}">
      <dsp:nvSpPr>
        <dsp:cNvPr id="0" name=""/>
        <dsp:cNvSpPr/>
      </dsp:nvSpPr>
      <dsp:spPr>
        <a:xfrm rot="5400000">
          <a:off x="962289" y="870876"/>
          <a:ext cx="267415" cy="31241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8AC27B-A06E-4C1A-9585-DC3F7B7A6C72}">
      <dsp:nvSpPr>
        <dsp:cNvPr id="0" name=""/>
        <dsp:cNvSpPr/>
      </dsp:nvSpPr>
      <dsp:spPr>
        <a:xfrm>
          <a:off x="182634" y="2364691"/>
          <a:ext cx="1347637" cy="1483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Counseled Students</a:t>
          </a:r>
          <a:endParaRPr lang="en-US" sz="1000" kern="1200" dirty="0"/>
        </a:p>
      </dsp:txBody>
      <dsp:txXfrm>
        <a:off x="182634" y="2364691"/>
        <a:ext cx="1347637" cy="1483427"/>
      </dsp:txXfrm>
    </dsp:sp>
    <dsp:sp modelId="{93CF2A32-3035-4DD4-9951-0613B6D1960C}">
      <dsp:nvSpPr>
        <dsp:cNvPr id="0" name=""/>
        <dsp:cNvSpPr/>
      </dsp:nvSpPr>
      <dsp:spPr>
        <a:xfrm>
          <a:off x="1687919" y="2372719"/>
          <a:ext cx="456471" cy="99887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87919" y="2372719"/>
        <a:ext cx="456471" cy="998877"/>
      </dsp:txXfrm>
    </dsp:sp>
    <dsp:sp modelId="{F4063607-9C3A-42D1-94FE-6BB2FA3CE44F}">
      <dsp:nvSpPr>
        <dsp:cNvPr id="0" name=""/>
        <dsp:cNvSpPr/>
      </dsp:nvSpPr>
      <dsp:spPr>
        <a:xfrm>
          <a:off x="2512675" y="2364691"/>
          <a:ext cx="1347637" cy="1483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Seat Availability</a:t>
          </a:r>
          <a:endParaRPr lang="en-US" sz="700" kern="1200" dirty="0"/>
        </a:p>
      </dsp:txBody>
      <dsp:txXfrm>
        <a:off x="2512675" y="2364691"/>
        <a:ext cx="1347637" cy="1483427"/>
      </dsp:txXfrm>
    </dsp:sp>
    <dsp:sp modelId="{1A41FDA2-CBA8-4943-82DD-232E24DCC9E8}">
      <dsp:nvSpPr>
        <dsp:cNvPr id="0" name=""/>
        <dsp:cNvSpPr/>
      </dsp:nvSpPr>
      <dsp:spPr>
        <a:xfrm>
          <a:off x="4017960" y="2372719"/>
          <a:ext cx="456471" cy="998877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>
        <a:off x="4017960" y="2372719"/>
        <a:ext cx="456471" cy="998877"/>
      </dsp:txXfrm>
    </dsp:sp>
    <dsp:sp modelId="{352B52D3-7E23-4695-B530-F1A7155026D6}">
      <dsp:nvSpPr>
        <dsp:cNvPr id="0" name=""/>
        <dsp:cNvSpPr/>
      </dsp:nvSpPr>
      <dsp:spPr>
        <a:xfrm>
          <a:off x="4663547" y="2214359"/>
          <a:ext cx="1428988" cy="17127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Student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_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Choice</a:t>
          </a:r>
          <a:endParaRPr lang="en-US" sz="700" kern="1200" dirty="0"/>
        </a:p>
      </dsp:txBody>
      <dsp:txXfrm>
        <a:off x="4663547" y="2214359"/>
        <a:ext cx="1428988" cy="1712777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84FBAD-B968-4495-87CA-F611679A4635}">
      <dsp:nvSpPr>
        <dsp:cNvPr id="0" name=""/>
        <dsp:cNvSpPr/>
      </dsp:nvSpPr>
      <dsp:spPr>
        <a:xfrm>
          <a:off x="533396" y="3962387"/>
          <a:ext cx="1173467" cy="1226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5E209-51A9-4565-B01B-4D76EFFE6819}">
      <dsp:nvSpPr>
        <dsp:cNvPr id="0" name=""/>
        <dsp:cNvSpPr/>
      </dsp:nvSpPr>
      <dsp:spPr>
        <a:xfrm>
          <a:off x="914396" y="4267200"/>
          <a:ext cx="411467" cy="670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C99B0-2BBA-46D3-9BEB-35FC71FA6F02}">
      <dsp:nvSpPr>
        <dsp:cNvPr id="0" name=""/>
        <dsp:cNvSpPr/>
      </dsp:nvSpPr>
      <dsp:spPr>
        <a:xfrm>
          <a:off x="2895609" y="3644923"/>
          <a:ext cx="1828800" cy="15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Courses In Institute</a:t>
          </a:r>
          <a:endParaRPr lang="en-US" sz="2300" kern="1200" dirty="0"/>
        </a:p>
      </dsp:txBody>
      <dsp:txXfrm>
        <a:off x="2895609" y="3644923"/>
        <a:ext cx="1828800" cy="1524000"/>
      </dsp:txXfrm>
    </dsp:sp>
    <dsp:sp modelId="{4B7CF79E-D926-4FEA-8857-434FFD8E807F}">
      <dsp:nvSpPr>
        <dsp:cNvPr id="0" name=""/>
        <dsp:cNvSpPr/>
      </dsp:nvSpPr>
      <dsp:spPr>
        <a:xfrm>
          <a:off x="2438399" y="4508501"/>
          <a:ext cx="457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8E337-03FF-4DE5-AB50-8DA8AF97A915}">
      <dsp:nvSpPr>
        <dsp:cNvPr id="0" name=""/>
        <dsp:cNvSpPr/>
      </dsp:nvSpPr>
      <dsp:spPr>
        <a:xfrm rot="5400000">
          <a:off x="1927517" y="4277011"/>
          <a:ext cx="284164" cy="73760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C1937-782F-4B62-B1D6-ADD6AEF00895}">
      <dsp:nvSpPr>
        <dsp:cNvPr id="0" name=""/>
        <dsp:cNvSpPr/>
      </dsp:nvSpPr>
      <dsp:spPr>
        <a:xfrm>
          <a:off x="2514596" y="4648203"/>
          <a:ext cx="1828800" cy="15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Seat Availability</a:t>
          </a:r>
          <a:endParaRPr lang="en-US" sz="2300" kern="1200" dirty="0"/>
        </a:p>
      </dsp:txBody>
      <dsp:txXfrm>
        <a:off x="2514596" y="4648203"/>
        <a:ext cx="1828800" cy="152400"/>
      </dsp:txXfrm>
    </dsp:sp>
    <dsp:sp modelId="{4362875D-E20B-4959-A12F-EA23562D002D}">
      <dsp:nvSpPr>
        <dsp:cNvPr id="0" name=""/>
        <dsp:cNvSpPr/>
      </dsp:nvSpPr>
      <dsp:spPr>
        <a:xfrm>
          <a:off x="1981199" y="4800600"/>
          <a:ext cx="457200" cy="0"/>
        </a:xfrm>
        <a:prstGeom prst="lin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C9C5-4DE0-428C-A7C3-52FC41B0DA6B}">
      <dsp:nvSpPr>
        <dsp:cNvPr id="0" name=""/>
        <dsp:cNvSpPr/>
      </dsp:nvSpPr>
      <dsp:spPr>
        <a:xfrm rot="16200000" flipH="1">
          <a:off x="1566328" y="4377278"/>
          <a:ext cx="154597" cy="69644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E652D1-AD1F-4F69-AA94-808CCF31F48D}">
      <dsp:nvSpPr>
        <dsp:cNvPr id="0" name=""/>
        <dsp:cNvSpPr/>
      </dsp:nvSpPr>
      <dsp:spPr>
        <a:xfrm rot="2036636">
          <a:off x="1984009" y="2705696"/>
          <a:ext cx="698423" cy="60644"/>
        </a:xfrm>
        <a:custGeom>
          <a:avLst/>
          <a:gdLst/>
          <a:ahLst/>
          <a:cxnLst/>
          <a:rect l="0" t="0" r="0" b="0"/>
          <a:pathLst>
            <a:path>
              <a:moveTo>
                <a:pt x="0" y="30322"/>
              </a:moveTo>
              <a:lnTo>
                <a:pt x="698423" y="303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F63F8-656A-4FBB-9604-99442DB4F304}">
      <dsp:nvSpPr>
        <dsp:cNvPr id="0" name=""/>
        <dsp:cNvSpPr/>
      </dsp:nvSpPr>
      <dsp:spPr>
        <a:xfrm rot="21388962">
          <a:off x="2042727" y="1956834"/>
          <a:ext cx="842519" cy="60644"/>
        </a:xfrm>
        <a:custGeom>
          <a:avLst/>
          <a:gdLst/>
          <a:ahLst/>
          <a:cxnLst/>
          <a:rect l="0" t="0" r="0" b="0"/>
          <a:pathLst>
            <a:path>
              <a:moveTo>
                <a:pt x="0" y="30322"/>
              </a:moveTo>
              <a:lnTo>
                <a:pt x="842519" y="303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2AD66-2047-4C7A-8609-90D72E091A49}">
      <dsp:nvSpPr>
        <dsp:cNvPr id="0" name=""/>
        <dsp:cNvSpPr/>
      </dsp:nvSpPr>
      <dsp:spPr>
        <a:xfrm rot="19592163">
          <a:off x="1962709" y="1282908"/>
          <a:ext cx="975004" cy="60644"/>
        </a:xfrm>
        <a:custGeom>
          <a:avLst/>
          <a:gdLst/>
          <a:ahLst/>
          <a:cxnLst/>
          <a:rect l="0" t="0" r="0" b="0"/>
          <a:pathLst>
            <a:path>
              <a:moveTo>
                <a:pt x="0" y="30322"/>
              </a:moveTo>
              <a:lnTo>
                <a:pt x="975004" y="303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D9E35-6494-4B8C-99DC-C0F4D9EC8CB1}">
      <dsp:nvSpPr>
        <dsp:cNvPr id="0" name=""/>
        <dsp:cNvSpPr/>
      </dsp:nvSpPr>
      <dsp:spPr>
        <a:xfrm>
          <a:off x="533402" y="1295399"/>
          <a:ext cx="1638051" cy="1523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3EAB4-1576-4722-8A2C-E1389C435797}">
      <dsp:nvSpPr>
        <dsp:cNvPr id="0" name=""/>
        <dsp:cNvSpPr/>
      </dsp:nvSpPr>
      <dsp:spPr>
        <a:xfrm>
          <a:off x="2791030" y="428156"/>
          <a:ext cx="794545" cy="7944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Choice1</a:t>
          </a:r>
          <a:endParaRPr lang="en-US" sz="900" kern="1200" dirty="0"/>
        </a:p>
      </dsp:txBody>
      <dsp:txXfrm>
        <a:off x="2791030" y="428156"/>
        <a:ext cx="794545" cy="794418"/>
      </dsp:txXfrm>
    </dsp:sp>
    <dsp:sp modelId="{32454416-BB64-4158-AD4A-87197CB8686E}">
      <dsp:nvSpPr>
        <dsp:cNvPr id="0" name=""/>
        <dsp:cNvSpPr/>
      </dsp:nvSpPr>
      <dsp:spPr>
        <a:xfrm>
          <a:off x="4322219" y="605821"/>
          <a:ext cx="1191817" cy="794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Institute1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Course1</a:t>
          </a:r>
          <a:endParaRPr lang="en-US" sz="1600" kern="1200" dirty="0"/>
        </a:p>
      </dsp:txBody>
      <dsp:txXfrm>
        <a:off x="4322219" y="605821"/>
        <a:ext cx="1191817" cy="794418"/>
      </dsp:txXfrm>
    </dsp:sp>
    <dsp:sp modelId="{4FEA73F3-CD71-4421-A5EB-BCD636500D1A}">
      <dsp:nvSpPr>
        <dsp:cNvPr id="0" name=""/>
        <dsp:cNvSpPr/>
      </dsp:nvSpPr>
      <dsp:spPr>
        <a:xfrm>
          <a:off x="2883638" y="1600697"/>
          <a:ext cx="734217" cy="676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Choice2</a:t>
          </a:r>
          <a:endParaRPr lang="en-US" sz="900" kern="1200" dirty="0"/>
        </a:p>
      </dsp:txBody>
      <dsp:txXfrm>
        <a:off x="2883638" y="1600697"/>
        <a:ext cx="734217" cy="676201"/>
      </dsp:txXfrm>
    </dsp:sp>
    <dsp:sp modelId="{C72C4CBF-F4DA-45F5-A814-B8178ABECB5E}">
      <dsp:nvSpPr>
        <dsp:cNvPr id="0" name=""/>
        <dsp:cNvSpPr/>
      </dsp:nvSpPr>
      <dsp:spPr>
        <a:xfrm>
          <a:off x="4489017" y="1837471"/>
          <a:ext cx="1101326" cy="676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Insitute2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Course2</a:t>
          </a:r>
        </a:p>
      </dsp:txBody>
      <dsp:txXfrm>
        <a:off x="4489017" y="1837471"/>
        <a:ext cx="1101326" cy="676201"/>
      </dsp:txXfrm>
    </dsp:sp>
    <dsp:sp modelId="{141094EC-9ACE-4DAF-886B-A5CD309B814F}">
      <dsp:nvSpPr>
        <dsp:cNvPr id="0" name=""/>
        <dsp:cNvSpPr/>
      </dsp:nvSpPr>
      <dsp:spPr>
        <a:xfrm>
          <a:off x="2546269" y="2819401"/>
          <a:ext cx="702588" cy="5929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Choice3</a:t>
          </a:r>
          <a:endParaRPr lang="en-US" sz="900" kern="1200" dirty="0"/>
        </a:p>
      </dsp:txBody>
      <dsp:txXfrm>
        <a:off x="2546269" y="2819401"/>
        <a:ext cx="702588" cy="592936"/>
      </dsp:txXfrm>
    </dsp:sp>
    <dsp:sp modelId="{3113446A-51F4-49CA-B169-93C879B8F43C}">
      <dsp:nvSpPr>
        <dsp:cNvPr id="0" name=""/>
        <dsp:cNvSpPr/>
      </dsp:nvSpPr>
      <dsp:spPr>
        <a:xfrm>
          <a:off x="4201188" y="3097806"/>
          <a:ext cx="1053882" cy="592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Insitute3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Course3</a:t>
          </a:r>
        </a:p>
      </dsp:txBody>
      <dsp:txXfrm>
        <a:off x="4201188" y="3097806"/>
        <a:ext cx="1053882" cy="592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9C3C3AF-4C64-476A-939D-67B9109D452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0C93CFC-9EE6-429F-B50E-DA0DF0C6A29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73081-076B-434A-8108-FE554C62FE35}" type="slidenum">
              <a:rPr lang="en-US"/>
              <a:pPr/>
              <a:t>1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2AF35-F754-4842-91EF-65C625D67BEE}" type="slidenum">
              <a:rPr lang="en-US"/>
              <a:pPr/>
              <a:t>10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2AF35-F754-4842-91EF-65C625D67BEE}" type="slidenum">
              <a:rPr lang="en-US"/>
              <a:pPr/>
              <a:t>11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2AF35-F754-4842-91EF-65C625D67BEE}" type="slidenum">
              <a:rPr lang="en-US"/>
              <a:pPr/>
              <a:t>12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2AF35-F754-4842-91EF-65C625D67BEE}" type="slidenum">
              <a:rPr lang="en-US"/>
              <a:pPr/>
              <a:t>13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2AF35-F754-4842-91EF-65C625D67BEE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2AF35-F754-4842-91EF-65C625D67BEE}" type="slidenum">
              <a:rPr lang="en-US"/>
              <a:pPr/>
              <a:t>2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2AF35-F754-4842-91EF-65C625D67BEE}" type="slidenum">
              <a:rPr lang="en-US"/>
              <a:pPr/>
              <a:t>3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2AF35-F754-4842-91EF-65C625D67BEE}" type="slidenum">
              <a:rPr lang="en-US"/>
              <a:pPr/>
              <a:t>4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2AF35-F754-4842-91EF-65C625D67BEE}" type="slidenum">
              <a:rPr lang="en-US"/>
              <a:pPr/>
              <a:t>5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2AF35-F754-4842-91EF-65C625D67BEE}" type="slidenum">
              <a:rPr lang="en-US"/>
              <a:pPr/>
              <a:t>6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2AF35-F754-4842-91EF-65C625D67BEE}" type="slidenum">
              <a:rPr lang="en-US"/>
              <a:pPr/>
              <a:t>7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2AF35-F754-4842-91EF-65C625D67BEE}" type="slidenum">
              <a:rPr lang="en-US"/>
              <a:pPr/>
              <a:t>8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2AF35-F754-4842-91EF-65C625D67BEE}" type="slidenum">
              <a:rPr lang="en-US"/>
              <a:pPr/>
              <a:t>9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3584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3584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6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71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35872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3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4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5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6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77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7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88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881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5882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5883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984489C-FF6B-4232-ADD8-A3A603FE9CB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ll dir="rd"/>
    <p:sndAc>
      <p:stSnd>
        <p:snd r:embed="rId1" name="type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ED799-92E5-4382-9AC1-8F7EEE031F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rd"/>
    <p:sndAc>
      <p:stSnd>
        <p:snd r:embed="rId1" name="type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46AAC-5DF3-4777-A164-F84A9ED617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rd"/>
    <p:sndAc>
      <p:stSnd>
        <p:snd r:embed="rId1" name="type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265D7-296C-4B52-BB53-64B372E751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rd"/>
    <p:sndAc>
      <p:stSnd>
        <p:snd r:embed="rId1" name="type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9EA5B-91D5-48D4-9D47-B96708BB5A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rd"/>
    <p:sndAc>
      <p:stSnd>
        <p:snd r:embed="rId1" name="type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730F5-FB85-47C8-82C1-3CE89A00C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rd"/>
    <p:sndAc>
      <p:stSnd>
        <p:snd r:embed="rId1" name="type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EE952-7E74-4B8B-A1A9-06370BA93B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rd"/>
    <p:sndAc>
      <p:stSnd>
        <p:snd r:embed="rId1" name="type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2A05C-4961-4E92-9F85-3A90910B89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rd"/>
    <p:sndAc>
      <p:stSnd>
        <p:snd r:embed="rId1" name="type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B03EE-5BC6-4495-B8EB-B55F1B8D5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rd"/>
    <p:sndAc>
      <p:stSnd>
        <p:snd r:embed="rId1" name="type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FCF04-B127-4CFB-B86C-E217E44D09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rd"/>
    <p:sndAc>
      <p:stSnd>
        <p:snd r:embed="rId1" name="type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EBFAE-9DAA-43E6-8AA2-70E2D73BF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rd"/>
    <p:sndAc>
      <p:stSnd>
        <p:snd r:embed="rId1" name="type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3481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822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34823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4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5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6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7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8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9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0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1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2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3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4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5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3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8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34848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9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0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1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2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53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5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56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4857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485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413A88D-8512-4C62-A799-45102FC2E8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85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slow">
    <p:pull dir="rd"/>
    <p:sndAc>
      <p:stSnd>
        <p:snd r:embed="rId13" name="type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13" Type="http://schemas.microsoft.com/office/2007/relationships/diagramDrawing" Target="../diagrams/drawing14.xml"/><Relationship Id="rId18" Type="http://schemas.microsoft.com/office/2007/relationships/diagramDrawing" Target="../diagrams/drawing15.xml"/><Relationship Id="rId26" Type="http://schemas.openxmlformats.org/officeDocument/2006/relationships/diagramQuickStyle" Target="../diagrams/quickStyle17.xml"/><Relationship Id="rId3" Type="http://schemas.openxmlformats.org/officeDocument/2006/relationships/audio" Target="../media/audio1.wav"/><Relationship Id="rId21" Type="http://schemas.openxmlformats.org/officeDocument/2006/relationships/diagramQuickStyle" Target="../diagrams/quickStyle16.xml"/><Relationship Id="rId34" Type="http://schemas.openxmlformats.org/officeDocument/2006/relationships/diagramData" Target="../diagrams/data19.xml"/><Relationship Id="rId7" Type="http://schemas.openxmlformats.org/officeDocument/2006/relationships/diagramColors" Target="../diagrams/colors13.xml"/><Relationship Id="rId12" Type="http://schemas.openxmlformats.org/officeDocument/2006/relationships/diagramColors" Target="../diagrams/colors14.xml"/><Relationship Id="rId17" Type="http://schemas.openxmlformats.org/officeDocument/2006/relationships/diagramColors" Target="../diagrams/colors15.xml"/><Relationship Id="rId25" Type="http://schemas.openxmlformats.org/officeDocument/2006/relationships/diagramLayout" Target="../diagrams/layout17.xml"/><Relationship Id="rId33" Type="http://schemas.microsoft.com/office/2007/relationships/diagramDrawing" Target="../diagrams/drawing18.xml"/><Relationship Id="rId38" Type="http://schemas.microsoft.com/office/2007/relationships/diagramDrawing" Target="../diagrams/drawing19.xml"/><Relationship Id="rId2" Type="http://schemas.openxmlformats.org/officeDocument/2006/relationships/notesSlide" Target="../notesSlides/notesSlide11.xml"/><Relationship Id="rId16" Type="http://schemas.openxmlformats.org/officeDocument/2006/relationships/diagramQuickStyle" Target="../diagrams/quickStyle15.xml"/><Relationship Id="rId20" Type="http://schemas.openxmlformats.org/officeDocument/2006/relationships/diagramLayout" Target="../diagrams/layout16.xml"/><Relationship Id="rId29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3.xml"/><Relationship Id="rId11" Type="http://schemas.openxmlformats.org/officeDocument/2006/relationships/diagramQuickStyle" Target="../diagrams/quickStyle14.xml"/><Relationship Id="rId24" Type="http://schemas.openxmlformats.org/officeDocument/2006/relationships/diagramData" Target="../diagrams/data17.xml"/><Relationship Id="rId32" Type="http://schemas.openxmlformats.org/officeDocument/2006/relationships/diagramColors" Target="../diagrams/colors18.xml"/><Relationship Id="rId37" Type="http://schemas.openxmlformats.org/officeDocument/2006/relationships/diagramColors" Target="../diagrams/colors19.xml"/><Relationship Id="rId5" Type="http://schemas.openxmlformats.org/officeDocument/2006/relationships/diagramLayout" Target="../diagrams/layout13.xml"/><Relationship Id="rId15" Type="http://schemas.openxmlformats.org/officeDocument/2006/relationships/diagramLayout" Target="../diagrams/layout15.xml"/><Relationship Id="rId23" Type="http://schemas.microsoft.com/office/2007/relationships/diagramDrawing" Target="../diagrams/drawing16.xml"/><Relationship Id="rId28" Type="http://schemas.microsoft.com/office/2007/relationships/diagramDrawing" Target="../diagrams/drawing17.xml"/><Relationship Id="rId36" Type="http://schemas.openxmlformats.org/officeDocument/2006/relationships/diagramQuickStyle" Target="../diagrams/quickStyle19.xml"/><Relationship Id="rId10" Type="http://schemas.openxmlformats.org/officeDocument/2006/relationships/diagramLayout" Target="../diagrams/layout14.xml"/><Relationship Id="rId19" Type="http://schemas.openxmlformats.org/officeDocument/2006/relationships/diagramData" Target="../diagrams/data16.xml"/><Relationship Id="rId31" Type="http://schemas.openxmlformats.org/officeDocument/2006/relationships/diagramQuickStyle" Target="../diagrams/quickStyle18.xml"/><Relationship Id="rId4" Type="http://schemas.openxmlformats.org/officeDocument/2006/relationships/diagramData" Target="../diagrams/data13.xml"/><Relationship Id="rId9" Type="http://schemas.openxmlformats.org/officeDocument/2006/relationships/diagramData" Target="../diagrams/data14.xml"/><Relationship Id="rId14" Type="http://schemas.openxmlformats.org/officeDocument/2006/relationships/diagramData" Target="../diagrams/data15.xml"/><Relationship Id="rId22" Type="http://schemas.openxmlformats.org/officeDocument/2006/relationships/diagramColors" Target="../diagrams/colors16.xml"/><Relationship Id="rId27" Type="http://schemas.openxmlformats.org/officeDocument/2006/relationships/diagramColors" Target="../diagrams/colors17.xml"/><Relationship Id="rId30" Type="http://schemas.openxmlformats.org/officeDocument/2006/relationships/diagramLayout" Target="../diagrams/layout18.xml"/><Relationship Id="rId35" Type="http://schemas.openxmlformats.org/officeDocument/2006/relationships/diagramLayout" Target="../diagrams/layout19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18" Type="http://schemas.microsoft.com/office/2007/relationships/diagramDrawing" Target="../diagrams/drawing6.xml"/><Relationship Id="rId3" Type="http://schemas.openxmlformats.org/officeDocument/2006/relationships/audio" Target="../media/audio1.wav"/><Relationship Id="rId21" Type="http://schemas.openxmlformats.org/officeDocument/2006/relationships/diagramQuickStyle" Target="../diagrams/quickStyle7.xml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1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6" Type="http://schemas.openxmlformats.org/officeDocument/2006/relationships/diagramQuickStyle" Target="../diagrams/quickStyle6.xml"/><Relationship Id="rId20" Type="http://schemas.openxmlformats.org/officeDocument/2006/relationships/diagramLayout" Target="../diagrams/layout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5" Type="http://schemas.openxmlformats.org/officeDocument/2006/relationships/diagramLayout" Target="../diagrams/layout6.xml"/><Relationship Id="rId23" Type="http://schemas.microsoft.com/office/2007/relationships/diagramDrawing" Target="../diagrams/drawing7.xml"/><Relationship Id="rId10" Type="http://schemas.openxmlformats.org/officeDocument/2006/relationships/diagramLayout" Target="../diagrams/layout5.xml"/><Relationship Id="rId19" Type="http://schemas.openxmlformats.org/officeDocument/2006/relationships/diagramData" Target="../diagrams/data7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diagramData" Target="../diagrams/data6.xml"/><Relationship Id="rId22" Type="http://schemas.openxmlformats.org/officeDocument/2006/relationships/diagramColors" Target="../diagrams/colors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microsoft.com/office/2007/relationships/diagramDrawing" Target="../diagrams/drawing9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9.xml"/><Relationship Id="rId5" Type="http://schemas.openxmlformats.org/officeDocument/2006/relationships/diagramLayout" Target="../diagrams/layout8.xml"/><Relationship Id="rId10" Type="http://schemas.openxmlformats.org/officeDocument/2006/relationships/diagramLayout" Target="../diagrams/layout9.xml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9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13" Type="http://schemas.microsoft.com/office/2007/relationships/diagramDrawing" Target="../diagrams/drawing11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0.xml"/><Relationship Id="rId12" Type="http://schemas.openxmlformats.org/officeDocument/2006/relationships/diagramColors" Target="../diagrams/colors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0.xml"/><Relationship Id="rId11" Type="http://schemas.openxmlformats.org/officeDocument/2006/relationships/diagramQuickStyle" Target="../diagrams/quickStyle11.xml"/><Relationship Id="rId5" Type="http://schemas.openxmlformats.org/officeDocument/2006/relationships/diagramLayout" Target="../diagrams/layout10.xml"/><Relationship Id="rId10" Type="http://schemas.openxmlformats.org/officeDocument/2006/relationships/diagramLayout" Target="../diagrams/layout11.xml"/><Relationship Id="rId4" Type="http://schemas.openxmlformats.org/officeDocument/2006/relationships/diagramData" Target="../diagrams/data10.xml"/><Relationship Id="rId9" Type="http://schemas.openxmlformats.org/officeDocument/2006/relationships/diagramData" Target="../diagrams/data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686800" cy="51816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DBMS MINI PROJECT</a:t>
            </a:r>
            <a:br>
              <a:rPr lang="en-US" sz="4000" b="1" dirty="0" smtClean="0">
                <a:solidFill>
                  <a:srgbClr val="FFC000"/>
                </a:solidFill>
              </a:rPr>
            </a:br>
            <a:r>
              <a:rPr lang="en-US" sz="4000" dirty="0" smtClean="0">
                <a:solidFill>
                  <a:srgbClr val="FFC000"/>
                </a:solidFill>
              </a:rPr>
              <a:t/>
            </a:r>
            <a:br>
              <a:rPr lang="en-US" sz="4000" dirty="0" smtClean="0">
                <a:solidFill>
                  <a:srgbClr val="FFC000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All India Exam Online Counseling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And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Admission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Nov 12 2010</a:t>
            </a:r>
            <a:br>
              <a:rPr lang="en-US" sz="4000" dirty="0" smtClean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d"/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457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sz="2800" b="1" dirty="0" smtClean="0">
                <a:solidFill>
                  <a:schemeClr val="folHlink"/>
                </a:solidFill>
              </a:rPr>
              <a:t>All India Exam Counseling And Admission</a:t>
            </a:r>
            <a:endParaRPr lang="en-US" sz="2800" b="1" dirty="0">
              <a:solidFill>
                <a:schemeClr val="folHlin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83920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Project Description: Relational Data Model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447800"/>
          <a:ext cx="8305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04800" y="1905000"/>
          <a:ext cx="76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428750"/>
                <a:gridCol w="1524000"/>
                <a:gridCol w="1422400"/>
                <a:gridCol w="92075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u="sng" dirty="0" smtClean="0"/>
                        <a:t>Registration No</a:t>
                      </a:r>
                      <a:endParaRPr 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All India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04800" y="3048000"/>
          <a:ext cx="70104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428750"/>
                <a:gridCol w="1524000"/>
                <a:gridCol w="1422400"/>
                <a:gridCol w="920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u="sng" dirty="0" smtClean="0"/>
                        <a:t>Institute_Id</a:t>
                      </a:r>
                      <a:endParaRPr 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u="sng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Course_Id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InstituteName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CourseName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InstituteState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04800" y="4191000"/>
          <a:ext cx="701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562100"/>
                <a:gridCol w="1390650"/>
                <a:gridCol w="112395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u="sng" dirty="0" smtClean="0"/>
                        <a:t>Avail_Institute_Id</a:t>
                      </a:r>
                      <a:endParaRPr 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u="sng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Avail_Course_Id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Category3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8001000" y="4191000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Category_n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Oval 30"/>
          <p:cNvSpPr/>
          <p:nvPr/>
        </p:nvSpPr>
        <p:spPr bwMode="auto">
          <a:xfrm>
            <a:off x="7391400" y="4343400"/>
            <a:ext cx="76200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581900" y="4348481"/>
            <a:ext cx="76200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772400" y="4343400"/>
            <a:ext cx="76200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04800" y="5267960"/>
          <a:ext cx="69341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888"/>
                <a:gridCol w="1870409"/>
                <a:gridCol w="1665120"/>
                <a:gridCol w="13457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b="1" u="sng" dirty="0" smtClean="0"/>
                        <a:t>Registration No</a:t>
                      </a:r>
                      <a:endParaRPr lang="en-US" sz="105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u="sng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Chosen_Institute_Id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u="sng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Chosen_Course_Id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ChoiceNo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04800" y="6182360"/>
          <a:ext cx="39232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888"/>
                <a:gridCol w="18704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u="sng" dirty="0" smtClean="0"/>
                        <a:t>Registration No</a:t>
                      </a:r>
                      <a:endParaRPr 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ChoiceAllotted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28600" y="1447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Eligible Students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8600" y="2514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Courses In Institute		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" y="3669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Seat Availability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" y="4812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Student_Choice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58028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Counseled Students</a:t>
            </a:r>
            <a:endParaRPr lang="en-US" dirty="0"/>
          </a:p>
        </p:txBody>
      </p:sp>
    </p:spTree>
  </p:cSld>
  <p:clrMapOvr>
    <a:masterClrMapping/>
  </p:clrMapOvr>
  <p:transition spd="slow">
    <p:pull dir="rd"/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457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sz="2800" b="1" dirty="0" smtClean="0">
                <a:solidFill>
                  <a:schemeClr val="folHlink"/>
                </a:solidFill>
              </a:rPr>
              <a:t>All India Exam Counseling And Admission</a:t>
            </a:r>
            <a:endParaRPr lang="en-US" sz="2800" b="1" dirty="0">
              <a:solidFill>
                <a:schemeClr val="folHlin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83920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Project Description: Functional Dependencies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1" name="Diagram 20"/>
          <p:cNvGraphicFramePr/>
          <p:nvPr/>
        </p:nvGraphicFramePr>
        <p:xfrm>
          <a:off x="381000" y="1371600"/>
          <a:ext cx="1981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2" name="Diagram 21"/>
          <p:cNvGraphicFramePr/>
          <p:nvPr/>
        </p:nvGraphicFramePr>
        <p:xfrm>
          <a:off x="2895600" y="1600200"/>
          <a:ext cx="19812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3" name="Down Arrow 22"/>
          <p:cNvSpPr/>
          <p:nvPr/>
        </p:nvSpPr>
        <p:spPr bwMode="auto">
          <a:xfrm>
            <a:off x="3733800" y="2133600"/>
            <a:ext cx="228600" cy="1524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4" name="Diagram 23"/>
          <p:cNvGraphicFramePr/>
          <p:nvPr/>
        </p:nvGraphicFramePr>
        <p:xfrm>
          <a:off x="381000" y="4648200"/>
          <a:ext cx="1981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28" name="Diagram 27"/>
          <p:cNvGraphicFramePr/>
          <p:nvPr/>
        </p:nvGraphicFramePr>
        <p:xfrm>
          <a:off x="7162800" y="1600200"/>
          <a:ext cx="19812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30" name="Down Arrow 29"/>
          <p:cNvSpPr/>
          <p:nvPr/>
        </p:nvSpPr>
        <p:spPr bwMode="auto">
          <a:xfrm>
            <a:off x="8001000" y="2133600"/>
            <a:ext cx="228600" cy="1524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41" name="Diagram 40"/>
          <p:cNvGraphicFramePr/>
          <p:nvPr/>
        </p:nvGraphicFramePr>
        <p:xfrm>
          <a:off x="5029200" y="1600200"/>
          <a:ext cx="19812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42" name="Down Arrow 41"/>
          <p:cNvSpPr/>
          <p:nvPr/>
        </p:nvSpPr>
        <p:spPr bwMode="auto">
          <a:xfrm>
            <a:off x="5867400" y="2133600"/>
            <a:ext cx="228600" cy="1524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43" name="Diagram 42"/>
          <p:cNvGraphicFramePr/>
          <p:nvPr/>
        </p:nvGraphicFramePr>
        <p:xfrm>
          <a:off x="2438400" y="4038600"/>
          <a:ext cx="27432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graphicFrame>
        <p:nvGraphicFramePr>
          <p:cNvPr id="44" name="Diagram 43"/>
          <p:cNvGraphicFramePr/>
          <p:nvPr/>
        </p:nvGraphicFramePr>
        <p:xfrm>
          <a:off x="5867400" y="4114800"/>
          <a:ext cx="30480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  <p:cxnSp>
        <p:nvCxnSpPr>
          <p:cNvPr id="49" name="Straight Connector 48"/>
          <p:cNvCxnSpPr/>
          <p:nvPr/>
        </p:nvCxnSpPr>
        <p:spPr bwMode="auto">
          <a:xfrm>
            <a:off x="6477000" y="2971800"/>
            <a:ext cx="6096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 flipH="1" flipV="1">
            <a:off x="7048500" y="2933700"/>
            <a:ext cx="5334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rot="5400000">
            <a:off x="6591300" y="3924300"/>
            <a:ext cx="990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086600" y="3685401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VIOLATION OF 2NF!!!</a:t>
            </a:r>
            <a:endParaRPr lang="en-US" sz="1050" b="1" dirty="0"/>
          </a:p>
        </p:txBody>
      </p:sp>
    </p:spTree>
  </p:cSld>
  <p:clrMapOvr>
    <a:masterClrMapping/>
  </p:clrMapOvr>
  <p:transition spd="slow">
    <p:pull dir="rd"/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457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sz="2800" b="1" dirty="0" smtClean="0">
                <a:solidFill>
                  <a:schemeClr val="folHlink"/>
                </a:solidFill>
              </a:rPr>
              <a:t>All India Exam Counseling And Admission</a:t>
            </a:r>
            <a:endParaRPr lang="en-US" sz="2800" b="1" dirty="0">
              <a:solidFill>
                <a:schemeClr val="folHlin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83920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Project Description: Final Tables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447800"/>
          <a:ext cx="8305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04800" y="1905000"/>
          <a:ext cx="76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428750"/>
                <a:gridCol w="1524000"/>
                <a:gridCol w="1422400"/>
                <a:gridCol w="92075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u="sng" dirty="0" smtClean="0"/>
                        <a:t>Registration No</a:t>
                      </a:r>
                      <a:endParaRPr 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All India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226050" y="3149600"/>
          <a:ext cx="28511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/>
                <a:gridCol w="14224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u="sng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Course_Id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CourseName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04800" y="4191000"/>
          <a:ext cx="701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562100"/>
                <a:gridCol w="1390650"/>
                <a:gridCol w="112395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u="sng" dirty="0" smtClean="0"/>
                        <a:t>Avail_Institute_Id</a:t>
                      </a:r>
                      <a:endParaRPr 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u="sng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Avail_Course_Id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Category3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8001000" y="4191000"/>
          <a:ext cx="106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Category_n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Oval 30"/>
          <p:cNvSpPr/>
          <p:nvPr/>
        </p:nvSpPr>
        <p:spPr bwMode="auto">
          <a:xfrm>
            <a:off x="7391400" y="4343400"/>
            <a:ext cx="76200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581900" y="4348481"/>
            <a:ext cx="76200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772400" y="4343400"/>
            <a:ext cx="76200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04800" y="5267960"/>
          <a:ext cx="69341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888"/>
                <a:gridCol w="1870409"/>
                <a:gridCol w="1665120"/>
                <a:gridCol w="13457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b="1" u="sng" dirty="0" smtClean="0"/>
                        <a:t>Registration No</a:t>
                      </a:r>
                      <a:endParaRPr lang="en-US" sz="105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u="sng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Chosen_Institute_Id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u="sng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Chosen_Course_Id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ChoiceNo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04800" y="6182360"/>
          <a:ext cx="39232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888"/>
                <a:gridCol w="18704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u="sng" dirty="0" smtClean="0"/>
                        <a:t>Registration No</a:t>
                      </a:r>
                      <a:endParaRPr 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ChoiceAllotted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28600" y="1447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Eligible Students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1000" y="2514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Institute		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" y="3669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Seat Availability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" y="4812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Student_Choice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58028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Counseled Students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12750" y="3124200"/>
          <a:ext cx="415925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524000"/>
                <a:gridCol w="920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u="sng" dirty="0" smtClean="0"/>
                        <a:t>Institute_Id</a:t>
                      </a:r>
                      <a:endParaRPr lang="en-US" sz="105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InstituteName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InstituteState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181600" y="2514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	</a:t>
            </a:r>
            <a:endParaRPr lang="en-US" dirty="0"/>
          </a:p>
        </p:txBody>
      </p:sp>
    </p:spTree>
  </p:cSld>
  <p:clrMapOvr>
    <a:masterClrMapping/>
  </p:clrMapOvr>
  <p:transition spd="slow">
    <p:pull dir="rd"/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457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sz="2800" b="1" dirty="0" smtClean="0">
                <a:solidFill>
                  <a:schemeClr val="folHlink"/>
                </a:solidFill>
              </a:rPr>
              <a:t>All India Exam Counseling And Admission</a:t>
            </a:r>
            <a:endParaRPr lang="en-US" sz="2800" b="1" dirty="0">
              <a:solidFill>
                <a:schemeClr val="folHlin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400" y="166747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End Platform: ASP.NET with Visual C#</a:t>
            </a:r>
          </a:p>
          <a:p>
            <a:endParaRPr lang="en-US" dirty="0" smtClean="0"/>
          </a:p>
          <a:p>
            <a:r>
              <a:rPr lang="en-US" dirty="0" smtClean="0"/>
              <a:t>Back End Platform: SQL Server Management Studio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" y="2735282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website includes:</a:t>
            </a:r>
          </a:p>
          <a:p>
            <a:pPr marL="342900" indent="-342900">
              <a:buAutoNum type="arabicPeriod"/>
            </a:pPr>
            <a:r>
              <a:rPr lang="en-US" dirty="0" smtClean="0"/>
              <a:t>Login Page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a. Administrator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b.  Student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		with valid and invalid entry checks</a:t>
            </a:r>
          </a:p>
          <a:p>
            <a:pPr marL="342900" indent="-342900">
              <a:buAutoNum type="arabicPeriod" startAt="2"/>
            </a:pPr>
            <a:r>
              <a:rPr lang="en-US" dirty="0" smtClean="0"/>
              <a:t>Student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a. Choice making page(maximum 3 choices)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b. Exit page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3. Administrator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a. Allot choice page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b. View the allotted choices page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The administrator runs allotment function at the end of the day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914400"/>
            <a:ext cx="883920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Software Implementation Details: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pull dir="rd"/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457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sz="2800" b="1" dirty="0" smtClean="0">
                <a:solidFill>
                  <a:schemeClr val="folHlink"/>
                </a:solidFill>
              </a:rPr>
              <a:t>All India Exam Counseling And Admission</a:t>
            </a:r>
            <a:endParaRPr lang="en-US" sz="2800" b="1" dirty="0">
              <a:solidFill>
                <a:schemeClr val="folHlin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83920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Conclusion: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" y="22098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Project helped us learn the systematic approach to implementing a Database application.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would like to thank our Instructors, Dr. D P Sharma and Vikshita Ma’am for their guidance.</a:t>
            </a:r>
          </a:p>
        </p:txBody>
      </p:sp>
    </p:spTree>
  </p:cSld>
  <p:clrMapOvr>
    <a:masterClrMapping/>
  </p:clrMapOvr>
  <p:transition spd="slow">
    <p:pull dir="rd"/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457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sz="2800" b="1" dirty="0" smtClean="0">
                <a:solidFill>
                  <a:schemeClr val="folHlink"/>
                </a:solidFill>
              </a:rPr>
              <a:t>All India Exam Counseling And Admission</a:t>
            </a:r>
            <a:endParaRPr lang="en-US" sz="2800" b="1" dirty="0">
              <a:solidFill>
                <a:schemeClr val="folHlin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83920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Introduction: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447800"/>
            <a:ext cx="8305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q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This project is about: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Enabling students to make their choices of Institute and Course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Integrating the choices from all across the country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Allotting available Institute and Course to a student , from among his choices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Why this project:</a:t>
            </a:r>
          </a:p>
          <a:p>
            <a:pPr marL="800100" lvl="1" indent="-342900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Limited counseling centers  inconvenient to students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Networked counseling required at various convenient places across India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Presenters:</a:t>
            </a:r>
          </a:p>
          <a:p>
            <a:pPr marL="800100" lvl="1" indent="-342900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A Shalini Priya-08IT01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Meenal Dongle-08IT37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Preeti U Murthy-08IT95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/>
            <a:r>
              <a:rPr lang="en-US" b="1" dirty="0" smtClean="0">
                <a:latin typeface="Calibri" pitchFamily="34" charset="0"/>
                <a:cs typeface="Calibri" pitchFamily="34" charset="0"/>
              </a:rPr>
              <a:t>	</a:t>
            </a:r>
          </a:p>
        </p:txBody>
      </p:sp>
    </p:spTree>
  </p:cSld>
  <p:clrMapOvr>
    <a:masterClrMapping/>
  </p:clrMapOvr>
  <p:transition spd="slow">
    <p:pull dir="rd"/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457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sz="2800" b="1" dirty="0" smtClean="0">
                <a:solidFill>
                  <a:schemeClr val="folHlink"/>
                </a:solidFill>
              </a:rPr>
              <a:t>All India Exam Counseling And Admission</a:t>
            </a:r>
            <a:endParaRPr lang="en-US" sz="2800" b="1" dirty="0">
              <a:solidFill>
                <a:schemeClr val="folHlin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83920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Index: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447800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Aim Of The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Outline Of The  Counseling and Admission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Project Description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Listing Entities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Listing Relations1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Listing Relations2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Relational Data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Functional Dependencies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Final Tables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Software Implementation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</p:cSld>
  <p:clrMapOvr>
    <a:masterClrMapping/>
  </p:clrMapOvr>
  <p:transition spd="slow">
    <p:pull dir="rd"/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457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sz="2800" b="1" dirty="0" smtClean="0">
                <a:solidFill>
                  <a:schemeClr val="folHlink"/>
                </a:solidFill>
              </a:rPr>
              <a:t>All India Exam Counseling And Admission</a:t>
            </a:r>
            <a:endParaRPr lang="en-US" sz="2800" b="1" dirty="0">
              <a:solidFill>
                <a:schemeClr val="folHlin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83920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Aim Of The Project: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4478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>
                <a:latin typeface="Calibri" pitchFamily="34" charset="0"/>
                <a:cs typeface="Calibri" pitchFamily="34" charset="0"/>
              </a:rPr>
              <a:t>Describing the steps involved in constructing optimum tables for the application:</a:t>
            </a:r>
          </a:p>
          <a:p>
            <a:pPr marL="342900" indent="-342900"/>
            <a:r>
              <a:rPr lang="en-US" b="1" dirty="0" smtClean="0">
                <a:latin typeface="Calibri" pitchFamily="34" charset="0"/>
                <a:cs typeface="Calibri" pitchFamily="34" charset="0"/>
              </a:rPr>
              <a:t>			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Recognizing  Entities and Relations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Conversion Of ER Data Model To Relational Data Model using mapping rules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Listing Functional Dependencies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Applying the Rules of Normalization to finalize the tables devoid of anomalies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Simple Software Implementation of the Project using the final tables</a:t>
            </a:r>
          </a:p>
          <a:p>
            <a:pPr marL="342900" indent="-342900"/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pull dir="rd"/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457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sz="2800" b="1" dirty="0" smtClean="0">
                <a:solidFill>
                  <a:schemeClr val="folHlink"/>
                </a:solidFill>
              </a:rPr>
              <a:t>&lt;Name of the Project&gt;</a:t>
            </a:r>
            <a:endParaRPr lang="en-US" sz="2800" b="1" dirty="0">
              <a:solidFill>
                <a:schemeClr val="folHlin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83920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Outline of the Counseling and Admission Process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447801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Given below is the flow of activities involved in the process of Counseling and Admission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371600" y="1981200"/>
          <a:ext cx="6858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pull dir="rd"/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457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sz="2800" b="1" dirty="0" smtClean="0">
                <a:solidFill>
                  <a:schemeClr val="folHlink"/>
                </a:solidFill>
              </a:rPr>
              <a:t>All India Exam Counseling And Admission</a:t>
            </a:r>
            <a:endParaRPr lang="en-US" sz="2800" b="1" dirty="0">
              <a:solidFill>
                <a:schemeClr val="folHlin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83920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Project Description: Listing Entities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447800"/>
          <a:ext cx="8305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6002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ransition spd="slow">
    <p:pull dir="rd"/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457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sz="2800" b="1" dirty="0" smtClean="0">
                <a:solidFill>
                  <a:schemeClr val="folHlink"/>
                </a:solidFill>
              </a:rPr>
              <a:t>All India Exam Counseling And Admission</a:t>
            </a:r>
            <a:endParaRPr lang="en-US" sz="2800" b="1" dirty="0">
              <a:solidFill>
                <a:schemeClr val="folHlin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83920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Project Description: Listing Relations1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447800"/>
          <a:ext cx="8305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15240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1295400" y="1371600"/>
          <a:ext cx="6096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</p:cSld>
  <p:clrMapOvr>
    <a:masterClrMapping/>
  </p:clrMapOvr>
  <p:transition spd="slow">
    <p:pull dir="rd"/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457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sz="2800" b="1" dirty="0" smtClean="0">
                <a:solidFill>
                  <a:schemeClr val="folHlink"/>
                </a:solidFill>
              </a:rPr>
              <a:t>All India Exam Counseling And Admission</a:t>
            </a:r>
            <a:endParaRPr lang="en-US" sz="2800" b="1" dirty="0">
              <a:solidFill>
                <a:schemeClr val="folHlin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83920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Project Description: Listing Relations2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447800"/>
          <a:ext cx="8305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524000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4" name="Oval 13"/>
          <p:cNvSpPr/>
          <p:nvPr/>
        </p:nvSpPr>
        <p:spPr bwMode="auto">
          <a:xfrm>
            <a:off x="2590800" y="3048000"/>
            <a:ext cx="5334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2641600" y="3797300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0800000" flipV="1">
            <a:off x="2590801" y="365760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882900" y="3657600"/>
            <a:ext cx="3048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981200" y="4267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Counseled Student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91000" y="5105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Seat Availability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10800000">
            <a:off x="3352800" y="3962400"/>
            <a:ext cx="685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>
            <a:off x="3733800" y="3505200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0800000" flipV="1">
            <a:off x="3657600" y="2514599"/>
            <a:ext cx="9144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1219200" y="5791200"/>
            <a:ext cx="3048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219200" y="6172200"/>
            <a:ext cx="304800" cy="228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5000" y="5715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Allotted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05000" y="6107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Allotted</a:t>
            </a:r>
            <a:endParaRPr lang="en-US" dirty="0"/>
          </a:p>
        </p:txBody>
      </p:sp>
    </p:spTree>
  </p:cSld>
  <p:clrMapOvr>
    <a:masterClrMapping/>
  </p:clrMapOvr>
  <p:transition spd="slow">
    <p:pull dir="rd"/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457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sz="2800" b="1" dirty="0" smtClean="0">
                <a:solidFill>
                  <a:schemeClr val="folHlink"/>
                </a:solidFill>
              </a:rPr>
              <a:t>All India Exam Counseling And Admission</a:t>
            </a:r>
            <a:endParaRPr lang="en-US" sz="2800" b="1" dirty="0">
              <a:solidFill>
                <a:schemeClr val="folHlin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14400"/>
            <a:ext cx="883920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Project Description: Listing Relations2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447800"/>
          <a:ext cx="83058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524000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4" name="Oval 13"/>
          <p:cNvSpPr/>
          <p:nvPr/>
        </p:nvSpPr>
        <p:spPr bwMode="auto">
          <a:xfrm>
            <a:off x="2590800" y="3048000"/>
            <a:ext cx="5334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2641600" y="3797300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0800000" flipV="1">
            <a:off x="2590801" y="3657600"/>
            <a:ext cx="228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882900" y="3657600"/>
            <a:ext cx="3048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981200" y="4267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Counseled Student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91000" y="5105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Seat </a:t>
            </a:r>
            <a:r>
              <a:rPr lang="en-US" dirty="0" err="1" smtClean="0"/>
              <a:t>Availibility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10800000">
            <a:off x="3352800" y="3962400"/>
            <a:ext cx="685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>
            <a:off x="3733800" y="3505200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0800000" flipV="1">
            <a:off x="3657600" y="2514599"/>
            <a:ext cx="9144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1219200" y="5791200"/>
            <a:ext cx="3048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219200" y="6172200"/>
            <a:ext cx="304800" cy="228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5715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Allotted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05000" y="6107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Allotted</a:t>
            </a:r>
            <a:endParaRPr lang="en-US" dirty="0"/>
          </a:p>
        </p:txBody>
      </p:sp>
    </p:spTree>
  </p:cSld>
  <p:clrMapOvr>
    <a:masterClrMapping/>
  </p:clrMapOvr>
  <p:transition spd="slow">
    <p:pull dir="rd"/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4647</TotalTime>
  <Words>584</Words>
  <Application>Microsoft Office PowerPoint</Application>
  <PresentationFormat>On-screen Show (4:3)</PresentationFormat>
  <Paragraphs>235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Globe</vt:lpstr>
      <vt:lpstr>DBMS MINI PROJECT  All India Exam Online Counseling And Admission   Nov 12 2010 </vt:lpstr>
      <vt:lpstr>All India Exam Counseling And Admission</vt:lpstr>
      <vt:lpstr>All India Exam Counseling And Admission</vt:lpstr>
      <vt:lpstr>All India Exam Counseling And Admission</vt:lpstr>
      <vt:lpstr>&lt;Name of the Project&gt;</vt:lpstr>
      <vt:lpstr>All India Exam Counseling And Admission</vt:lpstr>
      <vt:lpstr>All India Exam Counseling And Admission</vt:lpstr>
      <vt:lpstr>All India Exam Counseling And Admission</vt:lpstr>
      <vt:lpstr>All India Exam Counseling And Admission</vt:lpstr>
      <vt:lpstr>All India Exam Counseling And Admission</vt:lpstr>
      <vt:lpstr>All India Exam Counseling And Admission</vt:lpstr>
      <vt:lpstr>All India Exam Counseling And Admission</vt:lpstr>
      <vt:lpstr>All India Exam Counseling And Admission</vt:lpstr>
      <vt:lpstr>All India Exam Counseling And Admission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subject>PROJECT</dc:subject>
  <dc:creator>USER</dc:creator>
  <cp:keywords>PROJECT</cp:keywords>
  <dc:description>Sample Presentation</dc:description>
  <cp:lastModifiedBy>guru</cp:lastModifiedBy>
  <cp:revision>850</cp:revision>
  <dcterms:created xsi:type="dcterms:W3CDTF">2008-12-19T16:10:45Z</dcterms:created>
  <dcterms:modified xsi:type="dcterms:W3CDTF">2010-11-12T06:30:20Z</dcterms:modified>
  <cp:category>PROJECT</cp:category>
  <cp:contentStatus>WIP</cp:contentStatus>
</cp:coreProperties>
</file>