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7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2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65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2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9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D93A21-AAA2-4469-85EF-B9EC46A3FE00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58C81A-7D4C-4BCC-90A4-CB849216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08724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   String Substitution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1864" y="4945487"/>
            <a:ext cx="4434625" cy="1213834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dirty="0" smtClean="0"/>
              <a:t>Presented By: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 </a:t>
            </a:r>
            <a:r>
              <a:rPr lang="en-US" dirty="0" smtClean="0"/>
              <a:t>Preeti Aggarwal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Given a string S, and a list of strings of positive length, F1, R1, F2, R2,..., FN, RN. We have to proceed to find in order the occurrences (left-to-right) of Fi in S and replace them with </a:t>
            </a:r>
            <a:r>
              <a:rPr lang="en-US" dirty="0" err="1"/>
              <a:t>Ri</a:t>
            </a:r>
            <a:r>
              <a:rPr lang="en-US" dirty="0"/>
              <a:t>. All strings are over alphabet { 0, 1 }.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Constraint : </a:t>
            </a:r>
          </a:p>
          <a:p>
            <a:r>
              <a:rPr lang="en-US" dirty="0"/>
              <a:t>Searching should consider only contiguous pieces of S.</a:t>
            </a:r>
          </a:p>
          <a:p>
            <a:r>
              <a:rPr lang="en-US" dirty="0"/>
              <a:t>An iteration of the algorithm should not write over any previous replacement by the algorithm.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31065"/>
            <a:ext cx="9601196" cy="862884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   10011011001</a:t>
            </a:r>
            <a:r>
              <a:rPr lang="en-US" dirty="0"/>
              <a:t>; </a:t>
            </a:r>
            <a:r>
              <a:rPr lang="en-US" dirty="0" smtClean="0"/>
              <a:t>  0110</a:t>
            </a:r>
            <a:r>
              <a:rPr lang="en-US" dirty="0"/>
              <a:t>, </a:t>
            </a:r>
            <a:r>
              <a:rPr lang="en-US" dirty="0" smtClean="0"/>
              <a:t> 1001</a:t>
            </a:r>
            <a:r>
              <a:rPr lang="en-US" dirty="0"/>
              <a:t>, </a:t>
            </a:r>
            <a:r>
              <a:rPr lang="en-US" dirty="0" smtClean="0"/>
              <a:t>     1001,   </a:t>
            </a:r>
            <a:r>
              <a:rPr lang="en-US" dirty="0"/>
              <a:t>0, </a:t>
            </a:r>
            <a:r>
              <a:rPr lang="en-US" dirty="0" smtClean="0"/>
              <a:t>    10,     11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S              F1          R1        F2      R2      F3      R3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Transition :</a:t>
            </a:r>
          </a:p>
          <a:p>
            <a:pPr marL="0" indent="0">
              <a:buNone/>
            </a:pPr>
            <a:r>
              <a:rPr lang="en-US" dirty="0" smtClean="0"/>
              <a:t>10011011001 </a:t>
            </a:r>
            <a:r>
              <a:rPr lang="en-US" dirty="0"/>
              <a:t>=&gt; 10100111001 </a:t>
            </a:r>
            <a:r>
              <a:rPr lang="en-US" b="1" dirty="0"/>
              <a:t>[replacing 0110 with 1001] </a:t>
            </a:r>
            <a:r>
              <a:rPr lang="en-US" dirty="0"/>
              <a:t>=&gt; 10100110 </a:t>
            </a:r>
            <a:r>
              <a:rPr lang="en-US" dirty="0" smtClean="0"/>
              <a:t>  </a:t>
            </a:r>
            <a:r>
              <a:rPr lang="en-US" b="1" dirty="0" smtClean="0"/>
              <a:t>[</a:t>
            </a:r>
            <a:r>
              <a:rPr lang="en-US" b="1" dirty="0"/>
              <a:t>replacing 1001 with 0] </a:t>
            </a:r>
            <a:r>
              <a:rPr lang="en-US" dirty="0"/>
              <a:t>=&gt; 11100110 </a:t>
            </a:r>
            <a:r>
              <a:rPr lang="en-US" b="1" dirty="0"/>
              <a:t>[replacing 10 with 11</a:t>
            </a:r>
            <a:r>
              <a:rPr lang="en-US" dirty="0"/>
              <a:t>]. So the answer is </a:t>
            </a:r>
            <a:r>
              <a:rPr lang="en-US" dirty="0" smtClean="0"/>
              <a:t>11100110</a:t>
            </a:r>
          </a:p>
          <a:p>
            <a:r>
              <a:rPr lang="en-US" dirty="0" smtClean="0"/>
              <a:t> Output </a:t>
            </a:r>
          </a:p>
          <a:p>
            <a:pPr marL="0" indent="0">
              <a:buNone/>
            </a:pPr>
            <a:r>
              <a:rPr lang="en-US" dirty="0" smtClean="0"/>
              <a:t>11100110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urved Up Arrow 5"/>
          <p:cNvSpPr/>
          <p:nvPr/>
        </p:nvSpPr>
        <p:spPr>
          <a:xfrm>
            <a:off x="1110732" y="2426707"/>
            <a:ext cx="1429556" cy="450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680984" y="2426707"/>
            <a:ext cx="798490" cy="3606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>
            <a:off x="3620170" y="2433145"/>
            <a:ext cx="708338" cy="3606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4469204" y="2419307"/>
            <a:ext cx="734096" cy="3606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5343996" y="2433145"/>
            <a:ext cx="399245" cy="3467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5945912" y="2407388"/>
            <a:ext cx="450760" cy="3606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6562373" y="2419307"/>
            <a:ext cx="489397" cy="3606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6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551" y="553793"/>
            <a:ext cx="9601196" cy="1004552"/>
          </a:xfrm>
        </p:spPr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Separates String S from the input string by taking the string before the </a:t>
            </a:r>
            <a:r>
              <a:rPr lang="en-US" sz="2600" dirty="0" smtClean="0"/>
              <a:t>';‘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Separates FN and RN from the input string by taking the string after the ';' and alternately storing them values split by ',' into their proper </a:t>
            </a:r>
            <a:r>
              <a:rPr lang="en-US" sz="2600" dirty="0" smtClean="0"/>
              <a:t>array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Then implement a function that takes String S and searches within it a string that matches FN. Matching string is replaced by string RN and modified final string is returned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To track the matching string a variable is used that serves as the marker where strings start to match. Finds a portion of S that matches with FN and restarts search at marker if mismatches at any point</a:t>
            </a:r>
          </a:p>
        </p:txBody>
      </p:sp>
    </p:spTree>
    <p:extLst>
      <p:ext uri="{BB962C8B-B14F-4D97-AF65-F5344CB8AC3E}">
        <p14:creationId xmlns:p14="http://schemas.microsoft.com/office/powerpoint/2010/main" val="230365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313645"/>
            <a:ext cx="9601196" cy="11204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2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43944"/>
            <a:ext cx="9601196" cy="1068947"/>
          </a:xfrm>
        </p:spPr>
        <p:txBody>
          <a:bodyPr>
            <a:normAutofit/>
          </a:bodyPr>
          <a:lstStyle/>
          <a:p>
            <a:r>
              <a:rPr lang="en-US" dirty="0" err="1" smtClean="0"/>
              <a:t>Codeeval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40924"/>
            <a:ext cx="9601200" cy="33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sz="4400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10766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278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Project     String Substitution </vt:lpstr>
      <vt:lpstr>Problem Description</vt:lpstr>
      <vt:lpstr>Descriptive Example</vt:lpstr>
      <vt:lpstr>Approach</vt:lpstr>
      <vt:lpstr> Code</vt:lpstr>
      <vt:lpstr>Codeeval Score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String Substitution</dc:title>
  <dc:creator>Preeti Aggarwal</dc:creator>
  <cp:lastModifiedBy>Preeti Aggarwal</cp:lastModifiedBy>
  <cp:revision>12</cp:revision>
  <dcterms:created xsi:type="dcterms:W3CDTF">2015-12-06T04:02:39Z</dcterms:created>
  <dcterms:modified xsi:type="dcterms:W3CDTF">2015-12-09T09:01:01Z</dcterms:modified>
</cp:coreProperties>
</file>