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5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2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8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0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36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7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2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4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5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88F4C3-008F-47DD-A1E7-972F777F395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C858E6-DA31-44E8-BCC1-629DD8007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5613-D022-3553-6EFD-8582B599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104" y="2856256"/>
            <a:ext cx="6815669" cy="1145488"/>
          </a:xfrm>
        </p:spPr>
        <p:txBody>
          <a:bodyPr/>
          <a:lstStyle/>
          <a:p>
            <a:r>
              <a:rPr lang="en-IN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Retention Case Study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91E3B-E97C-034A-55C9-4EA7E355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6118" y="3532094"/>
            <a:ext cx="6024282" cy="227703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IN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Preeti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FE852-2149-84E3-F908-070176D0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30" y="1219008"/>
            <a:ext cx="8573982" cy="45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7D19D-68DF-D058-FED4-869F1EAE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43" y="914182"/>
            <a:ext cx="6607113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B93D8-3356-075C-8AE5-6A67BBFE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7" y="1138991"/>
            <a:ext cx="7216765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6F02A-4167-553F-A1E3-B5BA102B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86" y="990388"/>
            <a:ext cx="5616427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02750-68DA-A0DF-DEEF-B21EF185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1093267"/>
            <a:ext cx="7026249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9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5EEDC-2064-851D-2001-2825B086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910371"/>
            <a:ext cx="9525825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2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FE112-C1F0-9832-3B45-61BD1F3A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04" y="760442"/>
            <a:ext cx="8608967" cy="53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95F21-AEEB-BFF9-4ABB-71D09532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036112"/>
            <a:ext cx="9000000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47350-AB89-B9A5-99C5-8EFA5B5B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2" y="635187"/>
            <a:ext cx="6936663" cy="55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8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6C4CC-C3A0-295C-3D0A-CEADF376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1" y="795853"/>
            <a:ext cx="7333129" cy="52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58B4-9099-0FCC-3053-4E7B630A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Process Involved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BB12-1D10-06C9-1D66-435972FC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203327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Initialization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Loading </a:t>
            </a: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6D0C7-71C5-9A3A-9470-190A4D3F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891869"/>
            <a:ext cx="8830235" cy="50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253F8-0469-A3C4-A075-1BE938A4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4" y="843844"/>
            <a:ext cx="8993589" cy="51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4220E-12AA-6A42-045A-6F71D5CD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4" y="691618"/>
            <a:ext cx="7297269" cy="54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0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88EC4-2B69-E179-3AF7-033CAD3C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47" y="666501"/>
            <a:ext cx="6212541" cy="55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0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ADC02-10C3-9FEA-3F52-9ED94659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24" y="777551"/>
            <a:ext cx="6427694" cy="52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41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753E6-FBD2-5836-423E-58FDA77D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41244"/>
            <a:ext cx="7575176" cy="51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1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1C9CD-15C4-5BF2-BE66-C6107532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5" y="716236"/>
            <a:ext cx="6956611" cy="54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E3B8F-FA49-D6BA-2A4D-AAFB49B9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88" y="869575"/>
            <a:ext cx="10099953" cy="51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89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77F0C-BCA0-2655-F673-C6320D0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9" y="1066801"/>
            <a:ext cx="10672912" cy="47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30508-49FE-D5AD-5121-25A878B8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13" y="1532966"/>
            <a:ext cx="10457003" cy="38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321-DC61-106A-7BF2-02E0A12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E307-7335-3E4B-503E-D941CC6D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Gender of Respondent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2E71A-636E-1E24-1941-20DCECCB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9" y="3012591"/>
            <a:ext cx="5394725" cy="31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7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40EE3-3E83-A8CD-28A6-3ABEF8A1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7" y="1353670"/>
            <a:ext cx="10606593" cy="41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4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79030-8E87-42C4-2525-F62FFF80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6" y="866644"/>
            <a:ext cx="10538585" cy="51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C2C0-1343-0CA0-0769-BA3CFD23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B7F7-D34C-DC51-1F2C-0016703F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Majority of the people strongly agree that online store plays vital role in Purchases with many factors as explained above EDA.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Customer satisfaction has emerged as one of the most important factors that guarantee the success of online stores.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Major factors that contributed to the success of an e-commerce store have been identified as: service quality, system quality, information quality, trust and net benefit.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The research furthermore investigated the factors that influence the online customers repeat purchase intention.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The combination of both utilitarian value and hedonistic values are needed to affect the repeat purchase intention (loyalty) positively. The data is collected from the Indian online shoppers.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Results indicate the e-retail success factors, which are very much critical for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As per the given data set, almost most of the factors that help in customer retention shows the higher preference with Amazon.in, it has the highest recommendation to other friends.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32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BA37-E258-0D50-EA7D-8CCF52FBC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EC018-1D87-51AF-91CD-8B99AB55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4787153"/>
            <a:ext cx="3469341" cy="448234"/>
          </a:xfrm>
        </p:spPr>
        <p:txBody>
          <a:bodyPr>
            <a:noAutofit/>
          </a:bodyPr>
          <a:lstStyle/>
          <a:p>
            <a:r>
              <a:rPr lang="en-IN" sz="2800" b="1" dirty="0"/>
              <a:t>From: </a:t>
            </a:r>
            <a:r>
              <a:rPr lang="en-IN" sz="2800" b="1" dirty="0" err="1"/>
              <a:t>Preeti</a:t>
            </a:r>
            <a:r>
              <a:rPr lang="en-IN" sz="2800" b="1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62622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12427-11DC-D3C7-BF6F-4304BDAC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516214"/>
            <a:ext cx="10084213" cy="40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8F4C9-B34A-75A6-4083-3BD3D275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436197"/>
            <a:ext cx="8611346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2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83969-4F30-3FC1-0E59-C8312D7C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13" y="1291405"/>
            <a:ext cx="8695173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F4C85-88DF-FD96-5FB6-BAEBD496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51" y="1401904"/>
            <a:ext cx="8740897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2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6758A-C2B1-A502-71FF-A2D05029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4" y="1382852"/>
            <a:ext cx="692075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D4A19-2325-7CD8-75AB-144AAACF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1" y="1039922"/>
            <a:ext cx="6535270" cy="52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206</Words>
  <Application>Microsoft Office PowerPoint</Application>
  <PresentationFormat>Widescreen</PresentationFormat>
  <Paragraphs>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Bahnschrift</vt:lpstr>
      <vt:lpstr>Calibri</vt:lpstr>
      <vt:lpstr>Garamond</vt:lpstr>
      <vt:lpstr>Symbol</vt:lpstr>
      <vt:lpstr>Organic</vt:lpstr>
      <vt:lpstr>Customer Retention Case Study </vt:lpstr>
      <vt:lpstr>Process Involved In this Project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 Study </dc:title>
  <dc:creator>PREETI SINGH</dc:creator>
  <cp:lastModifiedBy>PREETI SINGH</cp:lastModifiedBy>
  <cp:revision>1</cp:revision>
  <dcterms:created xsi:type="dcterms:W3CDTF">2022-10-15T20:48:11Z</dcterms:created>
  <dcterms:modified xsi:type="dcterms:W3CDTF">2022-10-15T21:26:03Z</dcterms:modified>
</cp:coreProperties>
</file>