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155E8-D84C-463E-A3B7-5CF65E1FB393}" v="224" dt="2024-08-26T15:17:23.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66" d="100"/>
          <a:sy n="66" d="100"/>
        </p:scale>
        <p:origin x="668" y="32"/>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Madapura [UNext]" userId="2baadad7-7b8e-4632-a62a-dff9a334b569" providerId="ADAL" clId="{8AA35C18-0C06-49EF-AC0C-5255EBFFF153}"/>
    <pc:docChg chg="modSld">
      <pc:chgData name="Bhushan Madapura [UNext]" userId="2baadad7-7b8e-4632-a62a-dff9a334b569" providerId="ADAL" clId="{8AA35C18-0C06-49EF-AC0C-5255EBFFF153}" dt="2024-08-23T04:50:16.802" v="0" actId="14861"/>
      <pc:docMkLst>
        <pc:docMk/>
      </pc:docMkLst>
      <pc:sldChg chg="modSp mod">
        <pc:chgData name="Bhushan Madapura [UNext]" userId="2baadad7-7b8e-4632-a62a-dff9a334b569" providerId="ADAL" clId="{8AA35C18-0C06-49EF-AC0C-5255EBFFF153}" dt="2024-08-23T04:50:16.802" v="0" actId="14861"/>
        <pc:sldMkLst>
          <pc:docMk/>
          <pc:sldMk cId="349082050" sldId="2147375595"/>
        </pc:sldMkLst>
        <pc:picChg chg="mod">
          <ac:chgData name="Bhushan Madapura [UNext]" userId="2baadad7-7b8e-4632-a62a-dff9a334b569" providerId="ADAL" clId="{8AA35C18-0C06-49EF-AC0C-5255EBFFF153}" dt="2024-08-23T04:50:16.802" v="0" actId="14861"/>
          <ac:picMkLst>
            <pc:docMk/>
            <pc:sldMk cId="349082050" sldId="2147375595"/>
            <ac:picMk id="3" creationId="{6138DF7C-3FF2-7FE5-FD04-5EBB2C596F9F}"/>
          </ac:picMkLst>
        </pc:picChg>
      </pc:sldChg>
    </pc:docChg>
  </pc:docChgLst>
  <pc:docChgLst>
    <pc:chgData name="Bhushan Madapura [UNext]" userId="2baadad7-7b8e-4632-a62a-dff9a334b569" providerId="ADAL" clId="{F6E155E8-D84C-463E-A3B7-5CF65E1FB393}"/>
    <pc:docChg chg="undo redo custSel addSld delSld modSld">
      <pc:chgData name="Bhushan Madapura [UNext]" userId="2baadad7-7b8e-4632-a62a-dff9a334b569" providerId="ADAL" clId="{F6E155E8-D84C-463E-A3B7-5CF65E1FB393}" dt="2024-08-26T15:20:53.723" v="1693" actId="20577"/>
      <pc:docMkLst>
        <pc:docMk/>
      </pc:docMkLst>
      <pc:sldChg chg="modSp mod">
        <pc:chgData name="Bhushan Madapura [UNext]" userId="2baadad7-7b8e-4632-a62a-dff9a334b569" providerId="ADAL" clId="{F6E155E8-D84C-463E-A3B7-5CF65E1FB393}" dt="2024-08-26T14:53:21.466" v="9" actId="20577"/>
        <pc:sldMkLst>
          <pc:docMk/>
          <pc:sldMk cId="3267775274" sldId="256"/>
        </pc:sldMkLst>
        <pc:spChg chg="mod">
          <ac:chgData name="Bhushan Madapura [UNext]" userId="2baadad7-7b8e-4632-a62a-dff9a334b569" providerId="ADAL" clId="{F6E155E8-D84C-463E-A3B7-5CF65E1FB393}" dt="2024-08-26T14:52:56.842" v="0"/>
          <ac:spMkLst>
            <pc:docMk/>
            <pc:sldMk cId="3267775274" sldId="256"/>
            <ac:spMk id="6" creationId="{0C37A4A8-A3C7-407F-B123-88E2E165C827}"/>
          </ac:spMkLst>
        </pc:spChg>
        <pc:spChg chg="mod">
          <ac:chgData name="Bhushan Madapura [UNext]" userId="2baadad7-7b8e-4632-a62a-dff9a334b569" providerId="ADAL" clId="{F6E155E8-D84C-463E-A3B7-5CF65E1FB393}" dt="2024-08-26T14:53:10.018" v="7" actId="6549"/>
          <ac:spMkLst>
            <pc:docMk/>
            <pc:sldMk cId="3267775274" sldId="256"/>
            <ac:spMk id="12" creationId="{8A24547F-8A92-CDC5-A578-3733390534F2}"/>
          </ac:spMkLst>
        </pc:spChg>
        <pc:spChg chg="mod">
          <ac:chgData name="Bhushan Madapura [UNext]" userId="2baadad7-7b8e-4632-a62a-dff9a334b569" providerId="ADAL" clId="{F6E155E8-D84C-463E-A3B7-5CF65E1FB393}" dt="2024-08-26T14:53:21.466" v="9" actId="20577"/>
          <ac:spMkLst>
            <pc:docMk/>
            <pc:sldMk cId="3267775274" sldId="256"/>
            <ac:spMk id="13" creationId="{C48F8DD6-A1B3-8126-FAC3-218B712C7FFB}"/>
          </ac:spMkLst>
        </pc:spChg>
      </pc:sldChg>
      <pc:sldChg chg="del">
        <pc:chgData name="Bhushan Madapura [UNext]" userId="2baadad7-7b8e-4632-a62a-dff9a334b569" providerId="ADAL" clId="{F6E155E8-D84C-463E-A3B7-5CF65E1FB393}" dt="2024-08-26T15:18:23.800" v="1579" actId="47"/>
        <pc:sldMkLst>
          <pc:docMk/>
          <pc:sldMk cId="1394078451" sldId="308"/>
        </pc:sldMkLst>
      </pc:sldChg>
      <pc:sldChg chg="del">
        <pc:chgData name="Bhushan Madapura [UNext]" userId="2baadad7-7b8e-4632-a62a-dff9a334b569" providerId="ADAL" clId="{F6E155E8-D84C-463E-A3B7-5CF65E1FB393}" dt="2024-08-26T15:18:34.709" v="1596" actId="47"/>
        <pc:sldMkLst>
          <pc:docMk/>
          <pc:sldMk cId="1725335015" sldId="1645"/>
        </pc:sldMkLst>
      </pc:sldChg>
      <pc:sldChg chg="del">
        <pc:chgData name="Bhushan Madapura [UNext]" userId="2baadad7-7b8e-4632-a62a-dff9a334b569" providerId="ADAL" clId="{F6E155E8-D84C-463E-A3B7-5CF65E1FB393}" dt="2024-08-26T15:18:32.981" v="1594" actId="47"/>
        <pc:sldMkLst>
          <pc:docMk/>
          <pc:sldMk cId="1552476259" sldId="1648"/>
        </pc:sldMkLst>
      </pc:sldChg>
      <pc:sldChg chg="del">
        <pc:chgData name="Bhushan Madapura [UNext]" userId="2baadad7-7b8e-4632-a62a-dff9a334b569" providerId="ADAL" clId="{F6E155E8-D84C-463E-A3B7-5CF65E1FB393}" dt="2024-08-26T15:18:22.848" v="1577" actId="47"/>
        <pc:sldMkLst>
          <pc:docMk/>
          <pc:sldMk cId="3646793929" sldId="1651"/>
        </pc:sldMkLst>
      </pc:sldChg>
      <pc:sldChg chg="del">
        <pc:chgData name="Bhushan Madapura [UNext]" userId="2baadad7-7b8e-4632-a62a-dff9a334b569" providerId="ADAL" clId="{F6E155E8-D84C-463E-A3B7-5CF65E1FB393}" dt="2024-08-26T15:18:32.240" v="1593" actId="47"/>
        <pc:sldMkLst>
          <pc:docMk/>
          <pc:sldMk cId="871558929" sldId="1652"/>
        </pc:sldMkLst>
      </pc:sldChg>
      <pc:sldChg chg="del">
        <pc:chgData name="Bhushan Madapura [UNext]" userId="2baadad7-7b8e-4632-a62a-dff9a334b569" providerId="ADAL" clId="{F6E155E8-D84C-463E-A3B7-5CF65E1FB393}" dt="2024-08-26T15:18:35.420" v="1597" actId="47"/>
        <pc:sldMkLst>
          <pc:docMk/>
          <pc:sldMk cId="2492084971" sldId="1654"/>
        </pc:sldMkLst>
      </pc:sldChg>
      <pc:sldChg chg="del">
        <pc:chgData name="Bhushan Madapura [UNext]" userId="2baadad7-7b8e-4632-a62a-dff9a334b569" providerId="ADAL" clId="{F6E155E8-D84C-463E-A3B7-5CF65E1FB393}" dt="2024-08-26T15:18:36.082" v="1598" actId="47"/>
        <pc:sldMkLst>
          <pc:docMk/>
          <pc:sldMk cId="492688201" sldId="1656"/>
        </pc:sldMkLst>
      </pc:sldChg>
      <pc:sldChg chg="del">
        <pc:chgData name="Bhushan Madapura [UNext]" userId="2baadad7-7b8e-4632-a62a-dff9a334b569" providerId="ADAL" clId="{F6E155E8-D84C-463E-A3B7-5CF65E1FB393}" dt="2024-08-26T15:18:36.717" v="1599" actId="47"/>
        <pc:sldMkLst>
          <pc:docMk/>
          <pc:sldMk cId="251692743" sldId="1657"/>
        </pc:sldMkLst>
      </pc:sldChg>
      <pc:sldChg chg="del">
        <pc:chgData name="Bhushan Madapura [UNext]" userId="2baadad7-7b8e-4632-a62a-dff9a334b569" providerId="ADAL" clId="{F6E155E8-D84C-463E-A3B7-5CF65E1FB393}" dt="2024-08-26T15:18:22.125" v="1574" actId="47"/>
        <pc:sldMkLst>
          <pc:docMk/>
          <pc:sldMk cId="1502717962" sldId="1660"/>
        </pc:sldMkLst>
      </pc:sldChg>
      <pc:sldChg chg="addSp modSp mod">
        <pc:chgData name="Bhushan Madapura [UNext]" userId="2baadad7-7b8e-4632-a62a-dff9a334b569" providerId="ADAL" clId="{F6E155E8-D84C-463E-A3B7-5CF65E1FB393}" dt="2024-08-26T14:55:15.903" v="92" actId="207"/>
        <pc:sldMkLst>
          <pc:docMk/>
          <pc:sldMk cId="942789877" sldId="4848"/>
        </pc:sldMkLst>
        <pc:spChg chg="mod">
          <ac:chgData name="Bhushan Madapura [UNext]" userId="2baadad7-7b8e-4632-a62a-dff9a334b569" providerId="ADAL" clId="{F6E155E8-D84C-463E-A3B7-5CF65E1FB393}" dt="2024-08-26T14:54:53.634" v="90"/>
          <ac:spMkLst>
            <pc:docMk/>
            <pc:sldMk cId="942789877" sldId="4848"/>
            <ac:spMk id="3" creationId="{C02D07F7-B946-BB66-E6EA-DD92C38B1926}"/>
          </ac:spMkLst>
        </pc:spChg>
        <pc:picChg chg="add mod">
          <ac:chgData name="Bhushan Madapura [UNext]" userId="2baadad7-7b8e-4632-a62a-dff9a334b569" providerId="ADAL" clId="{F6E155E8-D84C-463E-A3B7-5CF65E1FB393}" dt="2024-08-26T14:55:15.903" v="92" actId="207"/>
          <ac:picMkLst>
            <pc:docMk/>
            <pc:sldMk cId="942789877" sldId="4848"/>
            <ac:picMk id="2" creationId="{5ED103A7-D95B-E42C-6356-53269A110E83}"/>
          </ac:picMkLst>
        </pc:picChg>
      </pc:sldChg>
      <pc:sldChg chg="del">
        <pc:chgData name="Bhushan Madapura [UNext]" userId="2baadad7-7b8e-4632-a62a-dff9a334b569" providerId="ADAL" clId="{F6E155E8-D84C-463E-A3B7-5CF65E1FB393}" dt="2024-08-26T15:18:20.088" v="1566" actId="47"/>
        <pc:sldMkLst>
          <pc:docMk/>
          <pc:sldMk cId="1692425821" sldId="4863"/>
        </pc:sldMkLst>
      </pc:sldChg>
      <pc:sldChg chg="del">
        <pc:chgData name="Bhushan Madapura [UNext]" userId="2baadad7-7b8e-4632-a62a-dff9a334b569" providerId="ADAL" clId="{F6E155E8-D84C-463E-A3B7-5CF65E1FB393}" dt="2024-08-26T15:18:21.098" v="1569" actId="47"/>
        <pc:sldMkLst>
          <pc:docMk/>
          <pc:sldMk cId="993584579" sldId="4972"/>
        </pc:sldMkLst>
      </pc:sldChg>
      <pc:sldChg chg="del">
        <pc:chgData name="Bhushan Madapura [UNext]" userId="2baadad7-7b8e-4632-a62a-dff9a334b569" providerId="ADAL" clId="{F6E155E8-D84C-463E-A3B7-5CF65E1FB393}" dt="2024-08-26T15:18:21.492" v="1571" actId="47"/>
        <pc:sldMkLst>
          <pc:docMk/>
          <pc:sldMk cId="754838326" sldId="4973"/>
        </pc:sldMkLst>
      </pc:sldChg>
      <pc:sldChg chg="del">
        <pc:chgData name="Bhushan Madapura [UNext]" userId="2baadad7-7b8e-4632-a62a-dff9a334b569" providerId="ADAL" clId="{F6E155E8-D84C-463E-A3B7-5CF65E1FB393}" dt="2024-08-26T15:18:21.697" v="1572" actId="47"/>
        <pc:sldMkLst>
          <pc:docMk/>
          <pc:sldMk cId="3971984793" sldId="4974"/>
        </pc:sldMkLst>
      </pc:sldChg>
      <pc:sldChg chg="del">
        <pc:chgData name="Bhushan Madapura [UNext]" userId="2baadad7-7b8e-4632-a62a-dff9a334b569" providerId="ADAL" clId="{F6E155E8-D84C-463E-A3B7-5CF65E1FB393}" dt="2024-08-26T15:18:21.903" v="1573" actId="47"/>
        <pc:sldMkLst>
          <pc:docMk/>
          <pc:sldMk cId="891875669" sldId="2147375326"/>
        </pc:sldMkLst>
      </pc:sldChg>
      <pc:sldChg chg="del">
        <pc:chgData name="Bhushan Madapura [UNext]" userId="2baadad7-7b8e-4632-a62a-dff9a334b569" providerId="ADAL" clId="{F6E155E8-D84C-463E-A3B7-5CF65E1FB393}" dt="2024-08-26T15:18:22.328" v="1575" actId="47"/>
        <pc:sldMkLst>
          <pc:docMk/>
          <pc:sldMk cId="2000669452" sldId="2147375394"/>
        </pc:sldMkLst>
      </pc:sldChg>
      <pc:sldChg chg="del">
        <pc:chgData name="Bhushan Madapura [UNext]" userId="2baadad7-7b8e-4632-a62a-dff9a334b569" providerId="ADAL" clId="{F6E155E8-D84C-463E-A3B7-5CF65E1FB393}" dt="2024-08-26T15:18:20.848" v="1568" actId="47"/>
        <pc:sldMkLst>
          <pc:docMk/>
          <pc:sldMk cId="1855469294" sldId="2147375439"/>
        </pc:sldMkLst>
      </pc:sldChg>
      <pc:sldChg chg="del">
        <pc:chgData name="Bhushan Madapura [UNext]" userId="2baadad7-7b8e-4632-a62a-dff9a334b569" providerId="ADAL" clId="{F6E155E8-D84C-463E-A3B7-5CF65E1FB393}" dt="2024-08-26T15:18:20.530" v="1567" actId="47"/>
        <pc:sldMkLst>
          <pc:docMk/>
          <pc:sldMk cId="1748775088" sldId="2147375444"/>
        </pc:sldMkLst>
      </pc:sldChg>
      <pc:sldChg chg="del">
        <pc:chgData name="Bhushan Madapura [UNext]" userId="2baadad7-7b8e-4632-a62a-dff9a334b569" providerId="ADAL" clId="{F6E155E8-D84C-463E-A3B7-5CF65E1FB393}" dt="2024-08-26T15:18:28.566" v="1586" actId="47"/>
        <pc:sldMkLst>
          <pc:docMk/>
          <pc:sldMk cId="2936957564" sldId="2147375476"/>
        </pc:sldMkLst>
      </pc:sldChg>
      <pc:sldChg chg="del">
        <pc:chgData name="Bhushan Madapura [UNext]" userId="2baadad7-7b8e-4632-a62a-dff9a334b569" providerId="ADAL" clId="{F6E155E8-D84C-463E-A3B7-5CF65E1FB393}" dt="2024-08-26T15:18:29.073" v="1587" actId="47"/>
        <pc:sldMkLst>
          <pc:docMk/>
          <pc:sldMk cId="2271413475" sldId="2147375477"/>
        </pc:sldMkLst>
      </pc:sldChg>
      <pc:sldChg chg="del">
        <pc:chgData name="Bhushan Madapura [UNext]" userId="2baadad7-7b8e-4632-a62a-dff9a334b569" providerId="ADAL" clId="{F6E155E8-D84C-463E-A3B7-5CF65E1FB393}" dt="2024-08-26T15:18:27.853" v="1585" actId="47"/>
        <pc:sldMkLst>
          <pc:docMk/>
          <pc:sldMk cId="1948523315" sldId="2147375478"/>
        </pc:sldMkLst>
      </pc:sldChg>
      <pc:sldChg chg="del">
        <pc:chgData name="Bhushan Madapura [UNext]" userId="2baadad7-7b8e-4632-a62a-dff9a334b569" providerId="ADAL" clId="{F6E155E8-D84C-463E-A3B7-5CF65E1FB393}" dt="2024-08-26T15:18:29.481" v="1588" actId="47"/>
        <pc:sldMkLst>
          <pc:docMk/>
          <pc:sldMk cId="1431467204" sldId="2147375479"/>
        </pc:sldMkLst>
      </pc:sldChg>
      <pc:sldChg chg="del">
        <pc:chgData name="Bhushan Madapura [UNext]" userId="2baadad7-7b8e-4632-a62a-dff9a334b569" providerId="ADAL" clId="{F6E155E8-D84C-463E-A3B7-5CF65E1FB393}" dt="2024-08-26T15:18:30.589" v="1590" actId="47"/>
        <pc:sldMkLst>
          <pc:docMk/>
          <pc:sldMk cId="3318051497" sldId="2147375481"/>
        </pc:sldMkLst>
      </pc:sldChg>
      <pc:sldChg chg="del">
        <pc:chgData name="Bhushan Madapura [UNext]" userId="2baadad7-7b8e-4632-a62a-dff9a334b569" providerId="ADAL" clId="{F6E155E8-D84C-463E-A3B7-5CF65E1FB393}" dt="2024-08-26T15:18:21.272" v="1570" actId="47"/>
        <pc:sldMkLst>
          <pc:docMk/>
          <pc:sldMk cId="3547742170" sldId="2147375581"/>
        </pc:sldMkLst>
      </pc:sldChg>
      <pc:sldChg chg="del">
        <pc:chgData name="Bhushan Madapura [UNext]" userId="2baadad7-7b8e-4632-a62a-dff9a334b569" providerId="ADAL" clId="{F6E155E8-D84C-463E-A3B7-5CF65E1FB393}" dt="2024-08-26T15:18:23.497" v="1578" actId="47"/>
        <pc:sldMkLst>
          <pc:docMk/>
          <pc:sldMk cId="1740909126" sldId="2147375582"/>
        </pc:sldMkLst>
      </pc:sldChg>
      <pc:sldChg chg="del">
        <pc:chgData name="Bhushan Madapura [UNext]" userId="2baadad7-7b8e-4632-a62a-dff9a334b569" providerId="ADAL" clId="{F6E155E8-D84C-463E-A3B7-5CF65E1FB393}" dt="2024-08-26T15:18:22.596" v="1576" actId="47"/>
        <pc:sldMkLst>
          <pc:docMk/>
          <pc:sldMk cId="3598530651" sldId="2147375584"/>
        </pc:sldMkLst>
      </pc:sldChg>
      <pc:sldChg chg="del">
        <pc:chgData name="Bhushan Madapura [UNext]" userId="2baadad7-7b8e-4632-a62a-dff9a334b569" providerId="ADAL" clId="{F6E155E8-D84C-463E-A3B7-5CF65E1FB393}" dt="2024-08-26T15:18:26.947" v="1584" actId="47"/>
        <pc:sldMkLst>
          <pc:docMk/>
          <pc:sldMk cId="2188182216" sldId="2147375585"/>
        </pc:sldMkLst>
      </pc:sldChg>
      <pc:sldChg chg="del">
        <pc:chgData name="Bhushan Madapura [UNext]" userId="2baadad7-7b8e-4632-a62a-dff9a334b569" providerId="ADAL" clId="{F6E155E8-D84C-463E-A3B7-5CF65E1FB393}" dt="2024-08-26T15:18:31.172" v="1591" actId="47"/>
        <pc:sldMkLst>
          <pc:docMk/>
          <pc:sldMk cId="36437265" sldId="2147375586"/>
        </pc:sldMkLst>
      </pc:sldChg>
      <pc:sldChg chg="del">
        <pc:chgData name="Bhushan Madapura [UNext]" userId="2baadad7-7b8e-4632-a62a-dff9a334b569" providerId="ADAL" clId="{F6E155E8-D84C-463E-A3B7-5CF65E1FB393}" dt="2024-08-26T15:18:31.709" v="1592" actId="47"/>
        <pc:sldMkLst>
          <pc:docMk/>
          <pc:sldMk cId="1206403439" sldId="2147375588"/>
        </pc:sldMkLst>
      </pc:sldChg>
      <pc:sldChg chg="addSp delSp modSp mod">
        <pc:chgData name="Bhushan Madapura [UNext]" userId="2baadad7-7b8e-4632-a62a-dff9a334b569" providerId="ADAL" clId="{F6E155E8-D84C-463E-A3B7-5CF65E1FB393}" dt="2024-08-26T14:54:33.743" v="89" actId="1076"/>
        <pc:sldMkLst>
          <pc:docMk/>
          <pc:sldMk cId="867832184" sldId="2147375589"/>
        </pc:sldMkLst>
        <pc:spChg chg="del">
          <ac:chgData name="Bhushan Madapura [UNext]" userId="2baadad7-7b8e-4632-a62a-dff9a334b569" providerId="ADAL" clId="{F6E155E8-D84C-463E-A3B7-5CF65E1FB393}" dt="2024-08-26T14:53:59.980" v="83" actId="478"/>
          <ac:spMkLst>
            <pc:docMk/>
            <pc:sldMk cId="867832184" sldId="2147375589"/>
            <ac:spMk id="2" creationId="{3E5D74AE-156F-5417-16F3-ADC1D4A285C2}"/>
          </ac:spMkLst>
        </pc:spChg>
        <pc:spChg chg="mod">
          <ac:chgData name="Bhushan Madapura [UNext]" userId="2baadad7-7b8e-4632-a62a-dff9a334b569" providerId="ADAL" clId="{F6E155E8-D84C-463E-A3B7-5CF65E1FB393}" dt="2024-08-26T14:53:53.243" v="58" actId="948"/>
          <ac:spMkLst>
            <pc:docMk/>
            <pc:sldMk cId="867832184" sldId="2147375589"/>
            <ac:spMk id="3" creationId="{56243872-C66F-EDEB-B185-CE420E5D6837}"/>
          </ac:spMkLst>
        </pc:spChg>
        <pc:spChg chg="add del mod modVis">
          <ac:chgData name="Bhushan Madapura [UNext]" userId="2baadad7-7b8e-4632-a62a-dff9a334b569" providerId="ADAL" clId="{F6E155E8-D84C-463E-A3B7-5CF65E1FB393}" dt="2024-08-26T14:53:52.185" v="53"/>
          <ac:spMkLst>
            <pc:docMk/>
            <pc:sldMk cId="867832184" sldId="2147375589"/>
            <ac:spMk id="6" creationId="{E985ACA9-BD27-57E4-972F-2E18A2EAA089}"/>
          </ac:spMkLst>
        </pc:spChg>
        <pc:spChg chg="add del mod modVis">
          <ac:chgData name="Bhushan Madapura [UNext]" userId="2baadad7-7b8e-4632-a62a-dff9a334b569" providerId="ADAL" clId="{F6E155E8-D84C-463E-A3B7-5CF65E1FB393}" dt="2024-08-26T14:53:53.278" v="80"/>
          <ac:spMkLst>
            <pc:docMk/>
            <pc:sldMk cId="867832184" sldId="2147375589"/>
            <ac:spMk id="7" creationId="{3C6E01C3-7758-FFDE-AC83-69EC3A31E361}"/>
          </ac:spMkLst>
        </pc:spChg>
        <pc:spChg chg="add del mod">
          <ac:chgData name="Bhushan Madapura [UNext]" userId="2baadad7-7b8e-4632-a62a-dff9a334b569" providerId="ADAL" clId="{F6E155E8-D84C-463E-A3B7-5CF65E1FB393}" dt="2024-08-26T14:54:05.085" v="84" actId="478"/>
          <ac:spMkLst>
            <pc:docMk/>
            <pc:sldMk cId="867832184" sldId="2147375589"/>
            <ac:spMk id="9" creationId="{8B5DACBC-BCE7-F0F1-2093-E55AE93DB8C5}"/>
          </ac:spMkLst>
        </pc:spChg>
        <pc:spChg chg="add mod">
          <ac:chgData name="Bhushan Madapura [UNext]" userId="2baadad7-7b8e-4632-a62a-dff9a334b569" providerId="ADAL" clId="{F6E155E8-D84C-463E-A3B7-5CF65E1FB393}" dt="2024-08-26T14:54:33.743" v="89" actId="1076"/>
          <ac:spMkLst>
            <pc:docMk/>
            <pc:sldMk cId="867832184" sldId="2147375589"/>
            <ac:spMk id="10" creationId="{1119CB9E-042F-11E8-F683-654626D307B3}"/>
          </ac:spMkLst>
        </pc:spChg>
        <pc:spChg chg="add mod">
          <ac:chgData name="Bhushan Madapura [UNext]" userId="2baadad7-7b8e-4632-a62a-dff9a334b569" providerId="ADAL" clId="{F6E155E8-D84C-463E-A3B7-5CF65E1FB393}" dt="2024-08-26T14:54:33.743" v="89" actId="1076"/>
          <ac:spMkLst>
            <pc:docMk/>
            <pc:sldMk cId="867832184" sldId="2147375589"/>
            <ac:spMk id="11" creationId="{CE0DDF5F-FE47-F9A2-FE84-53B63DFF494D}"/>
          </ac:spMkLst>
        </pc:spChg>
        <pc:graphicFrameChg chg="add mod ord modVis">
          <ac:chgData name="Bhushan Madapura [UNext]" userId="2baadad7-7b8e-4632-a62a-dff9a334b569" providerId="ADAL" clId="{F6E155E8-D84C-463E-A3B7-5CF65E1FB393}" dt="2024-08-26T14:53:53.284" v="82"/>
          <ac:graphicFrameMkLst>
            <pc:docMk/>
            <pc:sldMk cId="867832184" sldId="2147375589"/>
            <ac:graphicFrameMk id="5" creationId="{595DA231-959C-B3E0-7DA4-876736A38BC8}"/>
          </ac:graphicFrameMkLst>
        </pc:graphicFrameChg>
      </pc:sldChg>
      <pc:sldChg chg="del">
        <pc:chgData name="Bhushan Madapura [UNext]" userId="2baadad7-7b8e-4632-a62a-dff9a334b569" providerId="ADAL" clId="{F6E155E8-D84C-463E-A3B7-5CF65E1FB393}" dt="2024-08-26T15:18:33.888" v="1595" actId="47"/>
        <pc:sldMkLst>
          <pc:docMk/>
          <pc:sldMk cId="4063798852" sldId="2147375590"/>
        </pc:sldMkLst>
      </pc:sldChg>
      <pc:sldChg chg="del">
        <pc:chgData name="Bhushan Madapura [UNext]" userId="2baadad7-7b8e-4632-a62a-dff9a334b569" providerId="ADAL" clId="{F6E155E8-D84C-463E-A3B7-5CF65E1FB393}" dt="2024-08-26T15:18:30.019" v="1589" actId="47"/>
        <pc:sldMkLst>
          <pc:docMk/>
          <pc:sldMk cId="2056421860" sldId="2147375591"/>
        </pc:sldMkLst>
      </pc:sldChg>
      <pc:sldChg chg="del">
        <pc:chgData name="Bhushan Madapura [UNext]" userId="2baadad7-7b8e-4632-a62a-dff9a334b569" providerId="ADAL" clId="{F6E155E8-D84C-463E-A3B7-5CF65E1FB393}" dt="2024-08-26T15:18:24.722" v="1580" actId="47"/>
        <pc:sldMkLst>
          <pc:docMk/>
          <pc:sldMk cId="31081095" sldId="2147375592"/>
        </pc:sldMkLst>
      </pc:sldChg>
      <pc:sldChg chg="del">
        <pc:chgData name="Bhushan Madapura [UNext]" userId="2baadad7-7b8e-4632-a62a-dff9a334b569" providerId="ADAL" clId="{F6E155E8-D84C-463E-A3B7-5CF65E1FB393}" dt="2024-08-26T15:18:26.308" v="1583" actId="47"/>
        <pc:sldMkLst>
          <pc:docMk/>
          <pc:sldMk cId="1667871994" sldId="2147375593"/>
        </pc:sldMkLst>
      </pc:sldChg>
      <pc:sldChg chg="del">
        <pc:chgData name="Bhushan Madapura [UNext]" userId="2baadad7-7b8e-4632-a62a-dff9a334b569" providerId="ADAL" clId="{F6E155E8-D84C-463E-A3B7-5CF65E1FB393}" dt="2024-08-26T15:18:25.752" v="1582" actId="47"/>
        <pc:sldMkLst>
          <pc:docMk/>
          <pc:sldMk cId="3735680803" sldId="2147375594"/>
        </pc:sldMkLst>
      </pc:sldChg>
      <pc:sldChg chg="del">
        <pc:chgData name="Bhushan Madapura [UNext]" userId="2baadad7-7b8e-4632-a62a-dff9a334b569" providerId="ADAL" clId="{F6E155E8-D84C-463E-A3B7-5CF65E1FB393}" dt="2024-08-26T15:18:25.232" v="1581" actId="47"/>
        <pc:sldMkLst>
          <pc:docMk/>
          <pc:sldMk cId="349082050" sldId="2147375595"/>
        </pc:sldMkLst>
      </pc:sldChg>
      <pc:sldChg chg="addSp delSp modSp add del mod modAnim">
        <pc:chgData name="Bhushan Madapura [UNext]" userId="2baadad7-7b8e-4632-a62a-dff9a334b569" providerId="ADAL" clId="{F6E155E8-D84C-463E-A3B7-5CF65E1FB393}" dt="2024-08-26T15:00:51.500" v="369" actId="47"/>
        <pc:sldMkLst>
          <pc:docMk/>
          <pc:sldMk cId="377409641" sldId="2147375596"/>
        </pc:sldMkLst>
        <pc:spChg chg="mod">
          <ac:chgData name="Bhushan Madapura [UNext]" userId="2baadad7-7b8e-4632-a62a-dff9a334b569" providerId="ADAL" clId="{F6E155E8-D84C-463E-A3B7-5CF65E1FB393}" dt="2024-08-26T14:56:07.854" v="95"/>
          <ac:spMkLst>
            <pc:docMk/>
            <pc:sldMk cId="377409641" sldId="2147375596"/>
            <ac:spMk id="5" creationId="{D4A1C201-A8E3-A5B8-392B-6A156C551447}"/>
          </ac:spMkLst>
        </pc:spChg>
        <pc:spChg chg="del">
          <ac:chgData name="Bhushan Madapura [UNext]" userId="2baadad7-7b8e-4632-a62a-dff9a334b569" providerId="ADAL" clId="{F6E155E8-D84C-463E-A3B7-5CF65E1FB393}" dt="2024-08-26T14:55:53.779" v="94" actId="478"/>
          <ac:spMkLst>
            <pc:docMk/>
            <pc:sldMk cId="377409641" sldId="2147375596"/>
            <ac:spMk id="6" creationId="{EBF80831-5721-AB0F-97D6-1B5D662DB65C}"/>
          </ac:spMkLst>
        </pc:spChg>
        <pc:spChg chg="del">
          <ac:chgData name="Bhushan Madapura [UNext]" userId="2baadad7-7b8e-4632-a62a-dff9a334b569" providerId="ADAL" clId="{F6E155E8-D84C-463E-A3B7-5CF65E1FB393}" dt="2024-08-26T14:55:53.779" v="94" actId="478"/>
          <ac:spMkLst>
            <pc:docMk/>
            <pc:sldMk cId="377409641" sldId="2147375596"/>
            <ac:spMk id="7" creationId="{2F827B21-D247-0A53-0978-F895C5B8B98B}"/>
          </ac:spMkLst>
        </pc:spChg>
        <pc:picChg chg="add mod">
          <ac:chgData name="Bhushan Madapura [UNext]" userId="2baadad7-7b8e-4632-a62a-dff9a334b569" providerId="ADAL" clId="{F6E155E8-D84C-463E-A3B7-5CF65E1FB393}" dt="2024-08-26T14:56:21.672" v="97" actId="1076"/>
          <ac:picMkLst>
            <pc:docMk/>
            <pc:sldMk cId="377409641" sldId="2147375596"/>
            <ac:picMk id="2" creationId="{64EBC073-3E12-284A-A285-A40D9C9193C2}"/>
          </ac:picMkLst>
        </pc:picChg>
        <pc:picChg chg="del">
          <ac:chgData name="Bhushan Madapura [UNext]" userId="2baadad7-7b8e-4632-a62a-dff9a334b569" providerId="ADAL" clId="{F6E155E8-D84C-463E-A3B7-5CF65E1FB393}" dt="2024-08-26T14:55:53.779" v="94" actId="478"/>
          <ac:picMkLst>
            <pc:docMk/>
            <pc:sldMk cId="377409641" sldId="2147375596"/>
            <ac:picMk id="8" creationId="{E9EA5ED9-AC2E-F020-F31E-3C9592C3C17E}"/>
          </ac:picMkLst>
        </pc:picChg>
      </pc:sldChg>
      <pc:sldChg chg="addSp delSp modSp add mod">
        <pc:chgData name="Bhushan Madapura [UNext]" userId="2baadad7-7b8e-4632-a62a-dff9a334b569" providerId="ADAL" clId="{F6E155E8-D84C-463E-A3B7-5CF65E1FB393}" dt="2024-08-26T15:04:49.677" v="755" actId="242"/>
        <pc:sldMkLst>
          <pc:docMk/>
          <pc:sldMk cId="245881457" sldId="2147375597"/>
        </pc:sldMkLst>
        <pc:spChg chg="del">
          <ac:chgData name="Bhushan Madapura [UNext]" userId="2baadad7-7b8e-4632-a62a-dff9a334b569" providerId="ADAL" clId="{F6E155E8-D84C-463E-A3B7-5CF65E1FB393}" dt="2024-08-26T14:57:09.583" v="164" actId="478"/>
          <ac:spMkLst>
            <pc:docMk/>
            <pc:sldMk cId="245881457" sldId="2147375597"/>
            <ac:spMk id="2" creationId="{281FEA35-05E0-4EE2-9F35-79483FAB9621}"/>
          </ac:spMkLst>
        </pc:spChg>
        <pc:spChg chg="mod ord">
          <ac:chgData name="Bhushan Madapura [UNext]" userId="2baadad7-7b8e-4632-a62a-dff9a334b569" providerId="ADAL" clId="{F6E155E8-D84C-463E-A3B7-5CF65E1FB393}" dt="2024-08-26T15:02:40.450" v="555" actId="948"/>
          <ac:spMkLst>
            <pc:docMk/>
            <pc:sldMk cId="245881457" sldId="2147375597"/>
            <ac:spMk id="3" creationId="{CEA128C4-A0BC-A895-713C-306E7FF62894}"/>
          </ac:spMkLst>
        </pc:spChg>
        <pc:spChg chg="mod ord">
          <ac:chgData name="Bhushan Madapura [UNext]" userId="2baadad7-7b8e-4632-a62a-dff9a334b569" providerId="ADAL" clId="{F6E155E8-D84C-463E-A3B7-5CF65E1FB393}" dt="2024-08-26T14:57:41.351" v="173"/>
          <ac:spMkLst>
            <pc:docMk/>
            <pc:sldMk cId="245881457" sldId="2147375597"/>
            <ac:spMk id="4" creationId="{82193751-E94F-32C7-DCCA-7D3244D279EA}"/>
          </ac:spMkLst>
        </pc:spChg>
        <pc:spChg chg="add del mod modVis">
          <ac:chgData name="Bhushan Madapura [UNext]" userId="2baadad7-7b8e-4632-a62a-dff9a334b569" providerId="ADAL" clId="{F6E155E8-D84C-463E-A3B7-5CF65E1FB393}" dt="2024-08-26T14:56:57.480" v="122"/>
          <ac:spMkLst>
            <pc:docMk/>
            <pc:sldMk cId="245881457" sldId="2147375597"/>
            <ac:spMk id="5" creationId="{BFA05CA9-3863-9DF9-86D5-9FA64B2F43E1}"/>
          </ac:spMkLst>
        </pc:spChg>
        <pc:spChg chg="add del mod modVis">
          <ac:chgData name="Bhushan Madapura [UNext]" userId="2baadad7-7b8e-4632-a62a-dff9a334b569" providerId="ADAL" clId="{F6E155E8-D84C-463E-A3B7-5CF65E1FB393}" dt="2024-08-26T14:57:01.687" v="160"/>
          <ac:spMkLst>
            <pc:docMk/>
            <pc:sldMk cId="245881457" sldId="2147375597"/>
            <ac:spMk id="8" creationId="{6869AB80-C0C8-CE8B-7A15-3CF3B0FE9327}"/>
          </ac:spMkLst>
        </pc:spChg>
        <pc:spChg chg="add mod ord">
          <ac:chgData name="Bhushan Madapura [UNext]" userId="2baadad7-7b8e-4632-a62a-dff9a334b569" providerId="ADAL" clId="{F6E155E8-D84C-463E-A3B7-5CF65E1FB393}" dt="2024-08-26T14:59:13.062" v="228" actId="207"/>
          <ac:spMkLst>
            <pc:docMk/>
            <pc:sldMk cId="245881457" sldId="2147375597"/>
            <ac:spMk id="10" creationId="{8686D658-9330-BA20-4BC9-1E47EEC5B53D}"/>
          </ac:spMkLst>
        </pc:spChg>
        <pc:spChg chg="add mod">
          <ac:chgData name="Bhushan Madapura [UNext]" userId="2baadad7-7b8e-4632-a62a-dff9a334b569" providerId="ADAL" clId="{F6E155E8-D84C-463E-A3B7-5CF65E1FB393}" dt="2024-08-26T15:00:22.003" v="312" actId="207"/>
          <ac:spMkLst>
            <pc:docMk/>
            <pc:sldMk cId="245881457" sldId="2147375597"/>
            <ac:spMk id="11" creationId="{DE9F1BE0-7910-FA1B-DCE8-56EFD1E4FC09}"/>
          </ac:spMkLst>
        </pc:spChg>
        <pc:spChg chg="add mod">
          <ac:chgData name="Bhushan Madapura [UNext]" userId="2baadad7-7b8e-4632-a62a-dff9a334b569" providerId="ADAL" clId="{F6E155E8-D84C-463E-A3B7-5CF65E1FB393}" dt="2024-08-26T15:04:49.677" v="755" actId="242"/>
          <ac:spMkLst>
            <pc:docMk/>
            <pc:sldMk cId="245881457" sldId="2147375597"/>
            <ac:spMk id="12" creationId="{E53E5C3F-4D2B-B85F-E592-E58E032C664C}"/>
          </ac:spMkLst>
        </pc:spChg>
        <pc:spChg chg="add del mod modVis">
          <ac:chgData name="Bhushan Madapura [UNext]" userId="2baadad7-7b8e-4632-a62a-dff9a334b569" providerId="ADAL" clId="{F6E155E8-D84C-463E-A3B7-5CF65E1FB393}" dt="2024-08-26T15:02:28.736" v="438"/>
          <ac:spMkLst>
            <pc:docMk/>
            <pc:sldMk cId="245881457" sldId="2147375597"/>
            <ac:spMk id="13" creationId="{108F085C-3D35-E73E-BB1D-5A59DDF07807}"/>
          </ac:spMkLst>
        </pc:spChg>
        <pc:spChg chg="add del mod modVis">
          <ac:chgData name="Bhushan Madapura [UNext]" userId="2baadad7-7b8e-4632-a62a-dff9a334b569" providerId="ADAL" clId="{F6E155E8-D84C-463E-A3B7-5CF65E1FB393}" dt="2024-08-26T15:02:29.493" v="465"/>
          <ac:spMkLst>
            <pc:docMk/>
            <pc:sldMk cId="245881457" sldId="2147375597"/>
            <ac:spMk id="14" creationId="{FD077639-FA46-B2EB-4224-E6711B57240F}"/>
          </ac:spMkLst>
        </pc:spChg>
        <pc:spChg chg="add del mod modVis">
          <ac:chgData name="Bhushan Madapura [UNext]" userId="2baadad7-7b8e-4632-a62a-dff9a334b569" providerId="ADAL" clId="{F6E155E8-D84C-463E-A3B7-5CF65E1FB393}" dt="2024-08-26T15:02:30.865" v="493"/>
          <ac:spMkLst>
            <pc:docMk/>
            <pc:sldMk cId="245881457" sldId="2147375597"/>
            <ac:spMk id="15" creationId="{1E16E48F-964E-237C-2272-F1C5C3BD6DFB}"/>
          </ac:spMkLst>
        </pc:spChg>
        <pc:spChg chg="add del mod modVis">
          <ac:chgData name="Bhushan Madapura [UNext]" userId="2baadad7-7b8e-4632-a62a-dff9a334b569" providerId="ADAL" clId="{F6E155E8-D84C-463E-A3B7-5CF65E1FB393}" dt="2024-08-26T15:02:34.699" v="519"/>
          <ac:spMkLst>
            <pc:docMk/>
            <pc:sldMk cId="245881457" sldId="2147375597"/>
            <ac:spMk id="16" creationId="{2FB7EE4D-113A-28A8-38DA-B72C82A313B5}"/>
          </ac:spMkLst>
        </pc:spChg>
        <pc:spChg chg="add del mod modVis">
          <ac:chgData name="Bhushan Madapura [UNext]" userId="2baadad7-7b8e-4632-a62a-dff9a334b569" providerId="ADAL" clId="{F6E155E8-D84C-463E-A3B7-5CF65E1FB393}" dt="2024-08-26T15:02:39.441" v="548"/>
          <ac:spMkLst>
            <pc:docMk/>
            <pc:sldMk cId="245881457" sldId="2147375597"/>
            <ac:spMk id="17" creationId="{0D6A966C-30F1-101C-3E41-2B3BFDA2ADCE}"/>
          </ac:spMkLst>
        </pc:spChg>
        <pc:spChg chg="add del mod modVis">
          <ac:chgData name="Bhushan Madapura [UNext]" userId="2baadad7-7b8e-4632-a62a-dff9a334b569" providerId="ADAL" clId="{F6E155E8-D84C-463E-A3B7-5CF65E1FB393}" dt="2024-08-26T15:02:40.497" v="577"/>
          <ac:spMkLst>
            <pc:docMk/>
            <pc:sldMk cId="245881457" sldId="2147375597"/>
            <ac:spMk id="18" creationId="{83AE35D6-0BB2-4EAD-2978-28F7845B3D70}"/>
          </ac:spMkLst>
        </pc:spChg>
        <pc:graphicFrameChg chg="del">
          <ac:chgData name="Bhushan Madapura [UNext]" userId="2baadad7-7b8e-4632-a62a-dff9a334b569" providerId="ADAL" clId="{F6E155E8-D84C-463E-A3B7-5CF65E1FB393}" dt="2024-08-26T14:57:06.666" v="163" actId="478"/>
          <ac:graphicFrameMkLst>
            <pc:docMk/>
            <pc:sldMk cId="245881457" sldId="2147375597"/>
            <ac:graphicFrameMk id="6" creationId="{61C7CEDF-EBED-4F42-BCC0-1ACD4B4F27B8}"/>
          </ac:graphicFrameMkLst>
        </pc:graphicFrameChg>
        <pc:graphicFrameChg chg="add mod ord modVis">
          <ac:chgData name="Bhushan Madapura [UNext]" userId="2baadad7-7b8e-4632-a62a-dff9a334b569" providerId="ADAL" clId="{F6E155E8-D84C-463E-A3B7-5CF65E1FB393}" dt="2024-08-26T15:02:40.497" v="579"/>
          <ac:graphicFrameMkLst>
            <pc:docMk/>
            <pc:sldMk cId="245881457" sldId="2147375597"/>
            <ac:graphicFrameMk id="7" creationId="{3583FF9E-539E-FE29-E73B-3EF7E093601C}"/>
          </ac:graphicFrameMkLst>
        </pc:graphicFrameChg>
        <pc:picChg chg="add mod ord">
          <ac:chgData name="Bhushan Madapura [UNext]" userId="2baadad7-7b8e-4632-a62a-dff9a334b569" providerId="ADAL" clId="{F6E155E8-D84C-463E-A3B7-5CF65E1FB393}" dt="2024-08-26T14:59:21.608" v="229" actId="207"/>
          <ac:picMkLst>
            <pc:docMk/>
            <pc:sldMk cId="245881457" sldId="2147375597"/>
            <ac:picMk id="9" creationId="{8701F636-0E69-F494-2D36-9D9665F8A8DA}"/>
          </ac:picMkLst>
        </pc:picChg>
      </pc:sldChg>
      <pc:sldChg chg="addSp delSp modSp add del mod">
        <pc:chgData name="Bhushan Madapura [UNext]" userId="2baadad7-7b8e-4632-a62a-dff9a334b569" providerId="ADAL" clId="{F6E155E8-D84C-463E-A3B7-5CF65E1FB393}" dt="2024-08-26T15:00:38.337" v="315" actId="47"/>
        <pc:sldMkLst>
          <pc:docMk/>
          <pc:sldMk cId="2841683286" sldId="2147375598"/>
        </pc:sldMkLst>
        <pc:spChg chg="add del mod modVis">
          <ac:chgData name="Bhushan Madapura [UNext]" userId="2baadad7-7b8e-4632-a62a-dff9a334b569" providerId="ADAL" clId="{F6E155E8-D84C-463E-A3B7-5CF65E1FB393}" dt="2024-08-26T14:59:48.700" v="281"/>
          <ac:spMkLst>
            <pc:docMk/>
            <pc:sldMk cId="2841683286" sldId="2147375598"/>
            <ac:spMk id="2" creationId="{5351B170-2FDB-76F6-EC13-2B5E290212D0}"/>
          </ac:spMkLst>
        </pc:spChg>
        <pc:spChg chg="mod">
          <ac:chgData name="Bhushan Madapura [UNext]" userId="2baadad7-7b8e-4632-a62a-dff9a334b569" providerId="ADAL" clId="{F6E155E8-D84C-463E-A3B7-5CF65E1FB393}" dt="2024-08-26T14:59:48.669" v="259" actId="948"/>
          <ac:spMkLst>
            <pc:docMk/>
            <pc:sldMk cId="2841683286" sldId="2147375598"/>
            <ac:spMk id="3" creationId="{CEA128C4-A0BC-A895-713C-306E7FF62894}"/>
          </ac:spMkLst>
        </pc:spChg>
        <pc:graphicFrameChg chg="mod">
          <ac:chgData name="Bhushan Madapura [UNext]" userId="2baadad7-7b8e-4632-a62a-dff9a334b569" providerId="ADAL" clId="{F6E155E8-D84C-463E-A3B7-5CF65E1FB393}" dt="2024-08-26T14:59:48.700" v="283"/>
          <ac:graphicFrameMkLst>
            <pc:docMk/>
            <pc:sldMk cId="2841683286" sldId="2147375598"/>
            <ac:graphicFrameMk id="7" creationId="{3583FF9E-539E-FE29-E73B-3EF7E093601C}"/>
          </ac:graphicFrameMkLst>
        </pc:graphicFrameChg>
      </pc:sldChg>
      <pc:sldChg chg="addSp delSp modSp add del mod">
        <pc:chgData name="Bhushan Madapura [UNext]" userId="2baadad7-7b8e-4632-a62a-dff9a334b569" providerId="ADAL" clId="{F6E155E8-D84C-463E-A3B7-5CF65E1FB393}" dt="2024-08-26T15:00:38.715" v="316" actId="47"/>
        <pc:sldMkLst>
          <pc:docMk/>
          <pc:sldMk cId="2655284758" sldId="2147375599"/>
        </pc:sldMkLst>
        <pc:spChg chg="add del mod modVis">
          <ac:chgData name="Bhushan Madapura [UNext]" userId="2baadad7-7b8e-4632-a62a-dff9a334b569" providerId="ADAL" clId="{F6E155E8-D84C-463E-A3B7-5CF65E1FB393}" dt="2024-08-26T14:59:39.533" v="255"/>
          <ac:spMkLst>
            <pc:docMk/>
            <pc:sldMk cId="2655284758" sldId="2147375599"/>
            <ac:spMk id="2" creationId="{B9FC5A99-B3B3-B65E-6875-1F4E2471F1DC}"/>
          </ac:spMkLst>
        </pc:spChg>
        <pc:spChg chg="mod">
          <ac:chgData name="Bhushan Madapura [UNext]" userId="2baadad7-7b8e-4632-a62a-dff9a334b569" providerId="ADAL" clId="{F6E155E8-D84C-463E-A3B7-5CF65E1FB393}" dt="2024-08-26T14:59:53.411" v="285" actId="948"/>
          <ac:spMkLst>
            <pc:docMk/>
            <pc:sldMk cId="2655284758" sldId="2147375599"/>
            <ac:spMk id="3" creationId="{CEA128C4-A0BC-A895-713C-306E7FF62894}"/>
          </ac:spMkLst>
        </pc:spChg>
        <pc:spChg chg="add del mod modVis">
          <ac:chgData name="Bhushan Madapura [UNext]" userId="2baadad7-7b8e-4632-a62a-dff9a334b569" providerId="ADAL" clId="{F6E155E8-D84C-463E-A3B7-5CF65E1FB393}" dt="2024-08-26T14:59:53.454" v="307"/>
          <ac:spMkLst>
            <pc:docMk/>
            <pc:sldMk cId="2655284758" sldId="2147375599"/>
            <ac:spMk id="5" creationId="{70012F85-044A-B78F-237F-09F00322BA51}"/>
          </ac:spMkLst>
        </pc:spChg>
        <pc:graphicFrameChg chg="mod">
          <ac:chgData name="Bhushan Madapura [UNext]" userId="2baadad7-7b8e-4632-a62a-dff9a334b569" providerId="ADAL" clId="{F6E155E8-D84C-463E-A3B7-5CF65E1FB393}" dt="2024-08-26T14:59:53.458" v="309"/>
          <ac:graphicFrameMkLst>
            <pc:docMk/>
            <pc:sldMk cId="2655284758" sldId="214737559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44.854" v="754" actId="242"/>
        <pc:sldMkLst>
          <pc:docMk/>
          <pc:sldMk cId="1181112711" sldId="2147375600"/>
        </pc:sldMkLst>
        <pc:spChg chg="add del mod modVis">
          <ac:chgData name="Bhushan Madapura [UNext]" userId="2baadad7-7b8e-4632-a62a-dff9a334b569" providerId="ADAL" clId="{F6E155E8-D84C-463E-A3B7-5CF65E1FB393}" dt="2024-08-26T15:00:44.766" v="340"/>
          <ac:spMkLst>
            <pc:docMk/>
            <pc:sldMk cId="1181112711" sldId="2147375600"/>
            <ac:spMk id="2" creationId="{E80CD124-F595-E52F-1432-FF914FFD2B28}"/>
          </ac:spMkLst>
        </pc:spChg>
        <pc:spChg chg="mod">
          <ac:chgData name="Bhushan Madapura [UNext]" userId="2baadad7-7b8e-4632-a62a-dff9a334b569" providerId="ADAL" clId="{F6E155E8-D84C-463E-A3B7-5CF65E1FB393}" dt="2024-08-26T15:02:57.010" v="638" actId="948"/>
          <ac:spMkLst>
            <pc:docMk/>
            <pc:sldMk cId="1181112711" sldId="2147375600"/>
            <ac:spMk id="3" creationId="{CEA128C4-A0BC-A895-713C-306E7FF62894}"/>
          </ac:spMkLst>
        </pc:spChg>
        <pc:spChg chg="add del mod modVis">
          <ac:chgData name="Bhushan Madapura [UNext]" userId="2baadad7-7b8e-4632-a62a-dff9a334b569" providerId="ADAL" clId="{F6E155E8-D84C-463E-A3B7-5CF65E1FB393}" dt="2024-08-26T15:02:51.743" v="631" actId="962"/>
          <ac:spMkLst>
            <pc:docMk/>
            <pc:sldMk cId="1181112711" sldId="2147375600"/>
            <ac:spMk id="5" creationId="{704C1F05-802D-23A5-C441-9788425E4ABD}"/>
          </ac:spMkLst>
        </pc:spChg>
        <pc:spChg chg="add del mod modVis">
          <ac:chgData name="Bhushan Madapura [UNext]" userId="2baadad7-7b8e-4632-a62a-dff9a334b569" providerId="ADAL" clId="{F6E155E8-D84C-463E-A3B7-5CF65E1FB393}" dt="2024-08-26T15:02:57.034" v="660"/>
          <ac:spMkLst>
            <pc:docMk/>
            <pc:sldMk cId="1181112711" sldId="2147375600"/>
            <ac:spMk id="6" creationId="{E406E18F-9F32-8E50-0C82-8EF357241043}"/>
          </ac:spMkLst>
        </pc:spChg>
        <pc:spChg chg="mod">
          <ac:chgData name="Bhushan Madapura [UNext]" userId="2baadad7-7b8e-4632-a62a-dff9a334b569" providerId="ADAL" clId="{F6E155E8-D84C-463E-A3B7-5CF65E1FB393}" dt="2024-08-26T15:04:44.854" v="754" actId="242"/>
          <ac:spMkLst>
            <pc:docMk/>
            <pc:sldMk cId="1181112711" sldId="2147375600"/>
            <ac:spMk id="12" creationId="{E53E5C3F-4D2B-B85F-E592-E58E032C664C}"/>
          </ac:spMkLst>
        </pc:spChg>
        <pc:graphicFrameChg chg="mod">
          <ac:chgData name="Bhushan Madapura [UNext]" userId="2baadad7-7b8e-4632-a62a-dff9a334b569" providerId="ADAL" clId="{F6E155E8-D84C-463E-A3B7-5CF65E1FB393}" dt="2024-08-26T15:02:57.050" v="662"/>
          <ac:graphicFrameMkLst>
            <pc:docMk/>
            <pc:sldMk cId="1181112711" sldId="2147375600"/>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39.188" v="753" actId="242"/>
        <pc:sldMkLst>
          <pc:docMk/>
          <pc:sldMk cId="3233747587" sldId="2147375601"/>
        </pc:sldMkLst>
        <pc:spChg chg="add del mod modVis">
          <ac:chgData name="Bhushan Madapura [UNext]" userId="2baadad7-7b8e-4632-a62a-dff9a334b569" providerId="ADAL" clId="{F6E155E8-D84C-463E-A3B7-5CF65E1FB393}" dt="2024-08-26T15:00:48.238" v="366"/>
          <ac:spMkLst>
            <pc:docMk/>
            <pc:sldMk cId="3233747587" sldId="2147375601"/>
            <ac:spMk id="2" creationId="{768902A0-D94C-0512-127F-6139A6EBBC9B}"/>
          </ac:spMkLst>
        </pc:spChg>
        <pc:spChg chg="mod">
          <ac:chgData name="Bhushan Madapura [UNext]" userId="2baadad7-7b8e-4632-a62a-dff9a334b569" providerId="ADAL" clId="{F6E155E8-D84C-463E-A3B7-5CF65E1FB393}" dt="2024-08-26T15:03:03.708" v="664" actId="948"/>
          <ac:spMkLst>
            <pc:docMk/>
            <pc:sldMk cId="3233747587" sldId="2147375601"/>
            <ac:spMk id="3" creationId="{CEA128C4-A0BC-A895-713C-306E7FF62894}"/>
          </ac:spMkLst>
        </pc:spChg>
        <pc:spChg chg="add del mod modVis">
          <ac:chgData name="Bhushan Madapura [UNext]" userId="2baadad7-7b8e-4632-a62a-dff9a334b569" providerId="ADAL" clId="{F6E155E8-D84C-463E-A3B7-5CF65E1FB393}" dt="2024-08-26T15:03:03.748" v="686"/>
          <ac:spMkLst>
            <pc:docMk/>
            <pc:sldMk cId="3233747587" sldId="2147375601"/>
            <ac:spMk id="5" creationId="{A871ED72-39DA-7EDE-C584-E7C6C1FB50D2}"/>
          </ac:spMkLst>
        </pc:spChg>
        <pc:spChg chg="mod">
          <ac:chgData name="Bhushan Madapura [UNext]" userId="2baadad7-7b8e-4632-a62a-dff9a334b569" providerId="ADAL" clId="{F6E155E8-D84C-463E-A3B7-5CF65E1FB393}" dt="2024-08-26T15:04:39.188" v="753" actId="242"/>
          <ac:spMkLst>
            <pc:docMk/>
            <pc:sldMk cId="3233747587" sldId="2147375601"/>
            <ac:spMk id="12" creationId="{E53E5C3F-4D2B-B85F-E592-E58E032C664C}"/>
          </ac:spMkLst>
        </pc:spChg>
        <pc:graphicFrameChg chg="mod">
          <ac:chgData name="Bhushan Madapura [UNext]" userId="2baadad7-7b8e-4632-a62a-dff9a334b569" providerId="ADAL" clId="{F6E155E8-D84C-463E-A3B7-5CF65E1FB393}" dt="2024-08-26T15:03:03.748" v="688"/>
          <ac:graphicFrameMkLst>
            <pc:docMk/>
            <pc:sldMk cId="3233747587" sldId="2147375601"/>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1:46.909" v="387" actId="207"/>
        <pc:sldMkLst>
          <pc:docMk/>
          <pc:sldMk cId="832949157" sldId="2147375602"/>
        </pc:sldMkLst>
        <pc:spChg chg="mod">
          <ac:chgData name="Bhushan Madapura [UNext]" userId="2baadad7-7b8e-4632-a62a-dff9a334b569" providerId="ADAL" clId="{F6E155E8-D84C-463E-A3B7-5CF65E1FB393}" dt="2024-08-26T15:01:31.979" v="384" actId="20577"/>
          <ac:spMkLst>
            <pc:docMk/>
            <pc:sldMk cId="832949157" sldId="2147375602"/>
            <ac:spMk id="3" creationId="{C02D07F7-B946-BB66-E6EA-DD92C38B1926}"/>
          </ac:spMkLst>
        </pc:spChg>
        <pc:picChg chg="del">
          <ac:chgData name="Bhushan Madapura [UNext]" userId="2baadad7-7b8e-4632-a62a-dff9a334b569" providerId="ADAL" clId="{F6E155E8-D84C-463E-A3B7-5CF65E1FB393}" dt="2024-08-26T15:01:36.713" v="385" actId="478"/>
          <ac:picMkLst>
            <pc:docMk/>
            <pc:sldMk cId="832949157" sldId="2147375602"/>
            <ac:picMk id="2" creationId="{5ED103A7-D95B-E42C-6356-53269A110E83}"/>
          </ac:picMkLst>
        </pc:picChg>
        <pc:picChg chg="add mod">
          <ac:chgData name="Bhushan Madapura [UNext]" userId="2baadad7-7b8e-4632-a62a-dff9a334b569" providerId="ADAL" clId="{F6E155E8-D84C-463E-A3B7-5CF65E1FB393}" dt="2024-08-26T15:01:46.909" v="387" actId="207"/>
          <ac:picMkLst>
            <pc:docMk/>
            <pc:sldMk cId="832949157" sldId="2147375602"/>
            <ac:picMk id="4" creationId="{7164DAAD-2874-8D6F-8FCF-5053DEE24E33}"/>
          </ac:picMkLst>
        </pc:picChg>
      </pc:sldChg>
      <pc:sldChg chg="addSp delSp modSp add mod">
        <pc:chgData name="Bhushan Madapura [UNext]" userId="2baadad7-7b8e-4632-a62a-dff9a334b569" providerId="ADAL" clId="{F6E155E8-D84C-463E-A3B7-5CF65E1FB393}" dt="2024-08-26T15:20:34.423" v="1680" actId="21"/>
        <pc:sldMkLst>
          <pc:docMk/>
          <pc:sldMk cId="3971512377" sldId="2147375603"/>
        </pc:sldMkLst>
        <pc:spChg chg="add del mod modVis">
          <ac:chgData name="Bhushan Madapura [UNext]" userId="2baadad7-7b8e-4632-a62a-dff9a334b569" providerId="ADAL" clId="{F6E155E8-D84C-463E-A3B7-5CF65E1FB393}" dt="2024-08-26T15:02:21.218" v="412"/>
          <ac:spMkLst>
            <pc:docMk/>
            <pc:sldMk cId="3971512377" sldId="2147375603"/>
            <ac:spMk id="2" creationId="{7B78F954-A2B4-2235-870A-4AA977895067}"/>
          </ac:spMkLst>
        </pc:spChg>
        <pc:spChg chg="mod">
          <ac:chgData name="Bhushan Madapura [UNext]" userId="2baadad7-7b8e-4632-a62a-dff9a334b569" providerId="ADAL" clId="{F6E155E8-D84C-463E-A3B7-5CF65E1FB393}" dt="2024-08-26T15:02:21.163" v="390" actId="948"/>
          <ac:spMkLst>
            <pc:docMk/>
            <pc:sldMk cId="3971512377" sldId="2147375603"/>
            <ac:spMk id="3" creationId="{CEA128C4-A0BC-A895-713C-306E7FF62894}"/>
          </ac:spMkLst>
        </pc:spChg>
        <pc:spChg chg="mod">
          <ac:chgData name="Bhushan Madapura [UNext]" userId="2baadad7-7b8e-4632-a62a-dff9a334b569" providerId="ADAL" clId="{F6E155E8-D84C-463E-A3B7-5CF65E1FB393}" dt="2024-08-26T15:20:34.423" v="1680" actId="21"/>
          <ac:spMkLst>
            <pc:docMk/>
            <pc:sldMk cId="3971512377" sldId="2147375603"/>
            <ac:spMk id="11" creationId="{DE9F1BE0-7910-FA1B-DCE8-56EFD1E4FC09}"/>
          </ac:spMkLst>
        </pc:spChg>
        <pc:spChg chg="mod">
          <ac:chgData name="Bhushan Madapura [UNext]" userId="2baadad7-7b8e-4632-a62a-dff9a334b569" providerId="ADAL" clId="{F6E155E8-D84C-463E-A3B7-5CF65E1FB393}" dt="2024-08-26T15:06:31.831" v="757" actId="122"/>
          <ac:spMkLst>
            <pc:docMk/>
            <pc:sldMk cId="3971512377" sldId="2147375603"/>
            <ac:spMk id="12" creationId="{E53E5C3F-4D2B-B85F-E592-E58E032C664C}"/>
          </ac:spMkLst>
        </pc:spChg>
        <pc:graphicFrameChg chg="mod">
          <ac:chgData name="Bhushan Madapura [UNext]" userId="2baadad7-7b8e-4632-a62a-dff9a334b569" providerId="ADAL" clId="{F6E155E8-D84C-463E-A3B7-5CF65E1FB393}" dt="2024-08-26T15:02:21.218" v="414"/>
          <ac:graphicFrameMkLst>
            <pc:docMk/>
            <pc:sldMk cId="3971512377" sldId="2147375603"/>
            <ac:graphicFrameMk id="7" creationId="{3583FF9E-539E-FE29-E73B-3EF7E093601C}"/>
          </ac:graphicFrameMkLst>
        </pc:graphicFrameChg>
        <pc:picChg chg="add mod">
          <ac:chgData name="Bhushan Madapura [UNext]" userId="2baadad7-7b8e-4632-a62a-dff9a334b569" providerId="ADAL" clId="{F6E155E8-D84C-463E-A3B7-5CF65E1FB393}" dt="2024-08-26T15:03:34.413" v="694" actId="1035"/>
          <ac:picMkLst>
            <pc:docMk/>
            <pc:sldMk cId="3971512377" sldId="2147375603"/>
            <ac:picMk id="5" creationId="{0916C17C-12F9-BFD4-9A8B-40B3CFCA8C07}"/>
          </ac:picMkLst>
        </pc:picChg>
        <pc:picChg chg="del">
          <ac:chgData name="Bhushan Madapura [UNext]" userId="2baadad7-7b8e-4632-a62a-dff9a334b569" providerId="ADAL" clId="{F6E155E8-D84C-463E-A3B7-5CF65E1FB393}" dt="2024-08-26T15:03:18.900" v="689" actId="478"/>
          <ac:picMkLst>
            <pc:docMk/>
            <pc:sldMk cId="3971512377" sldId="2147375603"/>
            <ac:picMk id="9" creationId="{8701F636-0E69-F494-2D36-9D9665F8A8DA}"/>
          </ac:picMkLst>
        </pc:picChg>
      </pc:sldChg>
      <pc:sldChg chg="addSp delSp modSp add mod">
        <pc:chgData name="Bhushan Madapura [UNext]" userId="2baadad7-7b8e-4632-a62a-dff9a334b569" providerId="ADAL" clId="{F6E155E8-D84C-463E-A3B7-5CF65E1FB393}" dt="2024-08-26T15:20:25.350" v="1671" actId="20577"/>
        <pc:sldMkLst>
          <pc:docMk/>
          <pc:sldMk cId="3179805674" sldId="2147375604"/>
        </pc:sldMkLst>
        <pc:spChg chg="add del mod modVis">
          <ac:chgData name="Bhushan Madapura [UNext]" userId="2baadad7-7b8e-4632-a62a-dff9a334b569" providerId="ADAL" clId="{F6E155E8-D84C-463E-A3B7-5CF65E1FB393}" dt="2024-08-26T15:03:46.493" v="720"/>
          <ac:spMkLst>
            <pc:docMk/>
            <pc:sldMk cId="3179805674" sldId="2147375604"/>
            <ac:spMk id="2" creationId="{E4D72A80-75DB-E87A-1BBE-55E60409264F}"/>
          </ac:spMkLst>
        </pc:spChg>
        <pc:spChg chg="mod">
          <ac:chgData name="Bhushan Madapura [UNext]" userId="2baadad7-7b8e-4632-a62a-dff9a334b569" providerId="ADAL" clId="{F6E155E8-D84C-463E-A3B7-5CF65E1FB393}" dt="2024-08-26T15:03:46.448" v="698" actId="948"/>
          <ac:spMkLst>
            <pc:docMk/>
            <pc:sldMk cId="3179805674" sldId="2147375604"/>
            <ac:spMk id="3" creationId="{CEA128C4-A0BC-A895-713C-306E7FF62894}"/>
          </ac:spMkLst>
        </pc:spChg>
        <pc:spChg chg="mod">
          <ac:chgData name="Bhushan Madapura [UNext]" userId="2baadad7-7b8e-4632-a62a-dff9a334b569" providerId="ADAL" clId="{F6E155E8-D84C-463E-A3B7-5CF65E1FB393}" dt="2024-08-26T15:20:25.350" v="1671" actId="20577"/>
          <ac:spMkLst>
            <pc:docMk/>
            <pc:sldMk cId="3179805674" sldId="2147375604"/>
            <ac:spMk id="11" creationId="{DE9F1BE0-7910-FA1B-DCE8-56EFD1E4FC09}"/>
          </ac:spMkLst>
        </pc:spChg>
        <pc:spChg chg="mod">
          <ac:chgData name="Bhushan Madapura [UNext]" userId="2baadad7-7b8e-4632-a62a-dff9a334b569" providerId="ADAL" clId="{F6E155E8-D84C-463E-A3B7-5CF65E1FB393}" dt="2024-08-26T15:06:42.020" v="759" actId="242"/>
          <ac:spMkLst>
            <pc:docMk/>
            <pc:sldMk cId="3179805674" sldId="2147375604"/>
            <ac:spMk id="12" creationId="{E53E5C3F-4D2B-B85F-E592-E58E032C664C}"/>
          </ac:spMkLst>
        </pc:spChg>
        <pc:graphicFrameChg chg="mod">
          <ac:chgData name="Bhushan Madapura [UNext]" userId="2baadad7-7b8e-4632-a62a-dff9a334b569" providerId="ADAL" clId="{F6E155E8-D84C-463E-A3B7-5CF65E1FB393}" dt="2024-08-26T15:03:46.509" v="722"/>
          <ac:graphicFrameMkLst>
            <pc:docMk/>
            <pc:sldMk cId="3179805674" sldId="2147375604"/>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24.074" v="1667" actId="20577"/>
        <pc:sldMkLst>
          <pc:docMk/>
          <pc:sldMk cId="86366928" sldId="2147375605"/>
        </pc:sldMkLst>
        <pc:spChg chg="add del mod modVis">
          <ac:chgData name="Bhushan Madapura [UNext]" userId="2baadad7-7b8e-4632-a62a-dff9a334b569" providerId="ADAL" clId="{F6E155E8-D84C-463E-A3B7-5CF65E1FB393}" dt="2024-08-26T15:03:50.125" v="746"/>
          <ac:spMkLst>
            <pc:docMk/>
            <pc:sldMk cId="86366928" sldId="2147375605"/>
            <ac:spMk id="2" creationId="{3C9B2D13-64E0-82E6-FA58-0AC952830673}"/>
          </ac:spMkLst>
        </pc:spChg>
        <pc:spChg chg="mod">
          <ac:chgData name="Bhushan Madapura [UNext]" userId="2baadad7-7b8e-4632-a62a-dff9a334b569" providerId="ADAL" clId="{F6E155E8-D84C-463E-A3B7-5CF65E1FB393}" dt="2024-08-26T15:03:50.066" v="724" actId="948"/>
          <ac:spMkLst>
            <pc:docMk/>
            <pc:sldMk cId="86366928" sldId="2147375605"/>
            <ac:spMk id="3" creationId="{CEA128C4-A0BC-A895-713C-306E7FF62894}"/>
          </ac:spMkLst>
        </pc:spChg>
        <pc:spChg chg="add del">
          <ac:chgData name="Bhushan Madapura [UNext]" userId="2baadad7-7b8e-4632-a62a-dff9a334b569" providerId="ADAL" clId="{F6E155E8-D84C-463E-A3B7-5CF65E1FB393}" dt="2024-08-26T15:07:40.970" v="765" actId="22"/>
          <ac:spMkLst>
            <pc:docMk/>
            <pc:sldMk cId="86366928" sldId="2147375605"/>
            <ac:spMk id="8" creationId="{65F62A7D-C78C-CB76-6341-8F0A31B923F9}"/>
          </ac:spMkLst>
        </pc:spChg>
        <pc:spChg chg="mod">
          <ac:chgData name="Bhushan Madapura [UNext]" userId="2baadad7-7b8e-4632-a62a-dff9a334b569" providerId="ADAL" clId="{F6E155E8-D84C-463E-A3B7-5CF65E1FB393}" dt="2024-08-26T15:20:24.074" v="1667" actId="20577"/>
          <ac:spMkLst>
            <pc:docMk/>
            <pc:sldMk cId="86366928" sldId="2147375605"/>
            <ac:spMk id="11" creationId="{DE9F1BE0-7910-FA1B-DCE8-56EFD1E4FC09}"/>
          </ac:spMkLst>
        </pc:spChg>
        <pc:spChg chg="mod">
          <ac:chgData name="Bhushan Madapura [UNext]" userId="2baadad7-7b8e-4632-a62a-dff9a334b569" providerId="ADAL" clId="{F6E155E8-D84C-463E-A3B7-5CF65E1FB393}" dt="2024-08-26T15:06:53.496" v="761" actId="242"/>
          <ac:spMkLst>
            <pc:docMk/>
            <pc:sldMk cId="86366928" sldId="2147375605"/>
            <ac:spMk id="12" creationId="{E53E5C3F-4D2B-B85F-E592-E58E032C664C}"/>
          </ac:spMkLst>
        </pc:spChg>
        <pc:graphicFrameChg chg="mod">
          <ac:chgData name="Bhushan Madapura [UNext]" userId="2baadad7-7b8e-4632-a62a-dff9a334b569" providerId="ADAL" clId="{F6E155E8-D84C-463E-A3B7-5CF65E1FB393}" dt="2024-08-26T15:03:50.140" v="748"/>
          <ac:graphicFrameMkLst>
            <pc:docMk/>
            <pc:sldMk cId="86366928" sldId="2147375605"/>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8:22.982" v="799" actId="207"/>
        <pc:sldMkLst>
          <pc:docMk/>
          <pc:sldMk cId="2653617092" sldId="2147375606"/>
        </pc:sldMkLst>
        <pc:spChg chg="mod">
          <ac:chgData name="Bhushan Madapura [UNext]" userId="2baadad7-7b8e-4632-a62a-dff9a334b569" providerId="ADAL" clId="{F6E155E8-D84C-463E-A3B7-5CF65E1FB393}" dt="2024-08-26T15:08:09.283" v="796"/>
          <ac:spMkLst>
            <pc:docMk/>
            <pc:sldMk cId="2653617092" sldId="2147375606"/>
            <ac:spMk id="3" creationId="{C02D07F7-B946-BB66-E6EA-DD92C38B1926}"/>
          </ac:spMkLst>
        </pc:spChg>
        <pc:picChg chg="add mod">
          <ac:chgData name="Bhushan Madapura [UNext]" userId="2baadad7-7b8e-4632-a62a-dff9a334b569" providerId="ADAL" clId="{F6E155E8-D84C-463E-A3B7-5CF65E1FB393}" dt="2024-08-26T15:08:22.982" v="799" actId="207"/>
          <ac:picMkLst>
            <pc:docMk/>
            <pc:sldMk cId="2653617092" sldId="2147375606"/>
            <ac:picMk id="2" creationId="{F2FEB897-CC3D-F8EF-554F-5F219373693B}"/>
          </ac:picMkLst>
        </pc:picChg>
        <pc:picChg chg="del">
          <ac:chgData name="Bhushan Madapura [UNext]" userId="2baadad7-7b8e-4632-a62a-dff9a334b569" providerId="ADAL" clId="{F6E155E8-D84C-463E-A3B7-5CF65E1FB393}" dt="2024-08-26T15:08:15.070" v="797" actId="478"/>
          <ac:picMkLst>
            <pc:docMk/>
            <pc:sldMk cId="2653617092" sldId="2147375606"/>
            <ac:picMk id="4" creationId="{7164DAAD-2874-8D6F-8FCF-5053DEE24E33}"/>
          </ac:picMkLst>
        </pc:picChg>
      </pc:sldChg>
      <pc:sldChg chg="addSp delSp modSp add mod">
        <pc:chgData name="Bhushan Madapura [UNext]" userId="2baadad7-7b8e-4632-a62a-dff9a334b569" providerId="ADAL" clId="{F6E155E8-D84C-463E-A3B7-5CF65E1FB393}" dt="2024-08-26T15:20:44.036" v="1685" actId="20577"/>
        <pc:sldMkLst>
          <pc:docMk/>
          <pc:sldMk cId="2340944189" sldId="2147375607"/>
        </pc:sldMkLst>
        <pc:spChg chg="mod">
          <ac:chgData name="Bhushan Madapura [UNext]" userId="2baadad7-7b8e-4632-a62a-dff9a334b569" providerId="ADAL" clId="{F6E155E8-D84C-463E-A3B7-5CF65E1FB393}" dt="2024-08-26T15:09:01.667" v="891" actId="948"/>
          <ac:spMkLst>
            <pc:docMk/>
            <pc:sldMk cId="2340944189" sldId="2147375607"/>
            <ac:spMk id="3" creationId="{CEA128C4-A0BC-A895-713C-306E7FF62894}"/>
          </ac:spMkLst>
        </pc:spChg>
        <pc:spChg chg="add del mod modVis">
          <ac:chgData name="Bhushan Madapura [UNext]" userId="2baadad7-7b8e-4632-a62a-dff9a334b569" providerId="ADAL" clId="{F6E155E8-D84C-463E-A3B7-5CF65E1FB393}" dt="2024-08-26T15:08:56.320" v="826"/>
          <ac:spMkLst>
            <pc:docMk/>
            <pc:sldMk cId="2340944189" sldId="2147375607"/>
            <ac:spMk id="6" creationId="{8E365745-15F5-364A-D81A-2FC38F051F48}"/>
          </ac:spMkLst>
        </pc:spChg>
        <pc:spChg chg="add del mod modVis">
          <ac:chgData name="Bhushan Madapura [UNext]" userId="2baadad7-7b8e-4632-a62a-dff9a334b569" providerId="ADAL" clId="{F6E155E8-D84C-463E-A3B7-5CF65E1FB393}" dt="2024-08-26T15:08:59.300" v="856"/>
          <ac:spMkLst>
            <pc:docMk/>
            <pc:sldMk cId="2340944189" sldId="2147375607"/>
            <ac:spMk id="8" creationId="{24951F50-5AA8-0F7A-289B-2B52AFE303D0}"/>
          </ac:spMkLst>
        </pc:spChg>
        <pc:spChg chg="add del mod modVis">
          <ac:chgData name="Bhushan Madapura [UNext]" userId="2baadad7-7b8e-4632-a62a-dff9a334b569" providerId="ADAL" clId="{F6E155E8-D84C-463E-A3B7-5CF65E1FB393}" dt="2024-08-26T15:08:59.914" v="882"/>
          <ac:spMkLst>
            <pc:docMk/>
            <pc:sldMk cId="2340944189" sldId="2147375607"/>
            <ac:spMk id="9" creationId="{6BAA1675-EB45-17B2-6E06-4B178B9CB97E}"/>
          </ac:spMkLst>
        </pc:spChg>
        <pc:spChg chg="mod">
          <ac:chgData name="Bhushan Madapura [UNext]" userId="2baadad7-7b8e-4632-a62a-dff9a334b569" providerId="ADAL" clId="{F6E155E8-D84C-463E-A3B7-5CF65E1FB393}" dt="2024-08-26T15:20:44.036" v="1685" actId="20577"/>
          <ac:spMkLst>
            <pc:docMk/>
            <pc:sldMk cId="2340944189" sldId="2147375607"/>
            <ac:spMk id="11" creationId="{DE9F1BE0-7910-FA1B-DCE8-56EFD1E4FC09}"/>
          </ac:spMkLst>
        </pc:spChg>
        <pc:spChg chg="mod">
          <ac:chgData name="Bhushan Madapura [UNext]" userId="2baadad7-7b8e-4632-a62a-dff9a334b569" providerId="ADAL" clId="{F6E155E8-D84C-463E-A3B7-5CF65E1FB393}" dt="2024-08-26T15:09:51.588" v="955" actId="122"/>
          <ac:spMkLst>
            <pc:docMk/>
            <pc:sldMk cId="2340944189" sldId="2147375607"/>
            <ac:spMk id="12" creationId="{E53E5C3F-4D2B-B85F-E592-E58E032C664C}"/>
          </ac:spMkLst>
        </pc:spChg>
        <pc:spChg chg="add del mod modVis">
          <ac:chgData name="Bhushan Madapura [UNext]" userId="2baadad7-7b8e-4632-a62a-dff9a334b569" providerId="ADAL" clId="{F6E155E8-D84C-463E-A3B7-5CF65E1FB393}" dt="2024-08-26T15:09:01.714" v="913"/>
          <ac:spMkLst>
            <pc:docMk/>
            <pc:sldMk cId="2340944189" sldId="2147375607"/>
            <ac:spMk id="13" creationId="{5A99A12D-3656-2CE5-075F-8AB6512D8DC6}"/>
          </ac:spMkLst>
        </pc:spChg>
        <pc:graphicFrameChg chg="mod">
          <ac:chgData name="Bhushan Madapura [UNext]" userId="2baadad7-7b8e-4632-a62a-dff9a334b569" providerId="ADAL" clId="{F6E155E8-D84C-463E-A3B7-5CF65E1FB393}" dt="2024-08-26T15:09:01.714" v="915"/>
          <ac:graphicFrameMkLst>
            <pc:docMk/>
            <pc:sldMk cId="2340944189" sldId="2147375607"/>
            <ac:graphicFrameMk id="7" creationId="{3583FF9E-539E-FE29-E73B-3EF7E093601C}"/>
          </ac:graphicFrameMkLst>
        </pc:graphicFrameChg>
        <pc:picChg chg="add mod">
          <ac:chgData name="Bhushan Madapura [UNext]" userId="2baadad7-7b8e-4632-a62a-dff9a334b569" providerId="ADAL" clId="{F6E155E8-D84C-463E-A3B7-5CF65E1FB393}" dt="2024-08-26T15:08:39.880" v="802" actId="1076"/>
          <ac:picMkLst>
            <pc:docMk/>
            <pc:sldMk cId="2340944189" sldId="2147375607"/>
            <ac:picMk id="2" creationId="{D0FBC2C9-FE71-44D5-391E-1BAA2958F5EE}"/>
          </ac:picMkLst>
        </pc:picChg>
        <pc:picChg chg="del">
          <ac:chgData name="Bhushan Madapura [UNext]" userId="2baadad7-7b8e-4632-a62a-dff9a334b569" providerId="ADAL" clId="{F6E155E8-D84C-463E-A3B7-5CF65E1FB393}" dt="2024-08-26T15:08:34.820" v="801" actId="478"/>
          <ac:picMkLst>
            <pc:docMk/>
            <pc:sldMk cId="2340944189" sldId="2147375607"/>
            <ac:picMk id="5" creationId="{0916C17C-12F9-BFD4-9A8B-40B3CFCA8C07}"/>
          </ac:picMkLst>
        </pc:picChg>
      </pc:sldChg>
      <pc:sldChg chg="addSp delSp modSp add mod">
        <pc:chgData name="Bhushan Madapura [UNext]" userId="2baadad7-7b8e-4632-a62a-dff9a334b569" providerId="ADAL" clId="{F6E155E8-D84C-463E-A3B7-5CF65E1FB393}" dt="2024-08-26T15:20:50.050" v="1689" actId="20577"/>
        <pc:sldMkLst>
          <pc:docMk/>
          <pc:sldMk cId="3159148252" sldId="2147375608"/>
        </pc:sldMkLst>
        <pc:spChg chg="mod">
          <ac:chgData name="Bhushan Madapura [UNext]" userId="2baadad7-7b8e-4632-a62a-dff9a334b569" providerId="ADAL" clId="{F6E155E8-D84C-463E-A3B7-5CF65E1FB393}" dt="2024-08-26T15:10:02.666" v="959" actId="948"/>
          <ac:spMkLst>
            <pc:docMk/>
            <pc:sldMk cId="3159148252" sldId="2147375608"/>
            <ac:spMk id="3" creationId="{CEA128C4-A0BC-A895-713C-306E7FF62894}"/>
          </ac:spMkLst>
        </pc:spChg>
        <pc:spChg chg="add del mod modVis">
          <ac:chgData name="Bhushan Madapura [UNext]" userId="2baadad7-7b8e-4632-a62a-dff9a334b569" providerId="ADAL" clId="{F6E155E8-D84C-463E-A3B7-5CF65E1FB393}" dt="2024-08-26T15:10:02.713" v="981"/>
          <ac:spMkLst>
            <pc:docMk/>
            <pc:sldMk cId="3159148252" sldId="2147375608"/>
            <ac:spMk id="5" creationId="{54D199AF-862A-4F29-C2C4-4C94E5E22352}"/>
          </ac:spMkLst>
        </pc:spChg>
        <pc:spChg chg="mod">
          <ac:chgData name="Bhushan Madapura [UNext]" userId="2baadad7-7b8e-4632-a62a-dff9a334b569" providerId="ADAL" clId="{F6E155E8-D84C-463E-A3B7-5CF65E1FB393}" dt="2024-08-26T15:20:50.050" v="1689" actId="20577"/>
          <ac:spMkLst>
            <pc:docMk/>
            <pc:sldMk cId="3159148252" sldId="2147375608"/>
            <ac:spMk id="11" creationId="{DE9F1BE0-7910-FA1B-DCE8-56EFD1E4FC09}"/>
          </ac:spMkLst>
        </pc:spChg>
        <pc:graphicFrameChg chg="mod">
          <ac:chgData name="Bhushan Madapura [UNext]" userId="2baadad7-7b8e-4632-a62a-dff9a334b569" providerId="ADAL" clId="{F6E155E8-D84C-463E-A3B7-5CF65E1FB393}" dt="2024-08-26T15:10:02.713" v="983"/>
          <ac:graphicFrameMkLst>
            <pc:docMk/>
            <pc:sldMk cId="3159148252" sldId="2147375608"/>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53.723" v="1693" actId="20577"/>
        <pc:sldMkLst>
          <pc:docMk/>
          <pc:sldMk cId="3070204084" sldId="2147375609"/>
        </pc:sldMkLst>
        <pc:spChg chg="mod">
          <ac:chgData name="Bhushan Madapura [UNext]" userId="2baadad7-7b8e-4632-a62a-dff9a334b569" providerId="ADAL" clId="{F6E155E8-D84C-463E-A3B7-5CF65E1FB393}" dt="2024-08-26T15:10:07.137" v="985" actId="948"/>
          <ac:spMkLst>
            <pc:docMk/>
            <pc:sldMk cId="3070204084" sldId="2147375609"/>
            <ac:spMk id="3" creationId="{CEA128C4-A0BC-A895-713C-306E7FF62894}"/>
          </ac:spMkLst>
        </pc:spChg>
        <pc:spChg chg="add del mod modVis">
          <ac:chgData name="Bhushan Madapura [UNext]" userId="2baadad7-7b8e-4632-a62a-dff9a334b569" providerId="ADAL" clId="{F6E155E8-D84C-463E-A3B7-5CF65E1FB393}" dt="2024-08-26T15:10:07.177" v="1007"/>
          <ac:spMkLst>
            <pc:docMk/>
            <pc:sldMk cId="3070204084" sldId="2147375609"/>
            <ac:spMk id="5" creationId="{B2DE76A2-21CA-F44E-3677-2894E884A458}"/>
          </ac:spMkLst>
        </pc:spChg>
        <pc:spChg chg="mod">
          <ac:chgData name="Bhushan Madapura [UNext]" userId="2baadad7-7b8e-4632-a62a-dff9a334b569" providerId="ADAL" clId="{F6E155E8-D84C-463E-A3B7-5CF65E1FB393}" dt="2024-08-26T15:20:53.723" v="1693" actId="20577"/>
          <ac:spMkLst>
            <pc:docMk/>
            <pc:sldMk cId="3070204084" sldId="2147375609"/>
            <ac:spMk id="11" creationId="{DE9F1BE0-7910-FA1B-DCE8-56EFD1E4FC09}"/>
          </ac:spMkLst>
        </pc:spChg>
        <pc:graphicFrameChg chg="mod">
          <ac:chgData name="Bhushan Madapura [UNext]" userId="2baadad7-7b8e-4632-a62a-dff9a334b569" providerId="ADAL" clId="{F6E155E8-D84C-463E-A3B7-5CF65E1FB393}" dt="2024-08-26T15:10:07.196" v="1009"/>
          <ac:graphicFrameMkLst>
            <pc:docMk/>
            <pc:sldMk cId="3070204084" sldId="214737560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10:51.626" v="1026" actId="207"/>
        <pc:sldMkLst>
          <pc:docMk/>
          <pc:sldMk cId="12943417" sldId="2147375610"/>
        </pc:sldMkLst>
        <pc:spChg chg="mod">
          <ac:chgData name="Bhushan Madapura [UNext]" userId="2baadad7-7b8e-4632-a62a-dff9a334b569" providerId="ADAL" clId="{F6E155E8-D84C-463E-A3B7-5CF65E1FB393}" dt="2024-08-26T15:10:39.492" v="1023" actId="20577"/>
          <ac:spMkLst>
            <pc:docMk/>
            <pc:sldMk cId="12943417" sldId="2147375610"/>
            <ac:spMk id="3" creationId="{C02D07F7-B946-BB66-E6EA-DD92C38B1926}"/>
          </ac:spMkLst>
        </pc:spChg>
        <pc:picChg chg="del">
          <ac:chgData name="Bhushan Madapura [UNext]" userId="2baadad7-7b8e-4632-a62a-dff9a334b569" providerId="ADAL" clId="{F6E155E8-D84C-463E-A3B7-5CF65E1FB393}" dt="2024-08-26T15:10:43.027" v="1024" actId="478"/>
          <ac:picMkLst>
            <pc:docMk/>
            <pc:sldMk cId="12943417" sldId="2147375610"/>
            <ac:picMk id="2" creationId="{F2FEB897-CC3D-F8EF-554F-5F219373693B}"/>
          </ac:picMkLst>
        </pc:picChg>
        <pc:picChg chg="add mod">
          <ac:chgData name="Bhushan Madapura [UNext]" userId="2baadad7-7b8e-4632-a62a-dff9a334b569" providerId="ADAL" clId="{F6E155E8-D84C-463E-A3B7-5CF65E1FB393}" dt="2024-08-26T15:10:51.626" v="1026" actId="207"/>
          <ac:picMkLst>
            <pc:docMk/>
            <pc:sldMk cId="12943417" sldId="2147375610"/>
            <ac:picMk id="4" creationId="{B5F8A401-110E-E4BD-2FD5-DBD699116CE7}"/>
          </ac:picMkLst>
        </pc:picChg>
      </pc:sldChg>
      <pc:sldChg chg="addSp delSp modSp add mod">
        <pc:chgData name="Bhushan Madapura [UNext]" userId="2baadad7-7b8e-4632-a62a-dff9a334b569" providerId="ADAL" clId="{F6E155E8-D84C-463E-A3B7-5CF65E1FB393}" dt="2024-08-26T15:14:14.777" v="1380" actId="207"/>
        <pc:sldMkLst>
          <pc:docMk/>
          <pc:sldMk cId="3754613224" sldId="2147375611"/>
        </pc:sldMkLst>
        <pc:spChg chg="mod">
          <ac:chgData name="Bhushan Madapura [UNext]" userId="2baadad7-7b8e-4632-a62a-dff9a334b569" providerId="ADAL" clId="{F6E155E8-D84C-463E-A3B7-5CF65E1FB393}" dt="2024-08-26T15:11:59.253" v="1315" actId="948"/>
          <ac:spMkLst>
            <pc:docMk/>
            <pc:sldMk cId="3754613224" sldId="2147375611"/>
            <ac:spMk id="3" creationId="{CEA128C4-A0BC-A895-713C-306E7FF62894}"/>
          </ac:spMkLst>
        </pc:spChg>
        <pc:spChg chg="add del mod modVis">
          <ac:chgData name="Bhushan Madapura [UNext]" userId="2baadad7-7b8e-4632-a62a-dff9a334b569" providerId="ADAL" clId="{F6E155E8-D84C-463E-A3B7-5CF65E1FB393}" dt="2024-08-26T15:11:41.241" v="1061"/>
          <ac:spMkLst>
            <pc:docMk/>
            <pc:sldMk cId="3754613224" sldId="2147375611"/>
            <ac:spMk id="6" creationId="{37C9C12D-5F89-5A37-A538-47F3C6DEAD0C}"/>
          </ac:spMkLst>
        </pc:spChg>
        <pc:spChg chg="add del mod modVis">
          <ac:chgData name="Bhushan Madapura [UNext]" userId="2baadad7-7b8e-4632-a62a-dff9a334b569" providerId="ADAL" clId="{F6E155E8-D84C-463E-A3B7-5CF65E1FB393}" dt="2024-08-26T15:11:42.457" v="1088"/>
          <ac:spMkLst>
            <pc:docMk/>
            <pc:sldMk cId="3754613224" sldId="2147375611"/>
            <ac:spMk id="8" creationId="{31F7281E-02FE-258A-AC7E-3B325FFEE857}"/>
          </ac:spMkLst>
        </pc:spChg>
        <pc:spChg chg="add del mod modVis">
          <ac:chgData name="Bhushan Madapura [UNext]" userId="2baadad7-7b8e-4632-a62a-dff9a334b569" providerId="ADAL" clId="{F6E155E8-D84C-463E-A3B7-5CF65E1FB393}" dt="2024-08-26T15:11:45.446" v="1118"/>
          <ac:spMkLst>
            <pc:docMk/>
            <pc:sldMk cId="3754613224" sldId="2147375611"/>
            <ac:spMk id="9" creationId="{DF8DE873-89D3-A7B9-D32F-7E42334F008D}"/>
          </ac:spMkLst>
        </pc:spChg>
        <pc:spChg chg="del">
          <ac:chgData name="Bhushan Madapura [UNext]" userId="2baadad7-7b8e-4632-a62a-dff9a334b569" providerId="ADAL" clId="{F6E155E8-D84C-463E-A3B7-5CF65E1FB393}" dt="2024-08-26T15:11:24.078" v="1033" actId="478"/>
          <ac:spMkLst>
            <pc:docMk/>
            <pc:sldMk cId="3754613224" sldId="2147375611"/>
            <ac:spMk id="11" creationId="{DE9F1BE0-7910-FA1B-DCE8-56EFD1E4FC09}"/>
          </ac:spMkLst>
        </pc:spChg>
        <pc:spChg chg="del">
          <ac:chgData name="Bhushan Madapura [UNext]" userId="2baadad7-7b8e-4632-a62a-dff9a334b569" providerId="ADAL" clId="{F6E155E8-D84C-463E-A3B7-5CF65E1FB393}" dt="2024-08-26T15:11:24.078" v="1033" actId="478"/>
          <ac:spMkLst>
            <pc:docMk/>
            <pc:sldMk cId="3754613224" sldId="2147375611"/>
            <ac:spMk id="12" creationId="{E53E5C3F-4D2B-B85F-E592-E58E032C664C}"/>
          </ac:spMkLst>
        </pc:spChg>
        <pc:spChg chg="add del mod modVis">
          <ac:chgData name="Bhushan Madapura [UNext]" userId="2baadad7-7b8e-4632-a62a-dff9a334b569" providerId="ADAL" clId="{F6E155E8-D84C-463E-A3B7-5CF65E1FB393}" dt="2024-08-26T15:11:52.266" v="1226" actId="962"/>
          <ac:spMkLst>
            <pc:docMk/>
            <pc:sldMk cId="3754613224" sldId="2147375611"/>
            <ac:spMk id="13" creationId="{43639060-102A-2B79-326F-01F9E7A963CE}"/>
          </ac:spMkLst>
        </pc:spChg>
        <pc:spChg chg="add del mod modVis">
          <ac:chgData name="Bhushan Madapura [UNext]" userId="2baadad7-7b8e-4632-a62a-dff9a334b569" providerId="ADAL" clId="{F6E155E8-D84C-463E-A3B7-5CF65E1FB393}" dt="2024-08-26T15:11:51.125" v="1204" actId="962"/>
          <ac:spMkLst>
            <pc:docMk/>
            <pc:sldMk cId="3754613224" sldId="2147375611"/>
            <ac:spMk id="14" creationId="{99D52187-2C9F-DB4A-7514-2F8FC3C0FC54}"/>
          </ac:spMkLst>
        </pc:spChg>
        <pc:spChg chg="add del mod modVis">
          <ac:chgData name="Bhushan Madapura [UNext]" userId="2baadad7-7b8e-4632-a62a-dff9a334b569" providerId="ADAL" clId="{F6E155E8-D84C-463E-A3B7-5CF65E1FB393}" dt="2024-08-26T15:11:54.813" v="1262"/>
          <ac:spMkLst>
            <pc:docMk/>
            <pc:sldMk cId="3754613224" sldId="2147375611"/>
            <ac:spMk id="15" creationId="{7B11F048-CD43-F6FC-C32E-BD1E57BB325C}"/>
          </ac:spMkLst>
        </pc:spChg>
        <pc:spChg chg="add del mod modVis">
          <ac:chgData name="Bhushan Madapura [UNext]" userId="2baadad7-7b8e-4632-a62a-dff9a334b569" providerId="ADAL" clId="{F6E155E8-D84C-463E-A3B7-5CF65E1FB393}" dt="2024-08-26T15:11:58.702" v="1311"/>
          <ac:spMkLst>
            <pc:docMk/>
            <pc:sldMk cId="3754613224" sldId="2147375611"/>
            <ac:spMk id="16" creationId="{F86522A6-90E0-07AD-C025-7A90268C7052}"/>
          </ac:spMkLst>
        </pc:spChg>
        <pc:spChg chg="add del mod modVis">
          <ac:chgData name="Bhushan Madapura [UNext]" userId="2baadad7-7b8e-4632-a62a-dff9a334b569" providerId="ADAL" clId="{F6E155E8-D84C-463E-A3B7-5CF65E1FB393}" dt="2024-08-26T15:11:59.295" v="1337"/>
          <ac:spMkLst>
            <pc:docMk/>
            <pc:sldMk cId="3754613224" sldId="2147375611"/>
            <ac:spMk id="17" creationId="{432B17AC-36EC-2DE0-0988-F03DEA76F34E}"/>
          </ac:spMkLst>
        </pc:spChg>
        <pc:spChg chg="add mod">
          <ac:chgData name="Bhushan Madapura [UNext]" userId="2baadad7-7b8e-4632-a62a-dff9a334b569" providerId="ADAL" clId="{F6E155E8-D84C-463E-A3B7-5CF65E1FB393}" dt="2024-08-26T15:12:27.656" v="1346" actId="14861"/>
          <ac:spMkLst>
            <pc:docMk/>
            <pc:sldMk cId="3754613224" sldId="2147375611"/>
            <ac:spMk id="18" creationId="{6C73795A-BE20-7075-E9C6-6F145CE60794}"/>
          </ac:spMkLst>
        </pc:spChg>
        <pc:spChg chg="add mod">
          <ac:chgData name="Bhushan Madapura [UNext]" userId="2baadad7-7b8e-4632-a62a-dff9a334b569" providerId="ADAL" clId="{F6E155E8-D84C-463E-A3B7-5CF65E1FB393}" dt="2024-08-26T15:12:27.656" v="1346" actId="14861"/>
          <ac:spMkLst>
            <pc:docMk/>
            <pc:sldMk cId="3754613224" sldId="2147375611"/>
            <ac:spMk id="19" creationId="{A3E2F4D1-4417-E244-3DB9-A6FF5866A342}"/>
          </ac:spMkLst>
        </pc:spChg>
        <pc:spChg chg="add mod">
          <ac:chgData name="Bhushan Madapura [UNext]" userId="2baadad7-7b8e-4632-a62a-dff9a334b569" providerId="ADAL" clId="{F6E155E8-D84C-463E-A3B7-5CF65E1FB393}" dt="2024-08-26T15:12:27.656" v="1346" actId="14861"/>
          <ac:spMkLst>
            <pc:docMk/>
            <pc:sldMk cId="3754613224" sldId="2147375611"/>
            <ac:spMk id="20" creationId="{3EBEB0AC-D407-44FD-A74F-90F67F3D13C3}"/>
          </ac:spMkLst>
        </pc:spChg>
        <pc:spChg chg="add mod">
          <ac:chgData name="Bhushan Madapura [UNext]" userId="2baadad7-7b8e-4632-a62a-dff9a334b569" providerId="ADAL" clId="{F6E155E8-D84C-463E-A3B7-5CF65E1FB393}" dt="2024-08-26T15:13:43.010" v="1377" actId="403"/>
          <ac:spMkLst>
            <pc:docMk/>
            <pc:sldMk cId="3754613224" sldId="2147375611"/>
            <ac:spMk id="21" creationId="{DF8FD767-7EE2-8BA3-9320-45A7293391FF}"/>
          </ac:spMkLst>
        </pc:spChg>
        <pc:spChg chg="add mod">
          <ac:chgData name="Bhushan Madapura [UNext]" userId="2baadad7-7b8e-4632-a62a-dff9a334b569" providerId="ADAL" clId="{F6E155E8-D84C-463E-A3B7-5CF65E1FB393}" dt="2024-08-26T15:13:43.010" v="1377" actId="403"/>
          <ac:spMkLst>
            <pc:docMk/>
            <pc:sldMk cId="3754613224" sldId="2147375611"/>
            <ac:spMk id="22" creationId="{9289516E-B769-4A13-DD90-39AC62DED9BD}"/>
          </ac:spMkLst>
        </pc:spChg>
        <pc:spChg chg="add mod">
          <ac:chgData name="Bhushan Madapura [UNext]" userId="2baadad7-7b8e-4632-a62a-dff9a334b569" providerId="ADAL" clId="{F6E155E8-D84C-463E-A3B7-5CF65E1FB393}" dt="2024-08-26T15:13:43.010" v="1377" actId="403"/>
          <ac:spMkLst>
            <pc:docMk/>
            <pc:sldMk cId="3754613224" sldId="2147375611"/>
            <ac:spMk id="23" creationId="{4461DDA7-0DFB-87EE-DF38-AA6219713C1B}"/>
          </ac:spMkLst>
        </pc:spChg>
        <pc:spChg chg="mod">
          <ac:chgData name="Bhushan Madapura [UNext]" userId="2baadad7-7b8e-4632-a62a-dff9a334b569" providerId="ADAL" clId="{F6E155E8-D84C-463E-A3B7-5CF65E1FB393}" dt="2024-08-26T15:14:02.369" v="1379" actId="1076"/>
          <ac:spMkLst>
            <pc:docMk/>
            <pc:sldMk cId="3754613224" sldId="2147375611"/>
            <ac:spMk id="25" creationId="{3A38CCAC-78C9-81D4-1E36-CB51C7166169}"/>
          </ac:spMkLst>
        </pc:spChg>
        <pc:spChg chg="mod">
          <ac:chgData name="Bhushan Madapura [UNext]" userId="2baadad7-7b8e-4632-a62a-dff9a334b569" providerId="ADAL" clId="{F6E155E8-D84C-463E-A3B7-5CF65E1FB393}" dt="2024-08-26T15:14:02.369" v="1379" actId="1076"/>
          <ac:spMkLst>
            <pc:docMk/>
            <pc:sldMk cId="3754613224" sldId="2147375611"/>
            <ac:spMk id="26" creationId="{E083201A-5603-E7AE-C4E0-0A003C89B464}"/>
          </ac:spMkLst>
        </pc:spChg>
        <pc:spChg chg="mod">
          <ac:chgData name="Bhushan Madapura [UNext]" userId="2baadad7-7b8e-4632-a62a-dff9a334b569" providerId="ADAL" clId="{F6E155E8-D84C-463E-A3B7-5CF65E1FB393}" dt="2024-08-26T15:14:02.369" v="1379" actId="1076"/>
          <ac:spMkLst>
            <pc:docMk/>
            <pc:sldMk cId="3754613224" sldId="2147375611"/>
            <ac:spMk id="28" creationId="{0D5B9A7E-609B-61CB-6B76-65F108A044FB}"/>
          </ac:spMkLst>
        </pc:spChg>
        <pc:spChg chg="mod">
          <ac:chgData name="Bhushan Madapura [UNext]" userId="2baadad7-7b8e-4632-a62a-dff9a334b569" providerId="ADAL" clId="{F6E155E8-D84C-463E-A3B7-5CF65E1FB393}" dt="2024-08-26T15:14:02.369" v="1379" actId="1076"/>
          <ac:spMkLst>
            <pc:docMk/>
            <pc:sldMk cId="3754613224" sldId="2147375611"/>
            <ac:spMk id="30" creationId="{6A73770E-F6A1-75D7-11EF-CB4EC6F3B336}"/>
          </ac:spMkLst>
        </pc:spChg>
        <pc:spChg chg="mod">
          <ac:chgData name="Bhushan Madapura [UNext]" userId="2baadad7-7b8e-4632-a62a-dff9a334b569" providerId="ADAL" clId="{F6E155E8-D84C-463E-A3B7-5CF65E1FB393}" dt="2024-08-26T15:14:02.369" v="1379" actId="1076"/>
          <ac:spMkLst>
            <pc:docMk/>
            <pc:sldMk cId="3754613224" sldId="2147375611"/>
            <ac:spMk id="31" creationId="{3529665D-D778-71CC-E4C5-628FF603244E}"/>
          </ac:spMkLst>
        </pc:spChg>
        <pc:spChg chg="mod">
          <ac:chgData name="Bhushan Madapura [UNext]" userId="2baadad7-7b8e-4632-a62a-dff9a334b569" providerId="ADAL" clId="{F6E155E8-D84C-463E-A3B7-5CF65E1FB393}" dt="2024-08-26T15:14:02.369" v="1379" actId="1076"/>
          <ac:spMkLst>
            <pc:docMk/>
            <pc:sldMk cId="3754613224" sldId="2147375611"/>
            <ac:spMk id="32" creationId="{1D07999A-0B9E-EABC-79E7-1E3F332E33D8}"/>
          </ac:spMkLst>
        </pc:spChg>
        <pc:spChg chg="mod">
          <ac:chgData name="Bhushan Madapura [UNext]" userId="2baadad7-7b8e-4632-a62a-dff9a334b569" providerId="ADAL" clId="{F6E155E8-D84C-463E-A3B7-5CF65E1FB393}" dt="2024-08-26T15:14:02.369" v="1379" actId="1076"/>
          <ac:spMkLst>
            <pc:docMk/>
            <pc:sldMk cId="3754613224" sldId="2147375611"/>
            <ac:spMk id="33" creationId="{417F16D0-0B89-5C5D-14AF-5F751A829BE1}"/>
          </ac:spMkLst>
        </pc:spChg>
        <pc:spChg chg="mod">
          <ac:chgData name="Bhushan Madapura [UNext]" userId="2baadad7-7b8e-4632-a62a-dff9a334b569" providerId="ADAL" clId="{F6E155E8-D84C-463E-A3B7-5CF65E1FB393}" dt="2024-08-26T15:14:02.369" v="1379" actId="1076"/>
          <ac:spMkLst>
            <pc:docMk/>
            <pc:sldMk cId="3754613224" sldId="2147375611"/>
            <ac:spMk id="34" creationId="{EBCE8487-1B7B-DC4F-4D30-0095CB46F85B}"/>
          </ac:spMkLst>
        </pc:spChg>
        <pc:spChg chg="mod">
          <ac:chgData name="Bhushan Madapura [UNext]" userId="2baadad7-7b8e-4632-a62a-dff9a334b569" providerId="ADAL" clId="{F6E155E8-D84C-463E-A3B7-5CF65E1FB393}" dt="2024-08-26T15:14:02.369" v="1379" actId="1076"/>
          <ac:spMkLst>
            <pc:docMk/>
            <pc:sldMk cId="3754613224" sldId="2147375611"/>
            <ac:spMk id="35" creationId="{6C353EFD-0A51-247D-9F9E-964856BBE9A0}"/>
          </ac:spMkLst>
        </pc:spChg>
        <pc:spChg chg="mod">
          <ac:chgData name="Bhushan Madapura [UNext]" userId="2baadad7-7b8e-4632-a62a-dff9a334b569" providerId="ADAL" clId="{F6E155E8-D84C-463E-A3B7-5CF65E1FB393}" dt="2024-08-26T15:14:02.369" v="1379" actId="1076"/>
          <ac:spMkLst>
            <pc:docMk/>
            <pc:sldMk cId="3754613224" sldId="2147375611"/>
            <ac:spMk id="37" creationId="{B380DB8B-E26A-8E61-2773-43637836E1B1}"/>
          </ac:spMkLst>
        </pc:spChg>
        <pc:spChg chg="mod">
          <ac:chgData name="Bhushan Madapura [UNext]" userId="2baadad7-7b8e-4632-a62a-dff9a334b569" providerId="ADAL" clId="{F6E155E8-D84C-463E-A3B7-5CF65E1FB393}" dt="2024-08-26T15:14:02.369" v="1379" actId="1076"/>
          <ac:spMkLst>
            <pc:docMk/>
            <pc:sldMk cId="3754613224" sldId="2147375611"/>
            <ac:spMk id="39" creationId="{EA3947DC-A4F0-4BBD-41F0-EA78C084B8E8}"/>
          </ac:spMkLst>
        </pc:spChg>
        <pc:spChg chg="mod">
          <ac:chgData name="Bhushan Madapura [UNext]" userId="2baadad7-7b8e-4632-a62a-dff9a334b569" providerId="ADAL" clId="{F6E155E8-D84C-463E-A3B7-5CF65E1FB393}" dt="2024-08-26T15:14:02.369" v="1379" actId="1076"/>
          <ac:spMkLst>
            <pc:docMk/>
            <pc:sldMk cId="3754613224" sldId="2147375611"/>
            <ac:spMk id="40" creationId="{3CF09D77-F139-589A-402B-7F84A005143C}"/>
          </ac:spMkLst>
        </pc:spChg>
        <pc:spChg chg="mod">
          <ac:chgData name="Bhushan Madapura [UNext]" userId="2baadad7-7b8e-4632-a62a-dff9a334b569" providerId="ADAL" clId="{F6E155E8-D84C-463E-A3B7-5CF65E1FB393}" dt="2024-08-26T15:14:02.369" v="1379" actId="1076"/>
          <ac:spMkLst>
            <pc:docMk/>
            <pc:sldMk cId="3754613224" sldId="2147375611"/>
            <ac:spMk id="41" creationId="{DF1C3F24-8703-6BE4-9364-F8F863E7757D}"/>
          </ac:spMkLst>
        </pc:spChg>
        <pc:spChg chg="mod">
          <ac:chgData name="Bhushan Madapura [UNext]" userId="2baadad7-7b8e-4632-a62a-dff9a334b569" providerId="ADAL" clId="{F6E155E8-D84C-463E-A3B7-5CF65E1FB393}" dt="2024-08-26T15:14:02.369" v="1379" actId="1076"/>
          <ac:spMkLst>
            <pc:docMk/>
            <pc:sldMk cId="3754613224" sldId="2147375611"/>
            <ac:spMk id="42" creationId="{1DE81C7A-C97B-97B8-B392-DBCDDA5F8A07}"/>
          </ac:spMkLst>
        </pc:spChg>
        <pc:spChg chg="mod">
          <ac:chgData name="Bhushan Madapura [UNext]" userId="2baadad7-7b8e-4632-a62a-dff9a334b569" providerId="ADAL" clId="{F6E155E8-D84C-463E-A3B7-5CF65E1FB393}" dt="2024-08-26T15:14:02.369" v="1379" actId="1076"/>
          <ac:spMkLst>
            <pc:docMk/>
            <pc:sldMk cId="3754613224" sldId="2147375611"/>
            <ac:spMk id="44" creationId="{30FC6696-8ED2-5800-8AD1-C2F5C1FCEEDC}"/>
          </ac:spMkLst>
        </pc:spChg>
        <pc:spChg chg="mod">
          <ac:chgData name="Bhushan Madapura [UNext]" userId="2baadad7-7b8e-4632-a62a-dff9a334b569" providerId="ADAL" clId="{F6E155E8-D84C-463E-A3B7-5CF65E1FB393}" dt="2024-08-26T15:14:02.369" v="1379" actId="1076"/>
          <ac:spMkLst>
            <pc:docMk/>
            <pc:sldMk cId="3754613224" sldId="2147375611"/>
            <ac:spMk id="46" creationId="{0B8AAE0D-A0CC-6781-4119-45DC8DA00CC2}"/>
          </ac:spMkLst>
        </pc:spChg>
        <pc:spChg chg="mod">
          <ac:chgData name="Bhushan Madapura [UNext]" userId="2baadad7-7b8e-4632-a62a-dff9a334b569" providerId="ADAL" clId="{F6E155E8-D84C-463E-A3B7-5CF65E1FB393}" dt="2024-08-26T15:14:02.369" v="1379" actId="1076"/>
          <ac:spMkLst>
            <pc:docMk/>
            <pc:sldMk cId="3754613224" sldId="2147375611"/>
            <ac:spMk id="47" creationId="{C4AA161E-775B-9704-92E4-4BAC4DDBBBE7}"/>
          </ac:spMkLst>
        </pc:spChg>
        <pc:spChg chg="mod">
          <ac:chgData name="Bhushan Madapura [UNext]" userId="2baadad7-7b8e-4632-a62a-dff9a334b569" providerId="ADAL" clId="{F6E155E8-D84C-463E-A3B7-5CF65E1FB393}" dt="2024-08-26T15:14:02.369" v="1379" actId="1076"/>
          <ac:spMkLst>
            <pc:docMk/>
            <pc:sldMk cId="3754613224" sldId="2147375611"/>
            <ac:spMk id="48" creationId="{CFC8005E-4EBB-D416-EE9D-B49224478123}"/>
          </ac:spMkLst>
        </pc:spChg>
        <pc:grpChg chg="add mod">
          <ac:chgData name="Bhushan Madapura [UNext]" userId="2baadad7-7b8e-4632-a62a-dff9a334b569" providerId="ADAL" clId="{F6E155E8-D84C-463E-A3B7-5CF65E1FB393}" dt="2024-08-26T15:14:14.777" v="1380" actId="207"/>
          <ac:grpSpMkLst>
            <pc:docMk/>
            <pc:sldMk cId="3754613224" sldId="2147375611"/>
            <ac:grpSpMk id="24" creationId="{DCA04876-65F9-DDA2-9E8E-9D570857B2A5}"/>
          </ac:grpSpMkLst>
        </pc:grpChg>
        <pc:grpChg chg="add mod">
          <ac:chgData name="Bhushan Madapura [UNext]" userId="2baadad7-7b8e-4632-a62a-dff9a334b569" providerId="ADAL" clId="{F6E155E8-D84C-463E-A3B7-5CF65E1FB393}" dt="2024-08-26T15:14:14.777" v="1380" actId="207"/>
          <ac:grpSpMkLst>
            <pc:docMk/>
            <pc:sldMk cId="3754613224" sldId="2147375611"/>
            <ac:grpSpMk id="27" creationId="{B808CBE1-9B84-7818-F1B7-F6B6847390C9}"/>
          </ac:grpSpMkLst>
        </pc:grpChg>
        <pc:grpChg chg="mod">
          <ac:chgData name="Bhushan Madapura [UNext]" userId="2baadad7-7b8e-4632-a62a-dff9a334b569" providerId="ADAL" clId="{F6E155E8-D84C-463E-A3B7-5CF65E1FB393}" dt="2024-08-26T15:14:02.369" v="1379" actId="1076"/>
          <ac:grpSpMkLst>
            <pc:docMk/>
            <pc:sldMk cId="3754613224" sldId="2147375611"/>
            <ac:grpSpMk id="29" creationId="{1C95187E-2D4F-6A0D-B336-8B096F1468D7}"/>
          </ac:grpSpMkLst>
        </pc:grpChg>
        <pc:grpChg chg="add mod">
          <ac:chgData name="Bhushan Madapura [UNext]" userId="2baadad7-7b8e-4632-a62a-dff9a334b569" providerId="ADAL" clId="{F6E155E8-D84C-463E-A3B7-5CF65E1FB393}" dt="2024-08-26T15:14:14.777" v="1380" actId="207"/>
          <ac:grpSpMkLst>
            <pc:docMk/>
            <pc:sldMk cId="3754613224" sldId="2147375611"/>
            <ac:grpSpMk id="36" creationId="{687B6C54-1790-E64F-C35E-76DA0084E125}"/>
          </ac:grpSpMkLst>
        </pc:grpChg>
        <pc:grpChg chg="mod">
          <ac:chgData name="Bhushan Madapura [UNext]" userId="2baadad7-7b8e-4632-a62a-dff9a334b569" providerId="ADAL" clId="{F6E155E8-D84C-463E-A3B7-5CF65E1FB393}" dt="2024-08-26T15:14:02.369" v="1379" actId="1076"/>
          <ac:grpSpMkLst>
            <pc:docMk/>
            <pc:sldMk cId="3754613224" sldId="2147375611"/>
            <ac:grpSpMk id="38" creationId="{31961FAE-21E7-F95B-70E1-CB3C7A6E0466}"/>
          </ac:grpSpMkLst>
        </pc:grpChg>
        <pc:grpChg chg="add mod">
          <ac:chgData name="Bhushan Madapura [UNext]" userId="2baadad7-7b8e-4632-a62a-dff9a334b569" providerId="ADAL" clId="{F6E155E8-D84C-463E-A3B7-5CF65E1FB393}" dt="2024-08-26T15:14:14.777" v="1380" actId="207"/>
          <ac:grpSpMkLst>
            <pc:docMk/>
            <pc:sldMk cId="3754613224" sldId="2147375611"/>
            <ac:grpSpMk id="43" creationId="{3B45C904-9ACC-B1CD-AC94-A5F94AF041AF}"/>
          </ac:grpSpMkLst>
        </pc:grpChg>
        <pc:grpChg chg="mod">
          <ac:chgData name="Bhushan Madapura [UNext]" userId="2baadad7-7b8e-4632-a62a-dff9a334b569" providerId="ADAL" clId="{F6E155E8-D84C-463E-A3B7-5CF65E1FB393}" dt="2024-08-26T15:14:02.369" v="1379" actId="1076"/>
          <ac:grpSpMkLst>
            <pc:docMk/>
            <pc:sldMk cId="3754613224" sldId="2147375611"/>
            <ac:grpSpMk id="45" creationId="{6B0F16DB-169E-EC84-058E-2EA7335875D9}"/>
          </ac:grpSpMkLst>
        </pc:grpChg>
        <pc:graphicFrameChg chg="mod">
          <ac:chgData name="Bhushan Madapura [UNext]" userId="2baadad7-7b8e-4632-a62a-dff9a334b569" providerId="ADAL" clId="{F6E155E8-D84C-463E-A3B7-5CF65E1FB393}" dt="2024-08-26T15:11:59.300" v="1339"/>
          <ac:graphicFrameMkLst>
            <pc:docMk/>
            <pc:sldMk cId="3754613224" sldId="2147375611"/>
            <ac:graphicFrameMk id="7" creationId="{3583FF9E-539E-FE29-E73B-3EF7E093601C}"/>
          </ac:graphicFrameMkLst>
        </pc:graphicFrameChg>
        <pc:picChg chg="del">
          <ac:chgData name="Bhushan Madapura [UNext]" userId="2baadad7-7b8e-4632-a62a-dff9a334b569" providerId="ADAL" clId="{F6E155E8-D84C-463E-A3B7-5CF65E1FB393}" dt="2024-08-26T15:11:14.539" v="1030" actId="478"/>
          <ac:picMkLst>
            <pc:docMk/>
            <pc:sldMk cId="3754613224" sldId="2147375611"/>
            <ac:picMk id="2" creationId="{D0FBC2C9-FE71-44D5-391E-1BAA2958F5EE}"/>
          </ac:picMkLst>
        </pc:picChg>
        <pc:picChg chg="add mod">
          <ac:chgData name="Bhushan Madapura [UNext]" userId="2baadad7-7b8e-4632-a62a-dff9a334b569" providerId="ADAL" clId="{F6E155E8-D84C-463E-A3B7-5CF65E1FB393}" dt="2024-08-26T15:11:19.640" v="1032" actId="1076"/>
          <ac:picMkLst>
            <pc:docMk/>
            <pc:sldMk cId="3754613224" sldId="2147375611"/>
            <ac:picMk id="5" creationId="{B5EEB56D-B388-3B36-90D7-E1D1797C4F6C}"/>
          </ac:picMkLst>
        </pc:picChg>
      </pc:sldChg>
      <pc:sldChg chg="add del">
        <pc:chgData name="Bhushan Madapura [UNext]" userId="2baadad7-7b8e-4632-a62a-dff9a334b569" providerId="ADAL" clId="{F6E155E8-D84C-463E-A3B7-5CF65E1FB393}" dt="2024-08-26T15:11:05.550" v="1029"/>
        <pc:sldMkLst>
          <pc:docMk/>
          <pc:sldMk cId="433381282" sldId="2147375612"/>
        </pc:sldMkLst>
      </pc:sldChg>
      <pc:sldChg chg="addSp delSp modSp add mod">
        <pc:chgData name="Bhushan Madapura [UNext]" userId="2baadad7-7b8e-4632-a62a-dff9a334b569" providerId="ADAL" clId="{F6E155E8-D84C-463E-A3B7-5CF65E1FB393}" dt="2024-08-26T15:14:52.931" v="1405" actId="207"/>
        <pc:sldMkLst>
          <pc:docMk/>
          <pc:sldMk cId="660662221" sldId="2147375612"/>
        </pc:sldMkLst>
        <pc:spChg chg="mod">
          <ac:chgData name="Bhushan Madapura [UNext]" userId="2baadad7-7b8e-4632-a62a-dff9a334b569" providerId="ADAL" clId="{F6E155E8-D84C-463E-A3B7-5CF65E1FB393}" dt="2024-08-26T15:14:41.582" v="1402" actId="20577"/>
          <ac:spMkLst>
            <pc:docMk/>
            <pc:sldMk cId="660662221" sldId="2147375612"/>
            <ac:spMk id="3" creationId="{C02D07F7-B946-BB66-E6EA-DD92C38B1926}"/>
          </ac:spMkLst>
        </pc:spChg>
        <pc:picChg chg="add mod">
          <ac:chgData name="Bhushan Madapura [UNext]" userId="2baadad7-7b8e-4632-a62a-dff9a334b569" providerId="ADAL" clId="{F6E155E8-D84C-463E-A3B7-5CF65E1FB393}" dt="2024-08-26T15:14:52.931" v="1405" actId="207"/>
          <ac:picMkLst>
            <pc:docMk/>
            <pc:sldMk cId="660662221" sldId="2147375612"/>
            <ac:picMk id="2" creationId="{05221367-599F-F73C-4BD3-0C82C72014FC}"/>
          </ac:picMkLst>
        </pc:picChg>
        <pc:picChg chg="del">
          <ac:chgData name="Bhushan Madapura [UNext]" userId="2baadad7-7b8e-4632-a62a-dff9a334b569" providerId="ADAL" clId="{F6E155E8-D84C-463E-A3B7-5CF65E1FB393}" dt="2024-08-26T15:14:44.384" v="1403" actId="478"/>
          <ac:picMkLst>
            <pc:docMk/>
            <pc:sldMk cId="660662221" sldId="2147375612"/>
            <ac:picMk id="4" creationId="{B5F8A401-110E-E4BD-2FD5-DBD699116CE7}"/>
          </ac:picMkLst>
        </pc:picChg>
      </pc:sldChg>
      <pc:sldChg chg="addSp delSp modSp add mod">
        <pc:chgData name="Bhushan Madapura [UNext]" userId="2baadad7-7b8e-4632-a62a-dff9a334b569" providerId="ADAL" clId="{F6E155E8-D84C-463E-A3B7-5CF65E1FB393}" dt="2024-08-26T15:16:32.781" v="1533" actId="122"/>
        <pc:sldMkLst>
          <pc:docMk/>
          <pc:sldMk cId="1148838763" sldId="2147375613"/>
        </pc:sldMkLst>
        <pc:spChg chg="mod">
          <ac:chgData name="Bhushan Madapura [UNext]" userId="2baadad7-7b8e-4632-a62a-dff9a334b569" providerId="ADAL" clId="{F6E155E8-D84C-463E-A3B7-5CF65E1FB393}" dt="2024-08-26T15:15:48.857" v="1485" actId="948"/>
          <ac:spMkLst>
            <pc:docMk/>
            <pc:sldMk cId="1148838763" sldId="2147375613"/>
            <ac:spMk id="3" creationId="{CEA128C4-A0BC-A895-713C-306E7FF62894}"/>
          </ac:spMkLst>
        </pc:spChg>
        <pc:spChg chg="add del mod modVis">
          <ac:chgData name="Bhushan Madapura [UNext]" userId="2baadad7-7b8e-4632-a62a-dff9a334b569" providerId="ADAL" clId="{F6E155E8-D84C-463E-A3B7-5CF65E1FB393}" dt="2024-08-26T15:15:47.610" v="1454"/>
          <ac:spMkLst>
            <pc:docMk/>
            <pc:sldMk cId="1148838763" sldId="2147375613"/>
            <ac:spMk id="6" creationId="{7A533F93-1145-78FC-44EC-2D1FF0070EC8}"/>
          </ac:spMkLst>
        </pc:spChg>
        <pc:spChg chg="add del mod modVis">
          <ac:chgData name="Bhushan Madapura [UNext]" userId="2baadad7-7b8e-4632-a62a-dff9a334b569" providerId="ADAL" clId="{F6E155E8-D84C-463E-A3B7-5CF65E1FB393}" dt="2024-08-26T15:15:48.320" v="1481"/>
          <ac:spMkLst>
            <pc:docMk/>
            <pc:sldMk cId="1148838763" sldId="2147375613"/>
            <ac:spMk id="8" creationId="{D10124C6-6D24-43E2-53F9-F1CAF3218B04}"/>
          </ac:spMkLst>
        </pc:spChg>
        <pc:spChg chg="add del mod modVis">
          <ac:chgData name="Bhushan Madapura [UNext]" userId="2baadad7-7b8e-4632-a62a-dff9a334b569" providerId="ADAL" clId="{F6E155E8-D84C-463E-A3B7-5CF65E1FB393}" dt="2024-08-26T15:15:48.904" v="1507"/>
          <ac:spMkLst>
            <pc:docMk/>
            <pc:sldMk cId="1148838763" sldId="2147375613"/>
            <ac:spMk id="9" creationId="{9119CDCB-874F-9FE0-026A-9813546EEE2D}"/>
          </ac:spMkLst>
        </pc:spChg>
        <pc:spChg chg="add mod">
          <ac:chgData name="Bhushan Madapura [UNext]" userId="2baadad7-7b8e-4632-a62a-dff9a334b569" providerId="ADAL" clId="{F6E155E8-D84C-463E-A3B7-5CF65E1FB393}" dt="2024-08-26T15:16:21.486" v="1532" actId="207"/>
          <ac:spMkLst>
            <pc:docMk/>
            <pc:sldMk cId="1148838763" sldId="2147375613"/>
            <ac:spMk id="11" creationId="{8CC1343B-2E39-FEFF-8FF6-46822F18B432}"/>
          </ac:spMkLst>
        </pc:spChg>
        <pc:spChg chg="add mod">
          <ac:chgData name="Bhushan Madapura [UNext]" userId="2baadad7-7b8e-4632-a62a-dff9a334b569" providerId="ADAL" clId="{F6E155E8-D84C-463E-A3B7-5CF65E1FB393}" dt="2024-08-26T15:16:32.781" v="1533" actId="122"/>
          <ac:spMkLst>
            <pc:docMk/>
            <pc:sldMk cId="1148838763" sldId="2147375613"/>
            <ac:spMk id="12" creationId="{5A873A1A-E63F-91AE-7D43-ED0F86870147}"/>
          </ac:spMkLst>
        </pc:spChg>
        <pc:spChg chg="del">
          <ac:chgData name="Bhushan Madapura [UNext]" userId="2baadad7-7b8e-4632-a62a-dff9a334b569" providerId="ADAL" clId="{F6E155E8-D84C-463E-A3B7-5CF65E1FB393}" dt="2024-08-26T15:15:37.243" v="1413" actId="478"/>
          <ac:spMkLst>
            <pc:docMk/>
            <pc:sldMk cId="1148838763" sldId="2147375613"/>
            <ac:spMk id="18" creationId="{6C73795A-BE20-7075-E9C6-6F145CE60794}"/>
          </ac:spMkLst>
        </pc:spChg>
        <pc:spChg chg="del">
          <ac:chgData name="Bhushan Madapura [UNext]" userId="2baadad7-7b8e-4632-a62a-dff9a334b569" providerId="ADAL" clId="{F6E155E8-D84C-463E-A3B7-5CF65E1FB393}" dt="2024-08-26T15:15:37.243" v="1413" actId="478"/>
          <ac:spMkLst>
            <pc:docMk/>
            <pc:sldMk cId="1148838763" sldId="2147375613"/>
            <ac:spMk id="19" creationId="{A3E2F4D1-4417-E244-3DB9-A6FF5866A342}"/>
          </ac:spMkLst>
        </pc:spChg>
        <pc:spChg chg="del">
          <ac:chgData name="Bhushan Madapura [UNext]" userId="2baadad7-7b8e-4632-a62a-dff9a334b569" providerId="ADAL" clId="{F6E155E8-D84C-463E-A3B7-5CF65E1FB393}" dt="2024-08-26T15:15:37.243" v="1413" actId="478"/>
          <ac:spMkLst>
            <pc:docMk/>
            <pc:sldMk cId="1148838763" sldId="2147375613"/>
            <ac:spMk id="20" creationId="{3EBEB0AC-D407-44FD-A74F-90F67F3D13C3}"/>
          </ac:spMkLst>
        </pc:spChg>
        <pc:spChg chg="del">
          <ac:chgData name="Bhushan Madapura [UNext]" userId="2baadad7-7b8e-4632-a62a-dff9a334b569" providerId="ADAL" clId="{F6E155E8-D84C-463E-A3B7-5CF65E1FB393}" dt="2024-08-26T15:15:37.243" v="1413" actId="478"/>
          <ac:spMkLst>
            <pc:docMk/>
            <pc:sldMk cId="1148838763" sldId="2147375613"/>
            <ac:spMk id="21" creationId="{DF8FD767-7EE2-8BA3-9320-45A7293391FF}"/>
          </ac:spMkLst>
        </pc:spChg>
        <pc:spChg chg="del">
          <ac:chgData name="Bhushan Madapura [UNext]" userId="2baadad7-7b8e-4632-a62a-dff9a334b569" providerId="ADAL" clId="{F6E155E8-D84C-463E-A3B7-5CF65E1FB393}" dt="2024-08-26T15:15:37.243" v="1413" actId="478"/>
          <ac:spMkLst>
            <pc:docMk/>
            <pc:sldMk cId="1148838763" sldId="2147375613"/>
            <ac:spMk id="22" creationId="{9289516E-B769-4A13-DD90-39AC62DED9BD}"/>
          </ac:spMkLst>
        </pc:spChg>
        <pc:spChg chg="del">
          <ac:chgData name="Bhushan Madapura [UNext]" userId="2baadad7-7b8e-4632-a62a-dff9a334b569" providerId="ADAL" clId="{F6E155E8-D84C-463E-A3B7-5CF65E1FB393}" dt="2024-08-26T15:15:37.243" v="1413" actId="478"/>
          <ac:spMkLst>
            <pc:docMk/>
            <pc:sldMk cId="1148838763" sldId="2147375613"/>
            <ac:spMk id="23" creationId="{4461DDA7-0DFB-87EE-DF38-AA6219713C1B}"/>
          </ac:spMkLst>
        </pc:spChg>
        <pc:grpChg chg="del">
          <ac:chgData name="Bhushan Madapura [UNext]" userId="2baadad7-7b8e-4632-a62a-dff9a334b569" providerId="ADAL" clId="{F6E155E8-D84C-463E-A3B7-5CF65E1FB393}" dt="2024-08-26T15:15:53.458" v="1510" actId="478"/>
          <ac:grpSpMkLst>
            <pc:docMk/>
            <pc:sldMk cId="1148838763" sldId="2147375613"/>
            <ac:grpSpMk id="24" creationId="{DCA04876-65F9-DDA2-9E8E-9D570857B2A5}"/>
          </ac:grpSpMkLst>
        </pc:grpChg>
        <pc:grpChg chg="del mod">
          <ac:chgData name="Bhushan Madapura [UNext]" userId="2baadad7-7b8e-4632-a62a-dff9a334b569" providerId="ADAL" clId="{F6E155E8-D84C-463E-A3B7-5CF65E1FB393}" dt="2024-08-26T15:15:53.458" v="1510" actId="478"/>
          <ac:grpSpMkLst>
            <pc:docMk/>
            <pc:sldMk cId="1148838763" sldId="2147375613"/>
            <ac:grpSpMk id="27" creationId="{B808CBE1-9B84-7818-F1B7-F6B6847390C9}"/>
          </ac:grpSpMkLst>
        </pc:grpChg>
        <pc:grpChg chg="del">
          <ac:chgData name="Bhushan Madapura [UNext]" userId="2baadad7-7b8e-4632-a62a-dff9a334b569" providerId="ADAL" clId="{F6E155E8-D84C-463E-A3B7-5CF65E1FB393}" dt="2024-08-26T15:15:53.458" v="1510" actId="478"/>
          <ac:grpSpMkLst>
            <pc:docMk/>
            <pc:sldMk cId="1148838763" sldId="2147375613"/>
            <ac:grpSpMk id="36" creationId="{687B6C54-1790-E64F-C35E-76DA0084E125}"/>
          </ac:grpSpMkLst>
        </pc:grpChg>
        <pc:grpChg chg="del">
          <ac:chgData name="Bhushan Madapura [UNext]" userId="2baadad7-7b8e-4632-a62a-dff9a334b569" providerId="ADAL" clId="{F6E155E8-D84C-463E-A3B7-5CF65E1FB393}" dt="2024-08-26T15:15:53.458" v="1510" actId="478"/>
          <ac:grpSpMkLst>
            <pc:docMk/>
            <pc:sldMk cId="1148838763" sldId="2147375613"/>
            <ac:grpSpMk id="43" creationId="{3B45C904-9ACC-B1CD-AC94-A5F94AF041AF}"/>
          </ac:grpSpMkLst>
        </pc:grpChg>
        <pc:graphicFrameChg chg="mod">
          <ac:chgData name="Bhushan Madapura [UNext]" userId="2baadad7-7b8e-4632-a62a-dff9a334b569" providerId="ADAL" clId="{F6E155E8-D84C-463E-A3B7-5CF65E1FB393}" dt="2024-08-26T15:15:48.904" v="1509"/>
          <ac:graphicFrameMkLst>
            <pc:docMk/>
            <pc:sldMk cId="1148838763" sldId="2147375613"/>
            <ac:graphicFrameMk id="7" creationId="{3583FF9E-539E-FE29-E73B-3EF7E093601C}"/>
          </ac:graphicFrameMkLst>
        </pc:graphicFrameChg>
        <pc:picChg chg="add mod">
          <ac:chgData name="Bhushan Madapura [UNext]" userId="2baadad7-7b8e-4632-a62a-dff9a334b569" providerId="ADAL" clId="{F6E155E8-D84C-463E-A3B7-5CF65E1FB393}" dt="2024-08-26T15:15:31.036" v="1412" actId="207"/>
          <ac:picMkLst>
            <pc:docMk/>
            <pc:sldMk cId="1148838763" sldId="2147375613"/>
            <ac:picMk id="2" creationId="{09B39B69-AA92-EAA5-718F-24380CF24656}"/>
          </ac:picMkLst>
        </pc:picChg>
        <pc:picChg chg="del">
          <ac:chgData name="Bhushan Madapura [UNext]" userId="2baadad7-7b8e-4632-a62a-dff9a334b569" providerId="ADAL" clId="{F6E155E8-D84C-463E-A3B7-5CF65E1FB393}" dt="2024-08-26T15:15:09.941" v="1407" actId="478"/>
          <ac:picMkLst>
            <pc:docMk/>
            <pc:sldMk cId="1148838763" sldId="2147375613"/>
            <ac:picMk id="5" creationId="{B5EEB56D-B388-3B36-90D7-E1D1797C4F6C}"/>
          </ac:picMkLst>
        </pc:picChg>
      </pc:sldChg>
      <pc:sldChg chg="addSp delSp modSp add mod">
        <pc:chgData name="Bhushan Madapura [UNext]" userId="2baadad7-7b8e-4632-a62a-dff9a334b569" providerId="ADAL" clId="{F6E155E8-D84C-463E-A3B7-5CF65E1FB393}" dt="2024-08-26T15:18:14.699" v="1565" actId="20577"/>
        <pc:sldMkLst>
          <pc:docMk/>
          <pc:sldMk cId="3865850111" sldId="2147375614"/>
        </pc:sldMkLst>
        <pc:spChg chg="mod">
          <ac:chgData name="Bhushan Madapura [UNext]" userId="2baadad7-7b8e-4632-a62a-dff9a334b569" providerId="ADAL" clId="{F6E155E8-D84C-463E-A3B7-5CF65E1FB393}" dt="2024-08-26T15:16:59.035" v="1542" actId="948"/>
          <ac:spMkLst>
            <pc:docMk/>
            <pc:sldMk cId="3865850111" sldId="2147375614"/>
            <ac:spMk id="3" creationId="{CEA128C4-A0BC-A895-713C-306E7FF62894}"/>
          </ac:spMkLst>
        </pc:spChg>
        <pc:spChg chg="add mod">
          <ac:chgData name="Bhushan Madapura [UNext]" userId="2baadad7-7b8e-4632-a62a-dff9a334b569" providerId="ADAL" clId="{F6E155E8-D84C-463E-A3B7-5CF65E1FB393}" dt="2024-08-26T15:18:14.699" v="1565" actId="20577"/>
          <ac:spMkLst>
            <pc:docMk/>
            <pc:sldMk cId="3865850111" sldId="2147375614"/>
            <ac:spMk id="6" creationId="{AC2F88D2-81D4-FAD4-568E-A3F495B06411}"/>
          </ac:spMkLst>
        </pc:spChg>
        <pc:spChg chg="del">
          <ac:chgData name="Bhushan Madapura [UNext]" userId="2baadad7-7b8e-4632-a62a-dff9a334b569" providerId="ADAL" clId="{F6E155E8-D84C-463E-A3B7-5CF65E1FB393}" dt="2024-08-26T15:17:18.476" v="1549" actId="478"/>
          <ac:spMkLst>
            <pc:docMk/>
            <pc:sldMk cId="3865850111" sldId="2147375614"/>
            <ac:spMk id="11" creationId="{8CC1343B-2E39-FEFF-8FF6-46822F18B432}"/>
          </ac:spMkLst>
        </pc:spChg>
        <pc:spChg chg="del">
          <ac:chgData name="Bhushan Madapura [UNext]" userId="2baadad7-7b8e-4632-a62a-dff9a334b569" providerId="ADAL" clId="{F6E155E8-D84C-463E-A3B7-5CF65E1FB393}" dt="2024-08-26T15:17:18.476" v="1549" actId="478"/>
          <ac:spMkLst>
            <pc:docMk/>
            <pc:sldMk cId="3865850111" sldId="2147375614"/>
            <ac:spMk id="12" creationId="{5A873A1A-E63F-91AE-7D43-ED0F86870147}"/>
          </ac:spMkLst>
        </pc:spChg>
        <pc:graphicFrameChg chg="mod">
          <ac:chgData name="Bhushan Madapura [UNext]" userId="2baadad7-7b8e-4632-a62a-dff9a334b569" providerId="ADAL" clId="{F6E155E8-D84C-463E-A3B7-5CF65E1FB393}" dt="2024-08-26T15:16:59.048" v="1544"/>
          <ac:graphicFrameMkLst>
            <pc:docMk/>
            <pc:sldMk cId="3865850111" sldId="2147375614"/>
            <ac:graphicFrameMk id="7" creationId="{3583FF9E-539E-FE29-E73B-3EF7E093601C}"/>
          </ac:graphicFrameMkLst>
        </pc:graphicFrameChg>
        <pc:picChg chg="del">
          <ac:chgData name="Bhushan Madapura [UNext]" userId="2baadad7-7b8e-4632-a62a-dff9a334b569" providerId="ADAL" clId="{F6E155E8-D84C-463E-A3B7-5CF65E1FB393}" dt="2024-08-26T15:17:07.109" v="1545" actId="478"/>
          <ac:picMkLst>
            <pc:docMk/>
            <pc:sldMk cId="3865850111" sldId="2147375614"/>
            <ac:picMk id="2" creationId="{09B39B69-AA92-EAA5-718F-24380CF24656}"/>
          </ac:picMkLst>
        </pc:picChg>
        <pc:picChg chg="add mod">
          <ac:chgData name="Bhushan Madapura [UNext]" userId="2baadad7-7b8e-4632-a62a-dff9a334b569" providerId="ADAL" clId="{F6E155E8-D84C-463E-A3B7-5CF65E1FB393}" dt="2024-08-26T15:17:14.481" v="1548" actId="207"/>
          <ac:picMkLst>
            <pc:docMk/>
            <pc:sldMk cId="3865850111" sldId="2147375614"/>
            <ac:picMk id="5" creationId="{4C05FBB4-1D96-ED51-AB17-618E4D4052D9}"/>
          </ac:picMkLst>
        </pc:picChg>
      </pc:sldChg>
      <pc:sldMasterChg chg="delSldLayout">
        <pc:chgData name="Bhushan Madapura [UNext]" userId="2baadad7-7b8e-4632-a62a-dff9a334b569" providerId="ADAL" clId="{F6E155E8-D84C-463E-A3B7-5CF65E1FB393}" dt="2024-08-26T15:18:21.903" v="1573" actId="47"/>
        <pc:sldMasterMkLst>
          <pc:docMk/>
          <pc:sldMasterMk cId="2597032904" sldId="2147483648"/>
        </pc:sldMasterMkLst>
        <pc:sldLayoutChg chg="del">
          <pc:chgData name="Bhushan Madapura [UNext]" userId="2baadad7-7b8e-4632-a62a-dff9a334b569" providerId="ADAL" clId="{F6E155E8-D84C-463E-A3B7-5CF65E1FB393}" dt="2024-08-26T15:18:21.903" v="1573" actId="47"/>
          <pc:sldLayoutMkLst>
            <pc:docMk/>
            <pc:sldMasterMk cId="2597032904" sldId="2147483648"/>
            <pc:sldLayoutMk cId="351042113" sldId="214748366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9/6/2024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06/09/2024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5.jpe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43.jpeg"/><Relationship Id="rId3" Type="http://schemas.openxmlformats.org/officeDocument/2006/relationships/oleObject" Target="../embeddings/oleObject13.bin"/><Relationship Id="rId7" Type="http://schemas.openxmlformats.org/officeDocument/2006/relationships/image" Target="../media/image42.jpe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jpe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6.jpe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0.jpe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1.jpe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#3</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18289"/>
            <a:ext cx="8299182" cy="523220"/>
          </a:xfrm>
          <a:prstGeom prst="rect">
            <a:avLst/>
          </a:prstGeom>
          <a:noFill/>
        </p:spPr>
        <p:txBody>
          <a:bodyPr wrap="square" rtlCol="0">
            <a:spAutoFit/>
          </a:bodyPr>
          <a:lstStyle/>
          <a:p>
            <a:r>
              <a:rPr lang="en-US" sz="2800" b="1" dirty="0">
                <a:solidFill>
                  <a:schemeClr val="bg1"/>
                </a:solidFill>
              </a:rPr>
              <a:t>PREETI PALLAVI</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06-Sept-2024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345985"/>
            <a:ext cx="5653806" cy="4708306"/>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1-tier architecture: when presentation,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appln</a:t>
            </a:r>
            <a:r>
              <a:rPr lang="en-US" sz="1800" dirty="0">
                <a:effectLst/>
                <a:latin typeface="Calibri" panose="020F0502020204030204" pitchFamily="34" charset="0"/>
                <a:ea typeface="Calibri" panose="020F0502020204030204" pitchFamily="34" charset="0"/>
                <a:cs typeface="Times New Roman" panose="02020603050405020304" pitchFamily="18" charset="0"/>
              </a:rPr>
              <a:t> &amp; data layer – all 3 layers available at one place , Example: calculator, notepad (appl logic, database all in 1 place)</a:t>
            </a: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2-tier architecture: when the appl &amp;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pres</a:t>
            </a:r>
            <a:r>
              <a:rPr lang="en-US" sz="1800" dirty="0">
                <a:effectLst/>
                <a:latin typeface="Calibri" panose="020F0502020204030204" pitchFamily="34" charset="0"/>
                <a:ea typeface="Calibri" panose="020F0502020204030204" pitchFamily="34" charset="0"/>
                <a:cs typeface="Times New Roman" panose="02020603050405020304" pitchFamily="18" charset="0"/>
              </a:rPr>
              <a:t> layer available at 1 place, data layer available at another place, Example: mcd, dominos,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kfc</a:t>
            </a:r>
            <a:r>
              <a:rPr lang="en-US" sz="1800" dirty="0">
                <a:effectLst/>
                <a:latin typeface="Calibri" panose="020F0502020204030204" pitchFamily="34" charset="0"/>
                <a:ea typeface="Calibri" panose="020F0502020204030204" pitchFamily="34" charset="0"/>
                <a:cs typeface="Times New Roman" panose="02020603050405020304" pitchFamily="18" charset="0"/>
              </a:rPr>
              <a:t> in multiple locations  </a:t>
            </a: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3-tier arch: when all 3 layers are separated , example: any website, why?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cuz</a:t>
            </a:r>
            <a:r>
              <a:rPr lang="en-US" sz="1800" dirty="0">
                <a:effectLst/>
                <a:latin typeface="Calibri" panose="020F0502020204030204" pitchFamily="34" charset="0"/>
                <a:ea typeface="Calibri" panose="020F0502020204030204" pitchFamily="34" charset="0"/>
                <a:cs typeface="Times New Roman" panose="02020603050405020304" pitchFamily="18" charset="0"/>
              </a:rPr>
              <a:t> of dynamic nature of appl</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Extension: n-tier arch , ex: Instagram – multiple clients, multiple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pres</a:t>
            </a:r>
            <a:r>
              <a:rPr lang="en-US" sz="1800" dirty="0">
                <a:effectLst/>
                <a:latin typeface="Calibri" panose="020F0502020204030204" pitchFamily="34" charset="0"/>
                <a:ea typeface="Calibri" panose="020F0502020204030204" pitchFamily="34" charset="0"/>
                <a:cs typeface="Times New Roman" panose="02020603050405020304" pitchFamily="18" charset="0"/>
              </a:rPr>
              <a:t> layers</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506676" y="1463040"/>
            <a:ext cx="5578375" cy="459125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4098" name="Picture 2" descr="Tier 1">
            <a:extLst>
              <a:ext uri="{FF2B5EF4-FFF2-40B4-BE49-F238E27FC236}">
                <a16:creationId xmlns:a16="http://schemas.microsoft.com/office/drawing/2014/main" id="{413D6C2C-439B-7E5A-5B2A-1CD719664C7F}"/>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506675" y="2189747"/>
            <a:ext cx="5578375" cy="3137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None/>
            </a:pPr>
            <a:r>
              <a:rPr lang="en-US" sz="2000" dirty="0"/>
              <a:t>Understanding what is Azure DevOps, Azure VM, what is build management tool and how to use it, how to create .</a:t>
            </a:r>
            <a:r>
              <a:rPr lang="en-US" sz="2000" dirty="0" err="1"/>
              <a:t>yml</a:t>
            </a:r>
            <a:r>
              <a:rPr lang="en-US" sz="2000" dirty="0"/>
              <a:t> file and pom.xml file and check the build status.</a:t>
            </a:r>
          </a:p>
          <a:p>
            <a:pPr marL="0" indent="0">
              <a:buNone/>
            </a:pPr>
            <a:r>
              <a:rPr lang="en-US" sz="2000" dirty="0"/>
              <a:t>Initially got errors but then took time to mention the configurations carefully and then, it worked successfully.</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29848"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7170" name="Picture 2" descr="Cadena de herramientas de DevOps - Cloud Adoption Framework | Microsoft ...">
            <a:extLst>
              <a:ext uri="{FF2B5EF4-FFF2-40B4-BE49-F238E27FC236}">
                <a16:creationId xmlns:a16="http://schemas.microsoft.com/office/drawing/2014/main" id="{FA27044A-C57E-6DD4-B10F-C66C35FB49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78298" y="2132115"/>
            <a:ext cx="5653806" cy="3292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0" i="0" dirty="0">
                <a:effectLst/>
                <a:latin typeface="Roboto" panose="02000000000000000000" pitchFamily="2" charset="0"/>
              </a:rPr>
              <a:t>CI And CD is the practice of automating the integration of code changes from multiple developers into a single codebase. It is a software development practice where the developers commit their work frequently to the central code repository (</a:t>
            </a:r>
            <a:r>
              <a:rPr lang="en-US" sz="2400" b="0" i="0" dirty="0" err="1">
                <a:effectLst/>
                <a:latin typeface="Roboto" panose="02000000000000000000" pitchFamily="2" charset="0"/>
              </a:rPr>
              <a:t>Github</a:t>
            </a:r>
            <a:r>
              <a:rPr lang="en-US" sz="2400" b="0" i="0" dirty="0">
                <a:effectLst/>
                <a:latin typeface="Roboto" panose="02000000000000000000" pitchFamily="2" charset="0"/>
              </a:rPr>
              <a:t> or Stash). Then there are automated tools that build the newly committed code and do a code review, </a:t>
            </a:r>
            <a:r>
              <a:rPr lang="en-US" sz="2400" b="0" i="0" dirty="0" err="1">
                <a:effectLst/>
                <a:latin typeface="Roboto" panose="02000000000000000000" pitchFamily="2" charset="0"/>
              </a:rPr>
              <a:t>etc</a:t>
            </a:r>
            <a:r>
              <a:rPr lang="en-US" sz="2400" b="0" i="0" dirty="0">
                <a:effectLst/>
                <a:latin typeface="Roboto" panose="02000000000000000000" pitchFamily="2" charset="0"/>
              </a:rPr>
              <a:t> as required upon integration.</a:t>
            </a:r>
          </a:p>
          <a:p>
            <a:pPr marL="0" indent="0">
              <a:buNone/>
            </a:pPr>
            <a:r>
              <a:rPr lang="en-US" sz="2400" dirty="0">
                <a:latin typeface="Roboto" panose="02000000000000000000" pitchFamily="2" charset="0"/>
              </a:rPr>
              <a:t>Need to remember these concepts</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146" name="Picture 2" descr="What is CICD Pipeline? Explanation of CICD Pipeline along with Examples ...">
            <a:extLst>
              <a:ext uri="{FF2B5EF4-FFF2-40B4-BE49-F238E27FC236}">
                <a16:creationId xmlns:a16="http://schemas.microsoft.com/office/drawing/2014/main" id="{17069D46-4BA9-0599-BD05-E196CB500DBD}"/>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400799" y="1860992"/>
            <a:ext cx="5434988" cy="4076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83133" y="1294298"/>
            <a:ext cx="5653806" cy="5260506"/>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107000"/>
              </a:lnSpc>
              <a:spcBef>
                <a:spcPts val="0"/>
              </a:spcBef>
              <a:spcAft>
                <a:spcPts val="0"/>
              </a:spcAft>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New concepts in API </a:t>
            </a:r>
          </a:p>
          <a:p>
            <a:pPr marL="0" marR="0" indent="0">
              <a:lnSpc>
                <a:spcPct val="107000"/>
              </a:lnSpc>
              <a:spcBef>
                <a:spcPts val="0"/>
              </a:spcBef>
              <a:spcAft>
                <a:spcPts val="0"/>
              </a:spcAft>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2 types of API: </a:t>
            </a:r>
          </a:p>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Rest</a:t>
            </a:r>
            <a:r>
              <a:rPr lang="en-US" sz="2000" dirty="0">
                <a:effectLst/>
                <a:latin typeface="Calibri" panose="020F0502020204030204" pitchFamily="34" charset="0"/>
                <a:ea typeface="Calibri" panose="020F0502020204030204" pitchFamily="34" charset="0"/>
                <a:cs typeface="Times New Roman" panose="02020603050405020304" pitchFamily="18" charset="0"/>
              </a:rPr>
              <a:t> (representational state transfer): faster data transfer rate, less secure than soap</a:t>
            </a:r>
          </a:p>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Soap</a:t>
            </a:r>
            <a:r>
              <a:rPr lang="en-US" sz="2000" dirty="0">
                <a:effectLst/>
                <a:latin typeface="Calibri" panose="020F0502020204030204" pitchFamily="34" charset="0"/>
                <a:ea typeface="Calibri" panose="020F0502020204030204" pitchFamily="34" charset="0"/>
                <a:cs typeface="Times New Roman" panose="02020603050405020304" pitchFamily="18" charset="0"/>
              </a:rPr>
              <a:t> (simple object access protocol): slower data transfer rate, more secure than rest (banking)</a:t>
            </a:r>
          </a:p>
          <a:p>
            <a:pPr marL="0" marR="0" indent="0">
              <a:lnSpc>
                <a:spcPct val="107000"/>
              </a:lnSpc>
              <a:spcBef>
                <a:spcPts val="0"/>
              </a:spcBef>
              <a:spcAft>
                <a:spcPts val="0"/>
              </a:spcAft>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Stateful application</a:t>
            </a:r>
            <a:r>
              <a:rPr lang="en-US" sz="2000" dirty="0">
                <a:effectLst/>
                <a:latin typeface="Calibri" panose="020F0502020204030204" pitchFamily="34" charset="0"/>
                <a:ea typeface="Calibri" panose="020F0502020204030204" pitchFamily="34" charset="0"/>
                <a:cs typeface="Times New Roman" panose="02020603050405020304" pitchFamily="18" charset="0"/>
              </a:rPr>
              <a:t>: the state of a server memory in a browser (cache/cookies) is set to true, Data is saved in browser, hackers hack server memory, not database , so database is few, servers are in millions</a:t>
            </a:r>
          </a:p>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Stateless application</a:t>
            </a:r>
            <a:r>
              <a:rPr lang="en-US" sz="2000" dirty="0">
                <a:effectLst/>
                <a:latin typeface="Calibri" panose="020F0502020204030204" pitchFamily="34" charset="0"/>
                <a:ea typeface="Calibri" panose="020F0502020204030204" pitchFamily="34" charset="0"/>
                <a:cs typeface="Times New Roman" panose="02020603050405020304" pitchFamily="18" charset="0"/>
              </a:rPr>
              <a:t>: the state of a server memory in a browser (cache/cookies) is set to false, works on session id which changes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everytime</a:t>
            </a:r>
            <a:r>
              <a:rPr lang="en-US" sz="2000" dirty="0">
                <a:effectLst/>
                <a:latin typeface="Calibri" panose="020F0502020204030204" pitchFamily="34" charset="0"/>
                <a:ea typeface="Calibri" panose="020F0502020204030204" pitchFamily="34" charset="0"/>
                <a:cs typeface="Times New Roman" panose="02020603050405020304" pitchFamily="18" charset="0"/>
              </a:rPr>
              <a:t>, and sessions expire in 2mins</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5122" name="Picture 2" descr="What Is REST API? | RESTful API Tutorial For Beginners | Edureka (2022)">
            <a:extLst>
              <a:ext uri="{FF2B5EF4-FFF2-40B4-BE49-F238E27FC236}">
                <a16:creationId xmlns:a16="http://schemas.microsoft.com/office/drawing/2014/main" id="{EACF5F25-9798-6FAD-326A-942A542C5A2F}"/>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400799" y="2669704"/>
            <a:ext cx="5325829" cy="2316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Practice the learnings, create projects and implement CI/CD pipelines, check out </a:t>
            </a:r>
            <a:r>
              <a:rPr lang="en-US" sz="2000" dirty="0" err="1">
                <a:effectLst>
                  <a:outerShdw blurRad="38100" dist="38100" dir="2700000" algn="tl">
                    <a:srgbClr val="000000">
                      <a:alpha val="43137"/>
                    </a:srgbClr>
                  </a:outerShdw>
                </a:effectLst>
              </a:rPr>
              <a:t>Fitnesse</a:t>
            </a:r>
            <a:r>
              <a:rPr lang="en-US" sz="2000" dirty="0">
                <a:effectLst>
                  <a:outerShdw blurRad="38100" dist="38100" dir="2700000" algn="tl">
                    <a:srgbClr val="000000">
                      <a:alpha val="43137"/>
                    </a:srgbClr>
                  </a:outerShdw>
                </a:effectLst>
              </a:rPr>
              <a:t> tool</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Mon to Fri – learn about BA, Agile, SDLC, Azure </a:t>
            </a:r>
            <a:r>
              <a:rPr lang="en-US" sz="2000" dirty="0" err="1">
                <a:effectLst>
                  <a:outerShdw blurRad="38100" dist="38100" dir="2700000" algn="tl">
                    <a:srgbClr val="000000">
                      <a:alpha val="43137"/>
                    </a:srgbClr>
                  </a:outerShdw>
                </a:effectLst>
              </a:rPr>
              <a:t>devops</a:t>
            </a:r>
            <a:r>
              <a:rPr lang="en-US" sz="2000" dirty="0">
                <a:effectLst>
                  <a:outerShdw blurRad="38100" dist="38100" dir="2700000" algn="tl">
                    <a:srgbClr val="000000">
                      <a:alpha val="43137"/>
                    </a:srgbClr>
                  </a:outerShdw>
                </a:effectLst>
              </a:rPr>
              <a:t>, RDBMS</a:t>
            </a: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Sat – Brush up all the learning and start a new project</a:t>
            </a: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Sun – Implement the new learnings and learn new features of Azure</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Learning in progress</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63550" y="1302085"/>
            <a:ext cx="5653806" cy="1663955"/>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All the group activity was interesting, creative and team bonding grew through the course of the week, it was fun to collaborate and work on the tasks assigned to us, make mistakes and learn &amp; grow together.</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291146" y="1302085"/>
            <a:ext cx="5653805" cy="5086088"/>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8194" name="Picture 2" descr="Best Teamwork Quotes To Inspire And Motivate Your Team | My XXX Hot Girl">
            <a:extLst>
              <a:ext uri="{FF2B5EF4-FFF2-40B4-BE49-F238E27FC236}">
                <a16:creationId xmlns:a16="http://schemas.microsoft.com/office/drawing/2014/main" id="{C37BA587-8833-9D51-B853-A058656531D2}"/>
              </a:ext>
            </a:extLst>
          </p:cNvPr>
          <p:cNvPicPr>
            <a:picLocks noChangeAspect="1" noChangeArrowheads="1"/>
          </p:cNvPicPr>
          <p:nvPr/>
        </p:nvPicPr>
        <p:blipFill rotWithShape="1">
          <a:blip r:embed="rId7" cstate="screen">
            <a:extLst>
              <a:ext uri="{28A0092B-C50C-407E-A947-70E740481C1C}">
                <a14:useLocalDpi xmlns:a14="http://schemas.microsoft.com/office/drawing/2010/main" val="0"/>
              </a:ext>
            </a:extLst>
          </a:blip>
          <a:srcRect b="17059"/>
          <a:stretch/>
        </p:blipFill>
        <p:spPr bwMode="auto">
          <a:xfrm>
            <a:off x="1219183" y="3076207"/>
            <a:ext cx="2547651" cy="338085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group of people posing for a photo&#10;&#10;Description automatically generated">
            <a:extLst>
              <a:ext uri="{FF2B5EF4-FFF2-40B4-BE49-F238E27FC236}">
                <a16:creationId xmlns:a16="http://schemas.microsoft.com/office/drawing/2014/main" id="{34C0691E-FDA7-5A8C-BF3C-D95CCEA4DD14}"/>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6253772" y="1805268"/>
            <a:ext cx="5652529" cy="4239397"/>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t>Learned about User stories, scenarios, tasks, subtasks</a:t>
            </a:r>
          </a:p>
          <a:p>
            <a:pPr>
              <a:lnSpc>
                <a:spcPct val="100000"/>
              </a:lnSpc>
            </a:pPr>
            <a:endParaRPr lang="en-US" sz="2000" dirty="0"/>
          </a:p>
          <a:p>
            <a:pPr>
              <a:lnSpc>
                <a:spcPct val="100000"/>
              </a:lnSpc>
            </a:pPr>
            <a:r>
              <a:rPr lang="en-US" sz="1800" dirty="0"/>
              <a:t>Learned how to write Test Cases in Gherkin language, Bug reports</a:t>
            </a:r>
          </a:p>
          <a:p>
            <a:pPr>
              <a:lnSpc>
                <a:spcPct val="100000"/>
              </a:lnSpc>
            </a:pPr>
            <a:endParaRPr lang="en-US" sz="1800" dirty="0"/>
          </a:p>
          <a:p>
            <a:pPr>
              <a:lnSpc>
                <a:spcPct val="100000"/>
              </a:lnSpc>
            </a:pPr>
            <a:r>
              <a:rPr lang="en-US" sz="1800" dirty="0"/>
              <a:t>Learned about Azure DevOps, how to create and use VMs</a:t>
            </a:r>
          </a:p>
          <a:p>
            <a:pPr marL="457200" indent="-457200">
              <a:lnSpc>
                <a:spcPct val="100000"/>
              </a:lnSpc>
            </a:pPr>
            <a:endParaRPr lang="en-US" sz="1800" dirty="0"/>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989814" y="2169635"/>
            <a:ext cx="4967203" cy="3365904"/>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Know your own worth and capabilities. Believe in oneself. Follow the saying “My network is my net worth”.</a:t>
            </a:r>
          </a:p>
          <a:p>
            <a:pPr marL="0" indent="0" algn="ctr">
              <a:buFont typeface="Arial" panose="020B0604020202020204" pitchFamily="34" charset="0"/>
              <a:buNone/>
            </a:pPr>
            <a:endParaRPr lang="en-US" sz="2000" dirty="0"/>
          </a:p>
        </p:txBody>
      </p:sp>
      <p:pic>
        <p:nvPicPr>
          <p:cNvPr id="1026" name="Picture 2" descr="Film screening inspires school girls to consider STEM careers - IT ...">
            <a:extLst>
              <a:ext uri="{FF2B5EF4-FFF2-40B4-BE49-F238E27FC236}">
                <a16:creationId xmlns:a16="http://schemas.microsoft.com/office/drawing/2014/main" id="{34A22BC6-85EB-2A59-8280-8BE069E7F6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2217" y="2169635"/>
            <a:ext cx="4735858" cy="3387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300986"/>
            <a:ext cx="5653806" cy="507831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There are many different types of testing and hierarchy of testing</a:t>
            </a:r>
          </a:p>
          <a:p>
            <a:r>
              <a:rPr lang="en-US" sz="2000" dirty="0"/>
              <a:t>Mostly functional (testing major features) &amp; non-functional (testing the load, storage, UI, </a:t>
            </a:r>
            <a:r>
              <a:rPr lang="en-US" sz="2000" dirty="0" err="1"/>
              <a:t>etc</a:t>
            </a:r>
            <a:r>
              <a:rPr lang="en-US" sz="2000" dirty="0"/>
              <a:t>) are 2 broad categories of testing</a:t>
            </a:r>
          </a:p>
          <a:p>
            <a:r>
              <a:rPr lang="en-US" sz="2000" dirty="0" err="1"/>
              <a:t>Hiercarchy</a:t>
            </a:r>
            <a:r>
              <a:rPr lang="en-US" sz="2000" dirty="0"/>
              <a:t> of testing: Unit testing (by </a:t>
            </a:r>
            <a:r>
              <a:rPr lang="en-US" sz="2000" dirty="0" err="1"/>
              <a:t>devs</a:t>
            </a:r>
            <a:r>
              <a:rPr lang="en-US" sz="2000" dirty="0"/>
              <a:t>) -&gt; System testing -&gt; Integration testing (by QAE) -&gt; User Acceptance testing (by Business users)</a:t>
            </a:r>
          </a:p>
          <a:p>
            <a:r>
              <a:rPr lang="en-US" sz="2000" dirty="0"/>
              <a:t>Types of testing: Black box (by QA engineers), white box (by </a:t>
            </a:r>
            <a:r>
              <a:rPr lang="en-US" sz="2000" dirty="0" err="1"/>
              <a:t>devs</a:t>
            </a:r>
            <a:r>
              <a:rPr lang="en-US" sz="2000" dirty="0"/>
              <a:t>), grey box testing (by automation engineers), green box testing (by Business users)</a:t>
            </a:r>
          </a:p>
          <a:p>
            <a:r>
              <a:rPr lang="en-US" sz="2000" dirty="0"/>
              <a:t> Testing is one of the most important phases of SDLC since the entire project relies on this phase to move to production environment.</a:t>
            </a:r>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300987"/>
            <a:ext cx="5350706" cy="507831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2" name="Picture 1">
            <a:extLst>
              <a:ext uri="{FF2B5EF4-FFF2-40B4-BE49-F238E27FC236}">
                <a16:creationId xmlns:a16="http://schemas.microsoft.com/office/drawing/2014/main" id="{D53B672A-EA2F-D7C7-6D59-5BD21DC245F3}"/>
              </a:ext>
            </a:extLst>
          </p:cNvPr>
          <p:cNvPicPr>
            <a:picLocks noChangeAspect="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014253" y="1529088"/>
            <a:ext cx="6286723" cy="4266615"/>
          </a:xfrm>
          <a:prstGeom prst="rect">
            <a:avLst/>
          </a:prstGeom>
          <a:noFill/>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300986"/>
            <a:ext cx="5653806" cy="5253817"/>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STLC is an important cycle that focuses on simplifying the entire testing phase of SDLC</a:t>
            </a:r>
          </a:p>
          <a:p>
            <a:r>
              <a:rPr lang="en-US" sz="1800" dirty="0"/>
              <a:t>Requirement analysis </a:t>
            </a:r>
            <a:r>
              <a:rPr lang="en-US" sz="1400" dirty="0"/>
              <a:t>(to define the s</a:t>
            </a:r>
            <a:r>
              <a:rPr lang="en-US" sz="1400" dirty="0">
                <a:effectLst/>
                <a:latin typeface="Calibri" panose="020F0502020204030204" pitchFamily="34" charset="0"/>
                <a:ea typeface="Calibri" panose="020F0502020204030204" pitchFamily="34" charset="0"/>
                <a:cs typeface="Times New Roman" panose="02020603050405020304" pitchFamily="18" charset="0"/>
              </a:rPr>
              <a:t>cope of testing – since its not </a:t>
            </a:r>
            <a:r>
              <a:rPr lang="en-US" sz="1400" dirty="0">
                <a:latin typeface="Calibri" panose="020F0502020204030204" pitchFamily="34" charset="0"/>
                <a:ea typeface="Calibri" panose="020F0502020204030204" pitchFamily="34" charset="0"/>
                <a:cs typeface="Times New Roman" panose="02020603050405020304" pitchFamily="18" charset="0"/>
              </a:rPr>
              <a:t>feasible to </a:t>
            </a:r>
            <a:r>
              <a:rPr lang="en-US" sz="1400" dirty="0">
                <a:effectLst/>
                <a:latin typeface="Calibri" panose="020F0502020204030204" pitchFamily="34" charset="0"/>
                <a:ea typeface="Calibri" panose="020F0502020204030204" pitchFamily="34" charset="0"/>
                <a:cs typeface="Times New Roman" panose="02020603050405020304" pitchFamily="18" charset="0"/>
              </a:rPr>
              <a:t>test everything in a project or automate every manual process</a:t>
            </a:r>
            <a:r>
              <a:rPr lang="en-US" sz="1400" dirty="0"/>
              <a:t>)</a:t>
            </a:r>
          </a:p>
          <a:p>
            <a:r>
              <a:rPr lang="en-US" sz="1800" dirty="0"/>
              <a:t>Test planning </a:t>
            </a:r>
            <a:r>
              <a:rPr lang="en-US" sz="1400" dirty="0"/>
              <a:t>(to define </a:t>
            </a:r>
            <a:r>
              <a:rPr lang="en-US" sz="1400" dirty="0">
                <a:effectLst/>
                <a:ea typeface="Calibri" panose="020F0502020204030204" pitchFamily="34" charset="0"/>
                <a:cs typeface="Times New Roman" panose="02020603050405020304" pitchFamily="18" charset="0"/>
              </a:rPr>
              <a:t>what to test, how to test, when to test, where to test, why to test, who will test, </a:t>
            </a:r>
            <a:r>
              <a:rPr lang="en-US" sz="1400" dirty="0" err="1">
                <a:effectLst/>
                <a:ea typeface="Calibri" panose="020F0502020204030204" pitchFamily="34" charset="0"/>
                <a:cs typeface="Times New Roman" panose="02020603050405020304" pitchFamily="18" charset="0"/>
              </a:rPr>
              <a:t>etc</a:t>
            </a:r>
            <a:r>
              <a:rPr lang="en-US" sz="1400" dirty="0">
                <a:effectLst/>
                <a:ea typeface="Calibri" panose="020F0502020204030204" pitchFamily="34" charset="0"/>
                <a:cs typeface="Times New Roman" panose="02020603050405020304" pitchFamily="18" charset="0"/>
              </a:rPr>
              <a:t> , and go on to </a:t>
            </a:r>
            <a:r>
              <a:rPr lang="en-US" sz="1400" dirty="0"/>
              <a:t>build the </a:t>
            </a:r>
            <a:r>
              <a:rPr lang="en-US" sz="1400" b="1" dirty="0">
                <a:effectLst/>
                <a:ea typeface="Calibri" panose="020F0502020204030204" pitchFamily="34" charset="0"/>
                <a:cs typeface="Times New Roman" panose="02020603050405020304" pitchFamily="18" charset="0"/>
              </a:rPr>
              <a:t>test plan document</a:t>
            </a:r>
            <a:r>
              <a:rPr lang="en-US" sz="1400" dirty="0">
                <a:effectLst/>
                <a:ea typeface="Calibri" panose="020F0502020204030204" pitchFamily="34" charset="0"/>
                <a:cs typeface="Times New Roman" panose="02020603050405020304" pitchFamily="18" charset="0"/>
              </a:rPr>
              <a:t> which saves money of company &amp; manages time spent on the project</a:t>
            </a:r>
            <a:r>
              <a:rPr lang="en-US" sz="1400" dirty="0">
                <a:effectLst/>
                <a:latin typeface="Calibri" panose="020F0502020204030204" pitchFamily="34" charset="0"/>
                <a:ea typeface="Calibri" panose="020F0502020204030204" pitchFamily="34" charset="0"/>
                <a:cs typeface="Times New Roman" panose="02020603050405020304" pitchFamily="18" charset="0"/>
              </a:rPr>
              <a:t>)</a:t>
            </a:r>
            <a:endParaRPr lang="en-US" sz="1400" dirty="0"/>
          </a:p>
          <a:p>
            <a:r>
              <a:rPr lang="en-US" sz="1800" dirty="0"/>
              <a:t>Test case development </a:t>
            </a:r>
            <a:r>
              <a:rPr lang="en-US" sz="1400" dirty="0"/>
              <a:t>(</a:t>
            </a:r>
            <a:r>
              <a:rPr lang="en-US" sz="1400" dirty="0">
                <a:effectLst/>
                <a:ea typeface="Calibri" panose="020F0502020204030204" pitchFamily="34" charset="0"/>
                <a:cs typeface="Times New Roman" panose="02020603050405020304" pitchFamily="18" charset="0"/>
              </a:rPr>
              <a:t>creation, verification and rework of test cases and test scripts – use GHERKIN </a:t>
            </a:r>
            <a:r>
              <a:rPr lang="en-US" sz="1400" dirty="0" err="1">
                <a:effectLst/>
                <a:ea typeface="Calibri" panose="020F0502020204030204" pitchFamily="34" charset="0"/>
                <a:cs typeface="Times New Roman" panose="02020603050405020304" pitchFamily="18" charset="0"/>
              </a:rPr>
              <a:t>laguage</a:t>
            </a:r>
            <a:r>
              <a:rPr lang="en-US" sz="1400" dirty="0">
                <a:effectLst/>
                <a:ea typeface="Calibri" panose="020F0502020204030204" pitchFamily="34" charset="0"/>
                <a:cs typeface="Times New Roman" panose="02020603050405020304" pitchFamily="18" charset="0"/>
              </a:rPr>
              <a:t> </a:t>
            </a:r>
            <a:r>
              <a:rPr lang="en-US" sz="1400" dirty="0"/>
              <a:t>)</a:t>
            </a:r>
          </a:p>
          <a:p>
            <a:r>
              <a:rPr lang="en-US" sz="1800" dirty="0"/>
              <a:t>Environment setup </a:t>
            </a:r>
            <a:r>
              <a:rPr lang="en-US" sz="1400" dirty="0"/>
              <a:t>(</a:t>
            </a:r>
            <a:r>
              <a:rPr lang="en-US" sz="1400" dirty="0">
                <a:ea typeface="PT Sans Caption" panose="020B0603020203020204"/>
                <a:cs typeface="PT Sans Caption" panose="020B0603020203020204"/>
                <a:sym typeface="PT Sans Caption" panose="020B0603020203020204"/>
              </a:rPr>
              <a:t>team should prepare  the smoke test cases to check the  readiness of the test-environment  setup</a:t>
            </a:r>
            <a:r>
              <a:rPr lang="en-US" sz="1400" dirty="0"/>
              <a:t>)</a:t>
            </a:r>
          </a:p>
          <a:p>
            <a:r>
              <a:rPr lang="en-US" sz="1800" dirty="0"/>
              <a:t>Test case execution </a:t>
            </a:r>
            <a:r>
              <a:rPr lang="en-US" sz="1400" dirty="0"/>
              <a:t>(execute all the TC)</a:t>
            </a:r>
          </a:p>
          <a:p>
            <a:r>
              <a:rPr lang="en-US" sz="1800" dirty="0"/>
              <a:t>Test cycle closure </a:t>
            </a:r>
            <a:r>
              <a:rPr lang="en-US" sz="1400" dirty="0"/>
              <a:t>(</a:t>
            </a:r>
            <a:r>
              <a:rPr lang="en-GB" sz="1400" dirty="0">
                <a:ea typeface="PT Sans Caption" panose="020B0603020203020204"/>
                <a:cs typeface="PT Sans Caption" panose="020B0603020203020204"/>
                <a:sym typeface="PT Sans Caption" panose="020B0603020203020204"/>
              </a:rPr>
              <a:t>Testing team will meet , discuss  and </a:t>
            </a:r>
            <a:r>
              <a:rPr lang="en-GB" sz="1400" dirty="0" err="1">
                <a:ea typeface="PT Sans Caption" panose="020B0603020203020204"/>
                <a:cs typeface="PT Sans Caption" panose="020B0603020203020204"/>
                <a:sym typeface="PT Sans Caption" panose="020B0603020203020204"/>
              </a:rPr>
              <a:t>analyze</a:t>
            </a:r>
            <a:r>
              <a:rPr lang="en-GB" sz="1400" dirty="0">
                <a:ea typeface="PT Sans Caption" panose="020B0603020203020204"/>
                <a:cs typeface="PT Sans Caption" panose="020B0603020203020204"/>
                <a:sym typeface="PT Sans Caption" panose="020B0603020203020204"/>
              </a:rPr>
              <a:t> testing artifacts to  identify strategies that have to be  implemented in future</a:t>
            </a:r>
            <a:r>
              <a:rPr lang="en-US" sz="1400" dirty="0"/>
              <a:t>)</a:t>
            </a:r>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239992" y="1300987"/>
            <a:ext cx="5941265" cy="4636248"/>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sp>
        <p:nvSpPr>
          <p:cNvPr id="2" name="Google Shape;335;p68">
            <a:extLst>
              <a:ext uri="{FF2B5EF4-FFF2-40B4-BE49-F238E27FC236}">
                <a16:creationId xmlns:a16="http://schemas.microsoft.com/office/drawing/2014/main" id="{CB11F216-7B69-94DB-213B-B16D6C4A5E0A}"/>
              </a:ext>
            </a:extLst>
          </p:cNvPr>
          <p:cNvSpPr/>
          <p:nvPr/>
        </p:nvSpPr>
        <p:spPr>
          <a:xfrm>
            <a:off x="6352948" y="1670620"/>
            <a:ext cx="5780459" cy="3511360"/>
          </a:xfrm>
          <a:prstGeom prst="rect">
            <a:avLst/>
          </a:prstGeom>
          <a:blipFill rotWithShape="1">
            <a:blip r:embed="rId7"/>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rgbClr val="000000"/>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191919"/>
            <a:ext cx="5653806" cy="5196254"/>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spcAft>
                <a:spcPts val="600"/>
              </a:spcAft>
              <a:buFont typeface="Arial" panose="020B0604020202020204" pitchFamily="34" charset="0"/>
              <a:buNone/>
            </a:pPr>
            <a:r>
              <a:rPr lang="en-US" sz="2000" dirty="0"/>
              <a:t>Creating a detailed Bug report:</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Check if the bug is reproducible in nature or not – perform same operation 3-4 times – if it is still a problem – yes its confirmed it’s a bug</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Check and validate the requirement</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Test the data what we’re using is actually registered in the system as per the standards</a:t>
            </a:r>
          </a:p>
          <a:p>
            <a:pPr marL="0" marR="0">
              <a:lnSpc>
                <a:spcPct val="107000"/>
              </a:lnSpc>
              <a:spcBef>
                <a:spcPts val="0"/>
              </a:spcBef>
              <a:spcAft>
                <a:spcPts val="0"/>
              </a:spcAft>
            </a:pPr>
            <a:r>
              <a:rPr lang="en-US" sz="1800" dirty="0">
                <a:latin typeface="Calibri" panose="020F0502020204030204" pitchFamily="34" charset="0"/>
                <a:ea typeface="Calibri" panose="020F0502020204030204" pitchFamily="34" charset="0"/>
                <a:cs typeface="Times New Roman" panose="02020603050405020304" pitchFamily="18" charset="0"/>
              </a:rPr>
              <a:t>Bug report must contain: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Bef>
                <a:spcPts val="0"/>
              </a:spcBef>
              <a:buFont typeface="+mj-lt"/>
              <a:buAutoNum type="arabicParenR"/>
            </a:pPr>
            <a:r>
              <a:rPr lang="en-US" sz="1800" dirty="0">
                <a:effectLst/>
                <a:latin typeface="Calibri" panose="020F0502020204030204" pitchFamily="34" charset="0"/>
                <a:ea typeface="Calibri" panose="020F0502020204030204" pitchFamily="34" charset="0"/>
                <a:cs typeface="Times New Roman" panose="02020603050405020304" pitchFamily="18" charset="0"/>
              </a:rPr>
              <a:t>Description of bug: what is the bug</a:t>
            </a:r>
          </a:p>
          <a:p>
            <a:pPr marL="800100" lvl="1" indent="-342900">
              <a:lnSpc>
                <a:spcPct val="107000"/>
              </a:lnSpc>
              <a:spcBef>
                <a:spcPts val="0"/>
              </a:spcBef>
              <a:buFont typeface="+mj-lt"/>
              <a:buAutoNum type="arabicParenR"/>
            </a:pPr>
            <a:r>
              <a:rPr lang="en-US" sz="1800" dirty="0">
                <a:effectLst/>
                <a:latin typeface="Calibri" panose="020F0502020204030204" pitchFamily="34" charset="0"/>
                <a:ea typeface="Calibri" panose="020F0502020204030204" pitchFamily="34" charset="0"/>
                <a:cs typeface="Times New Roman" panose="02020603050405020304" pitchFamily="18" charset="0"/>
              </a:rPr>
              <a:t>Steps to reproduce the said bug</a:t>
            </a:r>
          </a:p>
          <a:p>
            <a:pPr marL="800100" lvl="1" indent="-342900">
              <a:lnSpc>
                <a:spcPct val="107000"/>
              </a:lnSpc>
              <a:spcBef>
                <a:spcPts val="0"/>
              </a:spcBef>
              <a:buFont typeface="+mj-lt"/>
              <a:buAutoNum type="arabicParenR"/>
            </a:pPr>
            <a:r>
              <a:rPr lang="en-US" sz="1800" dirty="0">
                <a:effectLst/>
                <a:latin typeface="Calibri" panose="020F0502020204030204" pitchFamily="34" charset="0"/>
                <a:ea typeface="Calibri" panose="020F0502020204030204" pitchFamily="34" charset="0"/>
                <a:cs typeface="Times New Roman" panose="02020603050405020304" pitchFamily="18" charset="0"/>
              </a:rPr>
              <a:t>Timestamp</a:t>
            </a:r>
          </a:p>
          <a:p>
            <a:pPr marL="800100" lvl="1" indent="-342900">
              <a:lnSpc>
                <a:spcPct val="107000"/>
              </a:lnSpc>
              <a:spcBef>
                <a:spcPts val="0"/>
              </a:spcBef>
              <a:buFont typeface="+mj-lt"/>
              <a:buAutoNum type="arabicParenR"/>
            </a:pPr>
            <a:r>
              <a:rPr lang="en-US" sz="1800" dirty="0">
                <a:effectLst/>
                <a:latin typeface="Calibri" panose="020F0502020204030204" pitchFamily="34" charset="0"/>
                <a:ea typeface="Calibri" panose="020F0502020204030204" pitchFamily="34" charset="0"/>
                <a:cs typeface="Times New Roman" panose="02020603050405020304" pitchFamily="18" charset="0"/>
              </a:rPr>
              <a:t>Severity</a:t>
            </a:r>
          </a:p>
          <a:p>
            <a:pPr marL="800100" lvl="1" indent="-342900">
              <a:lnSpc>
                <a:spcPct val="107000"/>
              </a:lnSpc>
              <a:spcBef>
                <a:spcPts val="0"/>
              </a:spcBef>
              <a:buFont typeface="+mj-lt"/>
              <a:buAutoNum type="arabicParenR"/>
            </a:pPr>
            <a:r>
              <a:rPr lang="en-US" sz="1800" dirty="0">
                <a:effectLst/>
                <a:latin typeface="Calibri" panose="020F0502020204030204" pitchFamily="34" charset="0"/>
                <a:ea typeface="Calibri" panose="020F0502020204030204" pitchFamily="34" charset="0"/>
                <a:cs typeface="Times New Roman" panose="02020603050405020304" pitchFamily="18" charset="0"/>
              </a:rPr>
              <a:t>Priority</a:t>
            </a:r>
          </a:p>
          <a:p>
            <a:pPr marL="800100" lvl="1" indent="-342900">
              <a:lnSpc>
                <a:spcPct val="107000"/>
              </a:lnSpc>
              <a:spcBef>
                <a:spcPts val="0"/>
              </a:spcBef>
              <a:buFont typeface="+mj-lt"/>
              <a:buAutoNum type="arabicParen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Asignee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800100" lvl="1" indent="-342900">
              <a:lnSpc>
                <a:spcPct val="107000"/>
              </a:lnSpc>
              <a:spcBef>
                <a:spcPts val="0"/>
              </a:spcBef>
              <a:buFont typeface="+mj-lt"/>
              <a:buAutoNum type="arabicParenR"/>
            </a:pPr>
            <a:r>
              <a:rPr lang="en-US" sz="1800" dirty="0">
                <a:effectLst/>
                <a:latin typeface="Calibri" panose="020F0502020204030204" pitchFamily="34" charset="0"/>
                <a:ea typeface="Calibri" panose="020F0502020204030204" pitchFamily="34" charset="0"/>
                <a:cs typeface="Times New Roman" panose="02020603050405020304" pitchFamily="18" charset="0"/>
              </a:rPr>
              <a:t>Screenshot or recording</a:t>
            </a:r>
          </a:p>
          <a:p>
            <a:pPr marL="0" indent="0">
              <a:buFont typeface="Arial" panose="020B0604020202020204" pitchFamily="34" charset="0"/>
              <a:buNone/>
            </a:pPr>
            <a:endParaRPr lang="en-US" sz="2000" dirty="0"/>
          </a:p>
        </p:txBody>
      </p:sp>
      <p:pic>
        <p:nvPicPr>
          <p:cNvPr id="2050" name="Picture 2" descr="9 Bug Report Template Examples: Software Testing Workflows">
            <a:extLst>
              <a:ext uri="{FF2B5EF4-FFF2-40B4-BE49-F238E27FC236}">
                <a16:creationId xmlns:a16="http://schemas.microsoft.com/office/drawing/2014/main" id="{E0CAD726-420F-5FD9-AB40-27B93C66502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39992" y="1300986"/>
            <a:ext cx="5806090" cy="4928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116531"/>
            <a:ext cx="5653806" cy="5271642"/>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Test Suite – where you keep all test cases (integration TC + auto TC)</a:t>
            </a:r>
          </a:p>
          <a:p>
            <a:pPr marL="342900" marR="0" lvl="0" indent="-342900">
              <a:lnSpc>
                <a:spcPct val="107000"/>
              </a:lnSpc>
              <a:spcBef>
                <a:spcPts val="0"/>
              </a:spcBef>
              <a:spcAft>
                <a:spcPts val="0"/>
              </a:spcAft>
              <a:buFont typeface="+mj-lt"/>
              <a:buAutoNum type="arabicPeriod"/>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Smoke testing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Select some of the test cases from the bulk that covers key or basic functionalities – max 15</a:t>
            </a:r>
          </a:p>
          <a:p>
            <a:pPr marL="342900" marR="0" lvl="0" indent="-342900">
              <a:lnSpc>
                <a:spcPct val="107000"/>
              </a:lnSpc>
              <a:spcBef>
                <a:spcPts val="0"/>
              </a:spcBef>
              <a:spcAft>
                <a:spcPts val="0"/>
              </a:spcAft>
              <a:buFont typeface="+mj-lt"/>
              <a:buAutoNum type="arabicPeriod"/>
            </a:pPr>
            <a:r>
              <a:rPr lang="en-US" sz="1800" b="1" dirty="0">
                <a:effectLst/>
                <a:latin typeface="Calibri" panose="020F0502020204030204" pitchFamily="34" charset="0"/>
                <a:ea typeface="Calibri" panose="020F0502020204030204" pitchFamily="34" charset="0"/>
                <a:cs typeface="Times New Roman" panose="02020603050405020304" pitchFamily="18" charset="0"/>
              </a:rPr>
              <a:t>Regression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 when you’re going to test all possible scenarios end-to-end </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Conditions to perform this regression testing: </a:t>
            </a:r>
          </a:p>
          <a:p>
            <a:pPr marL="800100" lvl="1" indent="-342900">
              <a:lnSpc>
                <a:spcPct val="107000"/>
              </a:lnSpc>
              <a:spcBef>
                <a:spcPts val="0"/>
              </a:spcBef>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When a new enhancement/modification/addition of new feature</a:t>
            </a:r>
          </a:p>
          <a:p>
            <a:pPr marL="800100" lvl="1" indent="-342900">
              <a:lnSpc>
                <a:spcPct val="107000"/>
              </a:lnSpc>
              <a:spcBef>
                <a:spcPts val="0"/>
              </a:spcBef>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Whenever a defect has been fixed – make sure fixing this bug didn’t break other features</a:t>
            </a:r>
          </a:p>
          <a:p>
            <a:pPr marL="800100" lvl="1" indent="-342900">
              <a:lnSpc>
                <a:spcPct val="107000"/>
              </a:lnSpc>
              <a:spcBef>
                <a:spcPts val="0"/>
              </a:spcBef>
              <a:spcAft>
                <a:spcPts val="80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Whenever a CR has been deployed – check all other features</a:t>
            </a:r>
          </a:p>
          <a:p>
            <a:pPr marL="342900" marR="0" lvl="0" indent="-342900">
              <a:lnSpc>
                <a:spcPct val="107000"/>
              </a:lnSpc>
              <a:spcBef>
                <a:spcPts val="0"/>
              </a:spcBef>
              <a:spcAft>
                <a:spcPts val="0"/>
              </a:spcAft>
              <a:buFont typeface="+mj-lt"/>
              <a:buAutoNum type="arabicPeriod"/>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Performance –</a:t>
            </a:r>
            <a:r>
              <a:rPr lang="en-US" sz="1800" dirty="0">
                <a:effectLst/>
                <a:latin typeface="Calibri" panose="020F0502020204030204" pitchFamily="34" charset="0"/>
                <a:ea typeface="Calibri" panose="020F0502020204030204" pitchFamily="34" charset="0"/>
                <a:cs typeface="Times New Roman" panose="02020603050405020304" pitchFamily="18" charset="0"/>
              </a:rPr>
              <a:t> non functional</a:t>
            </a:r>
            <a:r>
              <a:rPr lang="en-US" sz="1800" dirty="0">
                <a:latin typeface="Calibri" panose="020F0502020204030204" pitchFamily="34" charset="0"/>
                <a:ea typeface="Calibri" panose="020F0502020204030204" pitchFamily="34" charset="0"/>
                <a:cs typeface="Times New Roman" panose="02020603050405020304" pitchFamily="18" charset="0"/>
              </a:rPr>
              <a:t> testing - </a:t>
            </a:r>
            <a:r>
              <a:rPr lang="en-US" sz="1800" dirty="0">
                <a:effectLst/>
                <a:latin typeface="Calibri" panose="020F0502020204030204" pitchFamily="34" charset="0"/>
                <a:ea typeface="Calibri" panose="020F0502020204030204" pitchFamily="34" charset="0"/>
                <a:cs typeface="Times New Roman" panose="02020603050405020304" pitchFamily="18" charset="0"/>
              </a:rPr>
              <a:t>load testing –stress testing, Spike testing </a:t>
            </a:r>
          </a:p>
          <a:p>
            <a:pPr marL="342900" marR="0" lvl="0" indent="-342900">
              <a:lnSpc>
                <a:spcPct val="107000"/>
              </a:lnSpc>
              <a:spcBef>
                <a:spcPts val="0"/>
              </a:spcBef>
              <a:spcAft>
                <a:spcPts val="800"/>
              </a:spcAft>
              <a:buFont typeface="+mj-lt"/>
              <a:buAutoNum type="arabicPeriod"/>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Ad Hoc – </a:t>
            </a:r>
            <a:r>
              <a:rPr lang="en-US" sz="1800" dirty="0">
                <a:effectLst/>
                <a:latin typeface="Calibri" panose="020F0502020204030204" pitchFamily="34" charset="0"/>
                <a:ea typeface="Calibri" panose="020F0502020204030204" pitchFamily="34" charset="0"/>
                <a:cs typeface="Times New Roman" panose="02020603050405020304" pitchFamily="18" charset="0"/>
              </a:rPr>
              <a:t>exploratory – informal form of testing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when official testing has been done – everything is done</a:t>
            </a:r>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373121" y="1191918"/>
            <a:ext cx="5372063" cy="5027087"/>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3074" name="Picture 2" descr="15+ Regression Testing Tools - HaylieSteve">
            <a:extLst>
              <a:ext uri="{FF2B5EF4-FFF2-40B4-BE49-F238E27FC236}">
                <a16:creationId xmlns:a16="http://schemas.microsoft.com/office/drawing/2014/main" id="{D2517F8C-DB7F-661A-C964-CDEFAA10F4B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4603" y="1302606"/>
            <a:ext cx="5127743" cy="4916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None/>
            </a:pPr>
            <a:r>
              <a:rPr lang="en-US" sz="2000" dirty="0"/>
              <a:t>Gherkin language makes it easier for everyone to read and understand the test cases especially the QA engineers since they may not have much idea about the entire internal architecture of the project.</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2" name="Google Shape;360;p69">
            <a:extLst>
              <a:ext uri="{FF2B5EF4-FFF2-40B4-BE49-F238E27FC236}">
                <a16:creationId xmlns:a16="http://schemas.microsoft.com/office/drawing/2014/main" id="{8B85E170-E226-9E5B-530F-98F1CE809C1F}"/>
              </a:ext>
            </a:extLst>
          </p:cNvPr>
          <p:cNvPicPr preferRelativeResize="0"/>
          <p:nvPr/>
        </p:nvPicPr>
        <p:blipFill>
          <a:blip r:embed="rId7"/>
          <a:stretch>
            <a:fillRect/>
          </a:stretch>
        </p:blipFill>
        <p:spPr>
          <a:xfrm>
            <a:off x="6189596" y="2257507"/>
            <a:ext cx="5941446" cy="3283211"/>
          </a:xfrm>
          <a:prstGeom prst="rect">
            <a:avLst/>
          </a:prstGeom>
          <a:noFill/>
          <a:ln>
            <a:noFill/>
          </a:ln>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1617EF-9A33-49DD-BF18-3F75C7B3CC29}">
  <ds:schemaRefs>
    <ds:schemaRef ds:uri="http://schemas.microsoft.com/sharepoint/v3/contenttype/forms"/>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
  <TotalTime>19783</TotalTime>
  <Words>1169</Words>
  <Application>Microsoft Office PowerPoint</Application>
  <PresentationFormat>Widescreen</PresentationFormat>
  <Paragraphs>105</Paragraphs>
  <Slides>20</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6" baseType="lpstr">
      <vt:lpstr>Arial</vt:lpstr>
      <vt:lpstr>Calibri</vt:lpstr>
      <vt:lpstr>PT Sans Caption</vt:lpstr>
      <vt:lpstr>Roboto</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Pallavi, Preeti SBOBNG-PTIY/BFE</cp:lastModifiedBy>
  <cp:revision>519</cp:revision>
  <dcterms:created xsi:type="dcterms:W3CDTF">2022-01-18T12:35:56Z</dcterms:created>
  <dcterms:modified xsi:type="dcterms:W3CDTF">2024-09-06T12:15:30Z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