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6" name="Footer Placeholder 5">
            <a:extLst>
              <a:ext uri="{FF2B5EF4-FFF2-40B4-BE49-F238E27FC236}">
                <a16:creationId xmlns=""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8" name="Footer Placeholder 7">
            <a:extLst>
              <a:ext uri="{FF2B5EF4-FFF2-40B4-BE49-F238E27FC236}">
                <a16:creationId xmlns=""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4" name="Footer Placeholder 3">
            <a:extLst>
              <a:ext uri="{FF2B5EF4-FFF2-40B4-BE49-F238E27FC236}">
                <a16:creationId xmlns=""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3" name="Footer Placeholder 2">
            <a:extLst>
              <a:ext uri="{FF2B5EF4-FFF2-40B4-BE49-F238E27FC236}">
                <a16:creationId xmlns=""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6" name="Footer Placeholder 5">
            <a:extLst>
              <a:ext uri="{FF2B5EF4-FFF2-40B4-BE49-F238E27FC236}">
                <a16:creationId xmlns=""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pPr/>
              <a:t>2/2/2020</a:t>
            </a:fld>
            <a:endParaRPr lang="en-US"/>
          </a:p>
        </p:txBody>
      </p:sp>
      <p:sp>
        <p:nvSpPr>
          <p:cNvPr id="6" name="Footer Placeholder 5">
            <a:extLst>
              <a:ext uri="{FF2B5EF4-FFF2-40B4-BE49-F238E27FC236}">
                <a16:creationId xmlns=""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pPr/>
              <a:t>2/2/2020</a:t>
            </a:fld>
            <a:endParaRPr lang="en-US"/>
          </a:p>
        </p:txBody>
      </p:sp>
      <p:sp>
        <p:nvSpPr>
          <p:cNvPr id="5" name="Footer Placeholder 4">
            <a:extLst>
              <a:ext uri="{FF2B5EF4-FFF2-40B4-BE49-F238E27FC236}">
                <a16:creationId xmlns=""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48154" y="1641231"/>
            <a:ext cx="9718430" cy="42074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411002" y="2373642"/>
            <a:ext cx="8610870" cy="2388531"/>
          </a:xfrm>
        </p:spPr>
        <p:txBody>
          <a:bodyPr>
            <a:normAutofit fontScale="90000"/>
          </a:bodyPr>
          <a:lstStyle/>
          <a:p>
            <a:r>
              <a:rPr lang="en-US" sz="2400" dirty="0"/>
              <a:t>                                       Idea/Approach Details</a:t>
            </a:r>
            <a:br>
              <a:rPr lang="en-US" sz="2400" dirty="0"/>
            </a:br>
            <a:r>
              <a:rPr lang="en-US" sz="2400" dirty="0"/>
              <a:t/>
            </a:r>
            <a:br>
              <a:rPr lang="en-US" sz="2400" dirty="0"/>
            </a:br>
            <a:r>
              <a:rPr lang="en-US" sz="2400" dirty="0"/>
              <a:t>Ministry/ Organization name:    </a:t>
            </a:r>
            <a:br>
              <a:rPr lang="en-US" sz="2400" dirty="0"/>
            </a:br>
            <a:r>
              <a:rPr lang="en-US" sz="2400" dirty="0"/>
              <a:t>Problem Statement </a:t>
            </a:r>
            <a:r>
              <a:rPr lang="en-US" sz="2400" dirty="0" smtClean="0"/>
              <a:t>: </a:t>
            </a:r>
            <a:r>
              <a:rPr lang="en-US" sz="2000" dirty="0" smtClean="0"/>
              <a:t>In order to ensure pedestrian safety and vehicle speed limits in areas with high pedestrian density/residential areas, a system to detect the traffic density/ school areas/ residential areas and accordingly warn the driver about the speed limit for vehicles. The participating teams may use vision based systems which sense the speed limit signs or sign boards for schools/hospitals/accident prone areas etc. and may decide upon the safe speed value with which the vehicle need to operate. The system needs to provide a warning to the driver, if the speed limits are breached. For the purpose of demonstration, the warning may be provided using a LCD or a seven segment simple display and a buzzer. The sign boards for the purpose of demonstration needs to be made according to IRC standards and the same can be used by the system for demonstration purposes.</a:t>
            </a:r>
            <a:r>
              <a:rPr lang="en-US" sz="2400" dirty="0"/>
              <a:t/>
            </a:r>
            <a:br>
              <a:rPr lang="en-US" sz="2400" dirty="0"/>
            </a:br>
            <a:r>
              <a:rPr lang="en-US" sz="2400" dirty="0"/>
              <a:t>Team Name </a:t>
            </a:r>
            <a:r>
              <a:rPr lang="en-US" sz="2400" dirty="0" smtClean="0"/>
              <a:t>: </a:t>
            </a:r>
            <a:r>
              <a:rPr lang="en-US" sz="2200" dirty="0" smtClean="0"/>
              <a:t>Bachelors</a:t>
            </a:r>
            <a:r>
              <a:rPr lang="en-US" sz="2400" dirty="0"/>
              <a:t/>
            </a:r>
            <a:br>
              <a:rPr lang="en-US" sz="2400" dirty="0"/>
            </a:br>
            <a:r>
              <a:rPr lang="en-US" sz="2400" dirty="0"/>
              <a:t>Team Leader Name : </a:t>
            </a:r>
            <a:r>
              <a:rPr lang="en-US" sz="2400" dirty="0" err="1" smtClean="0"/>
              <a:t>Vishal</a:t>
            </a:r>
            <a:r>
              <a:rPr lang="en-US" sz="2400" dirty="0" smtClean="0"/>
              <a:t> </a:t>
            </a:r>
            <a:r>
              <a:rPr lang="en-US" sz="2400" dirty="0" err="1" smtClean="0"/>
              <a:t>Nath</a:t>
            </a:r>
            <a:r>
              <a:rPr lang="en-US" sz="2400" dirty="0" smtClean="0"/>
              <a:t> </a:t>
            </a:r>
            <a:r>
              <a:rPr lang="en-US" sz="2400" dirty="0" err="1" smtClean="0"/>
              <a:t>Chauhan</a:t>
            </a:r>
            <a:r>
              <a:rPr lang="en-US" sz="2400" dirty="0"/>
              <a:t>				</a:t>
            </a:r>
            <a:r>
              <a:rPr lang="en-US" sz="2400" dirty="0" smtClean="0"/>
              <a:t>College </a:t>
            </a:r>
            <a:r>
              <a:rPr lang="en-US" sz="2400" dirty="0"/>
              <a:t>Code : </a:t>
            </a:r>
          </a:p>
        </p:txBody>
      </p:sp>
    </p:spTree>
    <p:extLst>
      <p:ext uri="{BB962C8B-B14F-4D97-AF65-F5344CB8AC3E}">
        <p14:creationId xmlns=""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0701" y="1000664"/>
            <a:ext cx="8445500" cy="30623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endParaRPr lang="en-US" sz="1600" spc="-1" dirty="0" smtClean="0">
              <a:latin typeface="Arial" pitchFamily="34" charset="0"/>
              <a:cs typeface="Arial" pitchFamily="34" charset="0"/>
            </a:endParaRPr>
          </a:p>
          <a:p>
            <a:r>
              <a:rPr lang="en-US" sz="1600" dirty="0" smtClean="0"/>
              <a:t>W</a:t>
            </a:r>
            <a:r>
              <a:rPr lang="en-US" sz="1600" dirty="0" smtClean="0"/>
              <a:t>e </a:t>
            </a:r>
            <a:r>
              <a:rPr lang="en-US" sz="1600" dirty="0" smtClean="0"/>
              <a:t>will use </a:t>
            </a:r>
            <a:r>
              <a:rPr lang="en-US" sz="1600" dirty="0" smtClean="0"/>
              <a:t>CCTV </a:t>
            </a:r>
            <a:r>
              <a:rPr lang="en-US" sz="1600" dirty="0" smtClean="0"/>
              <a:t>cameras to check speed of each and every vehicle (4 wheelers) then we will take pic </a:t>
            </a:r>
            <a:r>
              <a:rPr lang="en-US" sz="1600" dirty="0" smtClean="0"/>
              <a:t>ture of </a:t>
            </a:r>
            <a:r>
              <a:rPr lang="en-US" sz="1600" dirty="0" smtClean="0"/>
              <a:t>vehicle whose speed is more than speed limit  </a:t>
            </a:r>
            <a:r>
              <a:rPr lang="en-US" sz="1600" dirty="0" smtClean="0"/>
              <a:t>and extract </a:t>
            </a:r>
            <a:r>
              <a:rPr lang="en-US" sz="1600" dirty="0" smtClean="0"/>
              <a:t>out the number plate of that vehicle </a:t>
            </a:r>
            <a:r>
              <a:rPr lang="en-US" sz="1600" dirty="0" smtClean="0"/>
              <a:t>.</a:t>
            </a:r>
            <a:r>
              <a:rPr lang="en-US" sz="1600" dirty="0" smtClean="0"/>
              <a:t> </a:t>
            </a:r>
            <a:r>
              <a:rPr lang="en-US" sz="1600" dirty="0" smtClean="0"/>
              <a:t>Then </a:t>
            </a:r>
            <a:r>
              <a:rPr lang="en-US" sz="1600" dirty="0" smtClean="0"/>
              <a:t>we will search the user in our app database using number plate and we will alert the driver </a:t>
            </a:r>
            <a:r>
              <a:rPr lang="en-US" sz="1600" dirty="0" smtClean="0"/>
              <a:t>with an alert tune using this app. This app works both online and offline . Few </a:t>
            </a:r>
            <a:r>
              <a:rPr lang="en-US" sz="1600" dirty="0" smtClean="0"/>
              <a:t>examples of how we will deal with the problem are</a:t>
            </a:r>
            <a:r>
              <a:rPr lang="en-US" sz="1600" dirty="0" smtClean="0"/>
              <a:t>:</a:t>
            </a:r>
          </a:p>
          <a:p>
            <a:endParaRPr lang="en-US" sz="1600" dirty="0" smtClean="0"/>
          </a:p>
          <a:p>
            <a:endParaRPr lang="en-US" sz="1600" dirty="0" smtClean="0"/>
          </a:p>
          <a:p>
            <a:endParaRPr lang="en-US" sz="1600" dirty="0" smtClean="0"/>
          </a:p>
          <a:p>
            <a:endParaRPr lang="en-US" sz="1600" dirty="0" smtClean="0"/>
          </a:p>
          <a:p>
            <a:endParaRPr lang="en-US" sz="1600" dirty="0" smtClean="0"/>
          </a:p>
          <a:p>
            <a:pPr lvl="0" algn="ctr" defTabSz="457200">
              <a:defRPr/>
            </a:pPr>
            <a:endParaRPr lang="en-US" sz="1600" dirty="0">
              <a:solidFill>
                <a:prstClr val="black"/>
              </a:solidFill>
              <a:latin typeface="Arial" pitchFamily="34" charset="0"/>
              <a:cs typeface="Arial" pitchFamily="34" charset="0"/>
            </a:endParaRPr>
          </a:p>
        </p:txBody>
      </p:sp>
      <p:sp>
        <p:nvSpPr>
          <p:cNvPr id="8" name="Rounded Rectangle 7"/>
          <p:cNvSpPr/>
          <p:nvPr/>
        </p:nvSpPr>
        <p:spPr>
          <a:xfrm>
            <a:off x="1764391" y="4356340"/>
            <a:ext cx="8445500" cy="22946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15900" indent="-215900">
              <a:lnSpc>
                <a:spcPct val="120000"/>
              </a:lnSpc>
              <a:buClr>
                <a:srgbClr val="000000"/>
              </a:buClr>
              <a:buSzPct val="45000"/>
              <a:buFont typeface="Wingdings" panose="05000000000000000000" pitchFamily="2" charset="2"/>
              <a:buChar char=""/>
            </a:pPr>
            <a:r>
              <a:rPr kumimoji="0" lang="en-US" sz="1600" b="0" i="0" u="none" strike="noStrike" kern="1200" cap="none" spc="0" normalizeH="0" noProof="0" dirty="0" smtClean="0">
                <a:ln>
                  <a:noFill/>
                </a:ln>
                <a:solidFill>
                  <a:prstClr val="black"/>
                </a:solidFill>
                <a:effectLst/>
                <a:uLnTx/>
                <a:uFillTx/>
                <a:latin typeface="Calibri"/>
                <a:ea typeface="+mn-ea"/>
                <a:cs typeface="+mn-cs"/>
              </a:rPr>
              <a:t> </a:t>
            </a:r>
            <a:r>
              <a:rPr lang="en-US" sz="1600" spc="-1" dirty="0" smtClean="0">
                <a:latin typeface="Arial" panose="020B0604020202020204"/>
              </a:rPr>
              <a:t>Programming Language : Python, html, css, </a:t>
            </a:r>
            <a:r>
              <a:rPr lang="en-US" sz="1600" spc="-1" dirty="0" smtClean="0">
                <a:latin typeface="Arial" panose="020B0604020202020204"/>
              </a:rPr>
              <a:t>JavaScript</a:t>
            </a:r>
            <a:endParaRPr lang="en-US" sz="1600" b="1" spc="-1" dirty="0" smtClean="0">
              <a:latin typeface="Arial" panose="020B0604020202020204"/>
            </a:endParaRPr>
          </a:p>
          <a:p>
            <a:pPr marL="215900" indent="-215900">
              <a:lnSpc>
                <a:spcPct val="120000"/>
              </a:lnSpc>
              <a:buClr>
                <a:srgbClr val="000000"/>
              </a:buClr>
              <a:buSzPct val="45000"/>
              <a:buFont typeface="Wingdings" panose="05000000000000000000" pitchFamily="2" charset="2"/>
              <a:buChar char=""/>
            </a:pPr>
            <a:r>
              <a:rPr lang="en-US" sz="1600" spc="-1" dirty="0" smtClean="0">
                <a:latin typeface="Arial" panose="020B0604020202020204"/>
              </a:rPr>
              <a:t>Database : MySql</a:t>
            </a:r>
            <a:endParaRPr lang="en-US" sz="1600" b="1" spc="-1" dirty="0" smtClean="0">
              <a:latin typeface="Arial" panose="020B0604020202020204"/>
            </a:endParaRPr>
          </a:p>
          <a:p>
            <a:pPr marL="215900" indent="-215900">
              <a:lnSpc>
                <a:spcPct val="120000"/>
              </a:lnSpc>
              <a:buClr>
                <a:srgbClr val="000000"/>
              </a:buClr>
              <a:buSzPct val="45000"/>
              <a:buFont typeface="Wingdings" panose="05000000000000000000" pitchFamily="2" charset="2"/>
              <a:buChar char=""/>
            </a:pPr>
            <a:r>
              <a:rPr lang="en-US" sz="1600" spc="-1" dirty="0" smtClean="0">
                <a:latin typeface="Arial" panose="020B0604020202020204"/>
              </a:rPr>
              <a:t>Libraries : </a:t>
            </a:r>
            <a:r>
              <a:rPr lang="en-US" sz="1600" spc="-1" dirty="0" smtClean="0">
                <a:latin typeface="Arial" panose="020B0604020202020204"/>
              </a:rPr>
              <a:t>Tensorflow , Keras , </a:t>
            </a:r>
            <a:r>
              <a:rPr lang="en-US" sz="1600" spc="-1" dirty="0" smtClean="0">
                <a:latin typeface="Arial" panose="020B0604020202020204"/>
              </a:rPr>
              <a:t>Flask, </a:t>
            </a:r>
            <a:r>
              <a:rPr lang="en-US" sz="1600" spc="-1" dirty="0" smtClean="0">
                <a:latin typeface="Arial" panose="020B0604020202020204"/>
              </a:rPr>
              <a:t>Numpy , </a:t>
            </a:r>
            <a:r>
              <a:rPr lang="en-US" sz="1600" spc="-1" dirty="0" smtClean="0">
                <a:latin typeface="Arial" panose="020B0604020202020204"/>
              </a:rPr>
              <a:t>Pandas, Matplotlib</a:t>
            </a:r>
            <a:endParaRPr lang="en-US" sz="1600" b="1" spc="-1" dirty="0" smtClean="0">
              <a:latin typeface="Arial" panose="020B0604020202020204"/>
            </a:endParaRPr>
          </a:p>
          <a:p>
            <a:pPr marL="215900" indent="-215900">
              <a:lnSpc>
                <a:spcPct val="120000"/>
              </a:lnSpc>
              <a:buClr>
                <a:srgbClr val="000000"/>
              </a:buClr>
              <a:buSzPct val="45000"/>
              <a:buFont typeface="Wingdings" panose="05000000000000000000" pitchFamily="2" charset="2"/>
              <a:buChar char=""/>
            </a:pPr>
            <a:r>
              <a:rPr lang="en-US" sz="1600" spc="-1" dirty="0" smtClean="0">
                <a:latin typeface="Arial" panose="020B0604020202020204"/>
              </a:rPr>
              <a:t>Video Source : CCTV footage </a:t>
            </a:r>
            <a:endParaRPr lang="en-US" sz="1600" b="1" spc="-1" dirty="0" smtClean="0">
              <a:latin typeface="Arial" panose="020B0604020202020204"/>
            </a:endParaRPr>
          </a:p>
          <a:p>
            <a:pPr marL="0" marR="0" lvl="0" indent="0"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tle 1">
            <a:extLst>
              <a:ext uri="{FF2B5EF4-FFF2-40B4-BE49-F238E27FC236}">
                <a16:creationId xmlns="" xmlns:a16="http://schemas.microsoft.com/office/drawing/2014/main" id="{0AF1099F-79BE-4956-80C6-449D3C7E947B}"/>
              </a:ext>
            </a:extLst>
          </p:cNvPr>
          <p:cNvSpPr>
            <a:spLocks noGrp="1"/>
          </p:cNvSpPr>
          <p:nvPr>
            <p:ph type="title"/>
          </p:nvPr>
        </p:nvSpPr>
        <p:spPr>
          <a:xfrm>
            <a:off x="609600" y="0"/>
            <a:ext cx="10972800" cy="1147313"/>
          </a:xfrm>
        </p:spPr>
        <p:txBody>
          <a:bodyPr/>
          <a:lstStyle/>
          <a:p>
            <a:r>
              <a:rPr lang="en-US" dirty="0"/>
              <a:t>Idea / Approach details</a:t>
            </a:r>
          </a:p>
        </p:txBody>
      </p:sp>
      <p:graphicFrame>
        <p:nvGraphicFramePr>
          <p:cNvPr id="9" name="Table 8"/>
          <p:cNvGraphicFramePr>
            <a:graphicFrameLocks noGrp="1"/>
          </p:cNvGraphicFramePr>
          <p:nvPr/>
        </p:nvGraphicFramePr>
        <p:xfrm>
          <a:off x="2458528" y="2596550"/>
          <a:ext cx="6892505" cy="1158572"/>
        </p:xfrm>
        <a:graphic>
          <a:graphicData uri="http://schemas.openxmlformats.org/drawingml/2006/table">
            <a:tbl>
              <a:tblPr firstRow="1" bandRow="1">
                <a:tableStyleId>{5C22544A-7EE6-4342-B048-85BDC9FD1C3A}</a:tableStyleId>
              </a:tblPr>
              <a:tblGrid>
                <a:gridCol w="3529045"/>
                <a:gridCol w="3363460"/>
              </a:tblGrid>
              <a:tr h="335612">
                <a:tc>
                  <a:txBody>
                    <a:bodyPr/>
                    <a:lstStyle/>
                    <a:p>
                      <a:pPr algn="ctr"/>
                      <a:r>
                        <a:rPr lang="en-US" sz="1600" dirty="0" smtClean="0"/>
                        <a:t>Speed Estimation</a:t>
                      </a:r>
                      <a:endParaRPr lang="en-US" sz="1600" dirty="0"/>
                    </a:p>
                  </a:txBody>
                  <a:tcPr/>
                </a:tc>
                <a:tc>
                  <a:txBody>
                    <a:bodyPr/>
                    <a:lstStyle/>
                    <a:p>
                      <a:pPr algn="ctr"/>
                      <a:r>
                        <a:rPr lang="en-US" sz="1600" dirty="0" smtClean="0"/>
                        <a:t>License Plate Detection</a:t>
                      </a:r>
                      <a:endParaRPr lang="en-US" sz="1600" dirty="0"/>
                    </a:p>
                  </a:txBody>
                  <a:tcPr/>
                </a:tc>
              </a:tr>
              <a:tr h="686480">
                <a:tc>
                  <a:txBody>
                    <a:bodyPr/>
                    <a:lstStyle/>
                    <a:p>
                      <a:pPr algn="ctr"/>
                      <a:r>
                        <a:rPr lang="en-US" sz="1200" b="0" i="0" kern="1200" dirty="0" smtClean="0">
                          <a:solidFill>
                            <a:schemeClr val="dk1"/>
                          </a:solidFill>
                          <a:latin typeface="+mn-lt"/>
                          <a:ea typeface="+mn-ea"/>
                          <a:cs typeface="+mn-cs"/>
                        </a:rPr>
                        <a:t>This</a:t>
                      </a:r>
                      <a:r>
                        <a:rPr lang="en-US" sz="1200" b="0" i="0" kern="1200" baseline="0" dirty="0" smtClean="0">
                          <a:solidFill>
                            <a:schemeClr val="dk1"/>
                          </a:solidFill>
                          <a:latin typeface="+mn-lt"/>
                          <a:ea typeface="+mn-ea"/>
                          <a:cs typeface="+mn-cs"/>
                        </a:rPr>
                        <a:t> is followed by  tracking down vehicle and estimating their speed with the help of their respective locations. The cropped image of identified vehicles then send for License Plate Detection.</a:t>
                      </a:r>
                      <a:endParaRPr lang="en-US" sz="1200" b="0" dirty="0"/>
                    </a:p>
                  </a:txBody>
                  <a:tcPr/>
                </a:tc>
                <a:tc>
                  <a:txBody>
                    <a:bodyPr/>
                    <a:lstStyle/>
                    <a:p>
                      <a:pPr algn="ctr"/>
                      <a:r>
                        <a:rPr lang="en-US" sz="1200" dirty="0" smtClean="0"/>
                        <a:t>After</a:t>
                      </a:r>
                      <a:r>
                        <a:rPr lang="en-US" sz="1200" baseline="0" dirty="0" smtClean="0"/>
                        <a:t> recognition of picture ,  the calculated speed of vehicle along with license plate number is fed into our app database to search the  profile of the driver.</a:t>
                      </a:r>
                      <a:endParaRPr lang="en-US" sz="1200" dirty="0"/>
                    </a:p>
                  </a:txBody>
                  <a:tcPr/>
                </a:tc>
              </a:tr>
            </a:tbl>
          </a:graphicData>
        </a:graphic>
      </p:graphicFrame>
    </p:spTree>
    <p:extLst>
      <p:ext uri="{BB962C8B-B14F-4D97-AF65-F5344CB8AC3E}">
        <p14:creationId xmlns=""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409"/>
            <a:ext cx="10515600" cy="1492280"/>
          </a:xfrm>
        </p:spPr>
        <p:txBody>
          <a:bodyPr/>
          <a:lstStyle/>
          <a:p>
            <a:r>
              <a:rPr lang="en-US" dirty="0"/>
              <a:t>Idea / Approach details</a:t>
            </a:r>
          </a:p>
        </p:txBody>
      </p:sp>
      <p:sp>
        <p:nvSpPr>
          <p:cNvPr id="3" name="Rounded Rectangle 2"/>
          <p:cNvSpPr/>
          <p:nvPr/>
        </p:nvSpPr>
        <p:spPr>
          <a:xfrm>
            <a:off x="1909712" y="1400386"/>
            <a:ext cx="8445500" cy="268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smtClean="0"/>
          </a:p>
          <a:p>
            <a:endParaRPr lang="en-US" sz="1600" dirty="0" smtClean="0"/>
          </a:p>
          <a:p>
            <a:r>
              <a:rPr lang="en-US" sz="1600" dirty="0" smtClean="0"/>
              <a:t>The  functionalities  of  our solution are :</a:t>
            </a:r>
          </a:p>
          <a:p>
            <a:pPr>
              <a:buFont typeface="Arial" pitchFamily="34" charset="0"/>
              <a:buChar char="•"/>
            </a:pPr>
            <a:r>
              <a:rPr lang="en-US" sz="1600" dirty="0" smtClean="0"/>
              <a:t> We </a:t>
            </a:r>
            <a:r>
              <a:rPr lang="en-US" sz="1600" dirty="0" smtClean="0"/>
              <a:t>can modify this system to locate stolen vehicle using metadata and number plate of </a:t>
            </a:r>
            <a:r>
              <a:rPr lang="en-US" sz="1600" dirty="0" smtClean="0"/>
              <a:t>car.</a:t>
            </a:r>
          </a:p>
          <a:p>
            <a:pPr>
              <a:buFont typeface="Arial" pitchFamily="34" charset="0"/>
              <a:buChar char="•"/>
            </a:pPr>
            <a:r>
              <a:rPr lang="en-US" sz="1600" dirty="0" smtClean="0"/>
              <a:t> </a:t>
            </a:r>
            <a:r>
              <a:rPr lang="en-US" sz="1600" dirty="0" smtClean="0"/>
              <a:t>Our solution will also detect </a:t>
            </a:r>
            <a:r>
              <a:rPr lang="en-US" sz="1600" dirty="0" smtClean="0"/>
              <a:t>cars whose number plate is </a:t>
            </a:r>
            <a:r>
              <a:rPr lang="en-US" sz="1600" dirty="0" smtClean="0"/>
              <a:t>missing .</a:t>
            </a:r>
          </a:p>
          <a:p>
            <a:pPr>
              <a:buFont typeface="Arial" pitchFamily="34" charset="0"/>
              <a:buChar char="•"/>
            </a:pPr>
            <a:r>
              <a:rPr lang="en-US" sz="1600" dirty="0" smtClean="0"/>
              <a:t>It </a:t>
            </a:r>
            <a:r>
              <a:rPr lang="en-US" sz="1600" dirty="0" smtClean="0"/>
              <a:t>will help police in finding stolen cars </a:t>
            </a:r>
            <a:r>
              <a:rPr lang="en-US" sz="1600" dirty="0" smtClean="0"/>
              <a:t>easily. </a:t>
            </a:r>
          </a:p>
          <a:p>
            <a:pPr>
              <a:buFont typeface="Arial" pitchFamily="34" charset="0"/>
              <a:buChar char="•"/>
            </a:pPr>
            <a:r>
              <a:rPr lang="en-US" sz="1600" dirty="0" smtClean="0"/>
              <a:t>W</a:t>
            </a:r>
            <a:r>
              <a:rPr lang="en-US" sz="1600" dirty="0" smtClean="0"/>
              <a:t>e </a:t>
            </a:r>
            <a:r>
              <a:rPr lang="en-US" sz="1600" dirty="0" smtClean="0"/>
              <a:t>can also modify </a:t>
            </a:r>
            <a:r>
              <a:rPr lang="en-US" sz="1600" dirty="0" smtClean="0"/>
              <a:t>our solution to </a:t>
            </a:r>
            <a:r>
              <a:rPr lang="en-US" sz="1600" dirty="0" smtClean="0"/>
              <a:t>know traffic density of different </a:t>
            </a:r>
            <a:r>
              <a:rPr lang="en-US" sz="1600" dirty="0" smtClean="0"/>
              <a:t>areas which helps  to </a:t>
            </a:r>
            <a:r>
              <a:rPr lang="en-US" sz="1600" dirty="0" smtClean="0"/>
              <a:t>divert traffic </a:t>
            </a:r>
            <a:r>
              <a:rPr lang="en-US" sz="1600" dirty="0" smtClean="0"/>
              <a:t>according to different weather  conditions.</a:t>
            </a:r>
          </a:p>
          <a:p>
            <a:pPr>
              <a:buFont typeface="Arial" pitchFamily="34" charset="0"/>
              <a:buChar char="•"/>
            </a:pPr>
            <a:r>
              <a:rPr lang="en-US" sz="1600" dirty="0" smtClean="0"/>
              <a:t>It </a:t>
            </a:r>
            <a:r>
              <a:rPr lang="en-US" sz="1600" dirty="0" smtClean="0"/>
              <a:t>will help traffic police to divert traffic </a:t>
            </a:r>
            <a:r>
              <a:rPr lang="en-US" sz="1600" dirty="0" smtClean="0"/>
              <a:t>easily . </a:t>
            </a:r>
          </a:p>
          <a:p>
            <a:pPr>
              <a:buFont typeface="Arial" pitchFamily="34" charset="0"/>
              <a:buChar char="•"/>
            </a:pPr>
            <a:r>
              <a:rPr lang="en-US" sz="1600" dirty="0" smtClean="0"/>
              <a:t>W</a:t>
            </a:r>
            <a:r>
              <a:rPr lang="en-US" sz="1600" dirty="0" smtClean="0"/>
              <a:t>e </a:t>
            </a:r>
            <a:r>
              <a:rPr lang="en-US" sz="1600" dirty="0" smtClean="0"/>
              <a:t>are doing all this using just a CCTV camera so its a very much economical and </a:t>
            </a:r>
            <a:r>
              <a:rPr lang="en-US" sz="1600" dirty="0" smtClean="0"/>
              <a:t>sustainable solution.</a:t>
            </a:r>
            <a:endParaRPr lang="en-US" sz="1600" dirty="0" smtClean="0"/>
          </a:p>
          <a:p>
            <a:endParaRPr lang="en-US" sz="1600" dirty="0" smtClean="0"/>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ounded Rectangle 3"/>
          <p:cNvSpPr/>
          <p:nvPr/>
        </p:nvSpPr>
        <p:spPr>
          <a:xfrm>
            <a:off x="1944219" y="4218318"/>
            <a:ext cx="8445500" cy="24797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endParaRPr lang="en-US" b="1" dirty="0" smtClean="0"/>
          </a:p>
          <a:p>
            <a:pPr marL="457200" lvl="2" indent="-457200"/>
            <a:endParaRPr lang="en-US" spc="-1" dirty="0" smtClean="0"/>
          </a:p>
          <a:p>
            <a:pPr marL="457200" lvl="2" indent="-457200"/>
            <a:r>
              <a:rPr lang="en-US" spc="-1" dirty="0" smtClean="0"/>
              <a:t>         </a:t>
            </a:r>
            <a:r>
              <a:rPr lang="en-US" sz="2400" b="1" spc="-1" dirty="0" smtClean="0"/>
              <a:t>Dependencies </a:t>
            </a:r>
            <a:r>
              <a:rPr lang="en-US" sz="2400" spc="-1" dirty="0" smtClean="0"/>
              <a:t>                                          </a:t>
            </a:r>
          </a:p>
          <a:p>
            <a:pPr marL="457200" lvl="2" indent="-457200">
              <a:buFont typeface="Wingdings" panose="05000000000000000000" charset="0"/>
              <a:buChar char="Ø"/>
            </a:pPr>
            <a:r>
              <a:rPr lang="en-US" spc="-1" dirty="0" smtClean="0"/>
              <a:t>CCTV </a:t>
            </a:r>
            <a:r>
              <a:rPr lang="en-US" spc="-1" dirty="0" smtClean="0"/>
              <a:t>footage</a:t>
            </a:r>
          </a:p>
          <a:p>
            <a:pPr marL="457200" indent="-457200">
              <a:buFont typeface="Wingdings" panose="05000000000000000000" charset="0"/>
              <a:buChar char="Ø"/>
            </a:pPr>
            <a:r>
              <a:rPr lang="en-US" spc="-1" dirty="0" smtClean="0">
                <a:latin typeface="Arial" panose="020B0604020202020204"/>
              </a:rPr>
              <a:t>Server</a:t>
            </a:r>
          </a:p>
          <a:p>
            <a:pPr marL="457200" indent="-457200">
              <a:buFont typeface="Wingdings" panose="05000000000000000000" charset="0"/>
              <a:buChar char="Ø"/>
            </a:pPr>
            <a:r>
              <a:rPr lang="en-US" spc="-1" dirty="0" smtClean="0">
                <a:latin typeface="Arial" panose="020B0604020202020204"/>
              </a:rPr>
              <a:t>Web app</a:t>
            </a:r>
          </a:p>
          <a:p>
            <a:pPr marL="457200" indent="-457200">
              <a:buFont typeface="Wingdings" panose="05000000000000000000" charset="0"/>
              <a:buChar char="Ø"/>
            </a:pPr>
            <a:r>
              <a:rPr lang="en-US" spc="-1" dirty="0" smtClean="0">
                <a:latin typeface="Arial" panose="020B0604020202020204"/>
              </a:rPr>
              <a:t>Speed detection</a:t>
            </a:r>
          </a:p>
          <a:p>
            <a:pPr marL="457200" indent="-457200">
              <a:buFont typeface="Wingdings" panose="05000000000000000000" charset="0"/>
              <a:buChar char="Ø"/>
            </a:pPr>
            <a:r>
              <a:rPr lang="en-US" spc="-1" dirty="0" smtClean="0">
                <a:latin typeface="Arial" panose="020B0604020202020204"/>
              </a:rPr>
              <a:t>Optimal character recognition</a:t>
            </a:r>
          </a:p>
          <a:p>
            <a:pPr marL="457200" indent="-457200">
              <a:buFont typeface="Wingdings" panose="05000000000000000000" charset="0"/>
              <a:buChar char="Ø"/>
            </a:pPr>
            <a:r>
              <a:rPr lang="en-US" spc="-1" dirty="0" smtClean="0">
                <a:latin typeface="Arial" panose="020B0604020202020204"/>
              </a:rPr>
              <a:t>Verification system</a:t>
            </a:r>
          </a:p>
          <a:p>
            <a:pPr lvl="0" algn="ctr" defTabSz="457200">
              <a:defRPr/>
            </a:pPr>
            <a:endParaRPr lang="en-US" b="1" dirty="0" smtClean="0"/>
          </a:p>
          <a:p>
            <a:pPr lvl="0" algn="ctr" defTabSz="457200">
              <a:defRPr/>
            </a:pPr>
            <a:endParaRPr lang="en-US" b="1" dirty="0" smtClean="0"/>
          </a:p>
          <a:p>
            <a:pPr lvl="0" algn="ctr" defTabSz="457200">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4181167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314</Words>
  <Application>Microsoft Office PowerPoint</Application>
  <PresentationFormat>Custom</PresentationFormat>
  <Paragraphs>36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                                       Idea/Approach Details  Ministry/ Organization name:     Problem Statement : In order to ensure pedestrian safety and vehicle speed limits in areas with high pedestrian density/residential areas, a system to detect the traffic density/ school areas/ residential areas and accordingly warn the driver about the speed limit for vehicles. The participating teams may use vision based systems which sense the speed limit signs or sign boards for schools/hospitals/accident prone areas etc. and may decide upon the safe speed value with which the vehicle need to operate. The system needs to provide a warning to the driver, if the speed limits are breached. For the purpose of demonstration, the warning may be provided using a LCD or a seven segment simple display and a buzzer. The sign boards for the purpose of demonstration needs to be made according to IRC standards and the same can be used by the system for demonstration purposes. Team Name : Bachelors Team Leader Name : Vishal Nath Chauhan    College Code : </vt:lpstr>
      <vt:lpstr>Idea / Approach details</vt:lpstr>
      <vt:lpstr>Idea / Approach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preeti sharma</cp:lastModifiedBy>
  <cp:revision>55</cp:revision>
  <dcterms:created xsi:type="dcterms:W3CDTF">2019-12-18T09:24:53Z</dcterms:created>
  <dcterms:modified xsi:type="dcterms:W3CDTF">2020-02-02T08:50:13Z</dcterms:modified>
</cp:coreProperties>
</file>