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29" name="PlaceHolder 2"/>
          <p:cNvSpPr>
            <a:spLocks noGrp="1"/>
          </p:cNvSpPr>
          <p:nvPr>
            <p:ph type="body"/>
          </p:nvPr>
        </p:nvSpPr>
        <p:spPr>
          <a:xfrm>
            <a:off x="504000" y="1656000"/>
            <a:ext cx="9071640" cy="141120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504000" y="3201480"/>
            <a:ext cx="9071640" cy="14112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32" name="PlaceHolder 2"/>
          <p:cNvSpPr>
            <a:spLocks noGrp="1"/>
          </p:cNvSpPr>
          <p:nvPr>
            <p:ph type="body"/>
          </p:nvPr>
        </p:nvSpPr>
        <p:spPr>
          <a:xfrm>
            <a:off x="504000" y="1656000"/>
            <a:ext cx="4426920" cy="141120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5152680" y="1656000"/>
            <a:ext cx="4426920" cy="141120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504000" y="3201480"/>
            <a:ext cx="4426920" cy="141120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152680" y="3201480"/>
            <a:ext cx="4426920" cy="14112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37" name="PlaceHolder 2"/>
          <p:cNvSpPr>
            <a:spLocks noGrp="1"/>
          </p:cNvSpPr>
          <p:nvPr>
            <p:ph type="body"/>
          </p:nvPr>
        </p:nvSpPr>
        <p:spPr>
          <a:xfrm>
            <a:off x="504000" y="1656000"/>
            <a:ext cx="2920680" cy="141120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3571200" y="1656000"/>
            <a:ext cx="2920680" cy="141120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6638040" y="1656000"/>
            <a:ext cx="2920680" cy="141120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504000" y="3201480"/>
            <a:ext cx="2920680" cy="141120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3571200" y="3201480"/>
            <a:ext cx="2920680" cy="141120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6638040" y="3201480"/>
            <a:ext cx="2920680" cy="14112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52" name="PlaceHolder 2"/>
          <p:cNvSpPr>
            <a:spLocks noGrp="1"/>
          </p:cNvSpPr>
          <p:nvPr>
            <p:ph type="subTitle"/>
          </p:nvPr>
        </p:nvSpPr>
        <p:spPr>
          <a:xfrm>
            <a:off x="504000" y="1656000"/>
            <a:ext cx="9071640" cy="2958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54" name="PlaceHolder 2"/>
          <p:cNvSpPr>
            <a:spLocks noGrp="1"/>
          </p:cNvSpPr>
          <p:nvPr>
            <p:ph type="body"/>
          </p:nvPr>
        </p:nvSpPr>
        <p:spPr>
          <a:xfrm>
            <a:off x="504000" y="1656000"/>
            <a:ext cx="9071640" cy="2958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56" name="PlaceHolder 2"/>
          <p:cNvSpPr>
            <a:spLocks noGrp="1"/>
          </p:cNvSpPr>
          <p:nvPr>
            <p:ph type="body"/>
          </p:nvPr>
        </p:nvSpPr>
        <p:spPr>
          <a:xfrm>
            <a:off x="504000" y="1656000"/>
            <a:ext cx="4426920" cy="295884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5152680" y="1656000"/>
            <a:ext cx="4426920" cy="2958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56556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61" name="PlaceHolder 2"/>
          <p:cNvSpPr>
            <a:spLocks noGrp="1"/>
          </p:cNvSpPr>
          <p:nvPr>
            <p:ph type="body"/>
          </p:nvPr>
        </p:nvSpPr>
        <p:spPr>
          <a:xfrm>
            <a:off x="504000" y="1656000"/>
            <a:ext cx="4426920" cy="141120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5152680" y="1656000"/>
            <a:ext cx="4426920" cy="295884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504000" y="3201480"/>
            <a:ext cx="4426920" cy="14112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8" name="PlaceHolder 2"/>
          <p:cNvSpPr>
            <a:spLocks noGrp="1"/>
          </p:cNvSpPr>
          <p:nvPr>
            <p:ph type="subTitle"/>
          </p:nvPr>
        </p:nvSpPr>
        <p:spPr>
          <a:xfrm>
            <a:off x="504000" y="1656000"/>
            <a:ext cx="9071640" cy="2958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65" name="PlaceHolder 2"/>
          <p:cNvSpPr>
            <a:spLocks noGrp="1"/>
          </p:cNvSpPr>
          <p:nvPr>
            <p:ph type="body"/>
          </p:nvPr>
        </p:nvSpPr>
        <p:spPr>
          <a:xfrm>
            <a:off x="504000" y="1656000"/>
            <a:ext cx="4426920" cy="2958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152680" y="1656000"/>
            <a:ext cx="4426920" cy="141120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5152680" y="3201480"/>
            <a:ext cx="4426920" cy="14112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69" name="PlaceHolder 2"/>
          <p:cNvSpPr>
            <a:spLocks noGrp="1"/>
          </p:cNvSpPr>
          <p:nvPr>
            <p:ph type="body"/>
          </p:nvPr>
        </p:nvSpPr>
        <p:spPr>
          <a:xfrm>
            <a:off x="504000" y="1656000"/>
            <a:ext cx="4426920" cy="141120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5152680" y="1656000"/>
            <a:ext cx="4426920" cy="141120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504000" y="3201480"/>
            <a:ext cx="9071640" cy="14112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73" name="PlaceHolder 2"/>
          <p:cNvSpPr>
            <a:spLocks noGrp="1"/>
          </p:cNvSpPr>
          <p:nvPr>
            <p:ph type="body"/>
          </p:nvPr>
        </p:nvSpPr>
        <p:spPr>
          <a:xfrm>
            <a:off x="504000" y="1656000"/>
            <a:ext cx="9071640" cy="141120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504000" y="3201480"/>
            <a:ext cx="9071640" cy="14112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76" name="PlaceHolder 2"/>
          <p:cNvSpPr>
            <a:spLocks noGrp="1"/>
          </p:cNvSpPr>
          <p:nvPr>
            <p:ph type="body"/>
          </p:nvPr>
        </p:nvSpPr>
        <p:spPr>
          <a:xfrm>
            <a:off x="504000" y="1656000"/>
            <a:ext cx="4426920" cy="141120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5152680" y="1656000"/>
            <a:ext cx="4426920" cy="1411200"/>
          </a:xfrm>
          <a:prstGeom prst="rect">
            <a:avLst/>
          </a:prstGeom>
        </p:spPr>
        <p:txBody>
          <a:bodyPr lIns="0" rIns="0" tIns="0" bIns="0">
            <a:normAutofit/>
          </a:bodyPr>
          <a:p>
            <a:endParaRPr b="0" lang="en-IN" sz="3200" spc="-1" strike="noStrike">
              <a:latin typeface="Arial"/>
            </a:endParaRPr>
          </a:p>
        </p:txBody>
      </p:sp>
      <p:sp>
        <p:nvSpPr>
          <p:cNvPr id="78" name="PlaceHolder 4"/>
          <p:cNvSpPr>
            <a:spLocks noGrp="1"/>
          </p:cNvSpPr>
          <p:nvPr>
            <p:ph type="body"/>
          </p:nvPr>
        </p:nvSpPr>
        <p:spPr>
          <a:xfrm>
            <a:off x="504000" y="3201480"/>
            <a:ext cx="4426920" cy="1411200"/>
          </a:xfrm>
          <a:prstGeom prst="rect">
            <a:avLst/>
          </a:prstGeom>
        </p:spPr>
        <p:txBody>
          <a:bodyPr lIns="0" rIns="0" tIns="0" bIns="0">
            <a:normAutofit/>
          </a:bodyPr>
          <a:p>
            <a:endParaRPr b="0" lang="en-IN" sz="3200" spc="-1" strike="noStrike">
              <a:latin typeface="Arial"/>
            </a:endParaRPr>
          </a:p>
        </p:txBody>
      </p:sp>
      <p:sp>
        <p:nvSpPr>
          <p:cNvPr id="79" name="PlaceHolder 5"/>
          <p:cNvSpPr>
            <a:spLocks noGrp="1"/>
          </p:cNvSpPr>
          <p:nvPr>
            <p:ph type="body"/>
          </p:nvPr>
        </p:nvSpPr>
        <p:spPr>
          <a:xfrm>
            <a:off x="5152680" y="3201480"/>
            <a:ext cx="4426920" cy="14112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81" name="PlaceHolder 2"/>
          <p:cNvSpPr>
            <a:spLocks noGrp="1"/>
          </p:cNvSpPr>
          <p:nvPr>
            <p:ph type="body"/>
          </p:nvPr>
        </p:nvSpPr>
        <p:spPr>
          <a:xfrm>
            <a:off x="504000" y="1656000"/>
            <a:ext cx="2920680" cy="1411200"/>
          </a:xfrm>
          <a:prstGeom prst="rect">
            <a:avLst/>
          </a:prstGeom>
        </p:spPr>
        <p:txBody>
          <a:bodyPr lIns="0" rIns="0" tIns="0" bIns="0">
            <a:normAutofit/>
          </a:bodyPr>
          <a:p>
            <a:endParaRPr b="0" lang="en-IN" sz="3200" spc="-1" strike="noStrike">
              <a:latin typeface="Arial"/>
            </a:endParaRPr>
          </a:p>
        </p:txBody>
      </p:sp>
      <p:sp>
        <p:nvSpPr>
          <p:cNvPr id="82" name="PlaceHolder 3"/>
          <p:cNvSpPr>
            <a:spLocks noGrp="1"/>
          </p:cNvSpPr>
          <p:nvPr>
            <p:ph type="body"/>
          </p:nvPr>
        </p:nvSpPr>
        <p:spPr>
          <a:xfrm>
            <a:off x="3571200" y="1656000"/>
            <a:ext cx="2920680" cy="1411200"/>
          </a:xfrm>
          <a:prstGeom prst="rect">
            <a:avLst/>
          </a:prstGeom>
        </p:spPr>
        <p:txBody>
          <a:bodyPr lIns="0" rIns="0" tIns="0" bIns="0">
            <a:normAutofit/>
          </a:bodyPr>
          <a:p>
            <a:endParaRPr b="0" lang="en-IN" sz="3200" spc="-1" strike="noStrike">
              <a:latin typeface="Arial"/>
            </a:endParaRPr>
          </a:p>
        </p:txBody>
      </p:sp>
      <p:sp>
        <p:nvSpPr>
          <p:cNvPr id="83" name="PlaceHolder 4"/>
          <p:cNvSpPr>
            <a:spLocks noGrp="1"/>
          </p:cNvSpPr>
          <p:nvPr>
            <p:ph type="body"/>
          </p:nvPr>
        </p:nvSpPr>
        <p:spPr>
          <a:xfrm>
            <a:off x="6638040" y="1656000"/>
            <a:ext cx="2920680" cy="1411200"/>
          </a:xfrm>
          <a:prstGeom prst="rect">
            <a:avLst/>
          </a:prstGeom>
        </p:spPr>
        <p:txBody>
          <a:bodyPr lIns="0" rIns="0" tIns="0" bIns="0">
            <a:normAutofit/>
          </a:bodyPr>
          <a:p>
            <a:endParaRPr b="0" lang="en-IN" sz="3200" spc="-1" strike="noStrike">
              <a:latin typeface="Arial"/>
            </a:endParaRPr>
          </a:p>
        </p:txBody>
      </p:sp>
      <p:sp>
        <p:nvSpPr>
          <p:cNvPr id="84" name="PlaceHolder 5"/>
          <p:cNvSpPr>
            <a:spLocks noGrp="1"/>
          </p:cNvSpPr>
          <p:nvPr>
            <p:ph type="body"/>
          </p:nvPr>
        </p:nvSpPr>
        <p:spPr>
          <a:xfrm>
            <a:off x="504000" y="3201480"/>
            <a:ext cx="2920680" cy="1411200"/>
          </a:xfrm>
          <a:prstGeom prst="rect">
            <a:avLst/>
          </a:prstGeom>
        </p:spPr>
        <p:txBody>
          <a:bodyPr lIns="0" rIns="0" tIns="0" bIns="0">
            <a:normAutofit/>
          </a:bodyPr>
          <a:p>
            <a:endParaRPr b="0" lang="en-IN" sz="3200" spc="-1" strike="noStrike">
              <a:latin typeface="Arial"/>
            </a:endParaRPr>
          </a:p>
        </p:txBody>
      </p:sp>
      <p:sp>
        <p:nvSpPr>
          <p:cNvPr id="85" name="PlaceHolder 6"/>
          <p:cNvSpPr>
            <a:spLocks noGrp="1"/>
          </p:cNvSpPr>
          <p:nvPr>
            <p:ph type="body"/>
          </p:nvPr>
        </p:nvSpPr>
        <p:spPr>
          <a:xfrm>
            <a:off x="3571200" y="3201480"/>
            <a:ext cx="2920680" cy="1411200"/>
          </a:xfrm>
          <a:prstGeom prst="rect">
            <a:avLst/>
          </a:prstGeom>
        </p:spPr>
        <p:txBody>
          <a:bodyPr lIns="0" rIns="0" tIns="0" bIns="0">
            <a:normAutofit/>
          </a:bodyPr>
          <a:p>
            <a:endParaRPr b="0" lang="en-IN" sz="3200" spc="-1" strike="noStrike">
              <a:latin typeface="Arial"/>
            </a:endParaRPr>
          </a:p>
        </p:txBody>
      </p:sp>
      <p:sp>
        <p:nvSpPr>
          <p:cNvPr id="86" name="PlaceHolder 7"/>
          <p:cNvSpPr>
            <a:spLocks noGrp="1"/>
          </p:cNvSpPr>
          <p:nvPr>
            <p:ph type="body"/>
          </p:nvPr>
        </p:nvSpPr>
        <p:spPr>
          <a:xfrm>
            <a:off x="6638040" y="3201480"/>
            <a:ext cx="2920680" cy="14112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10" name="PlaceHolder 2"/>
          <p:cNvSpPr>
            <a:spLocks noGrp="1"/>
          </p:cNvSpPr>
          <p:nvPr>
            <p:ph type="body"/>
          </p:nvPr>
        </p:nvSpPr>
        <p:spPr>
          <a:xfrm>
            <a:off x="504000" y="1656000"/>
            <a:ext cx="9071640" cy="2958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12" name="PlaceHolder 2"/>
          <p:cNvSpPr>
            <a:spLocks noGrp="1"/>
          </p:cNvSpPr>
          <p:nvPr>
            <p:ph type="body"/>
          </p:nvPr>
        </p:nvSpPr>
        <p:spPr>
          <a:xfrm>
            <a:off x="504000" y="1656000"/>
            <a:ext cx="4426920" cy="2958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152680" y="1656000"/>
            <a:ext cx="4426920" cy="2958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565560"/>
            <a:ext cx="907164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17" name="PlaceHolder 2"/>
          <p:cNvSpPr>
            <a:spLocks noGrp="1"/>
          </p:cNvSpPr>
          <p:nvPr>
            <p:ph type="body"/>
          </p:nvPr>
        </p:nvSpPr>
        <p:spPr>
          <a:xfrm>
            <a:off x="504000" y="1656000"/>
            <a:ext cx="4426920" cy="141120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656000"/>
            <a:ext cx="4426920" cy="295884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04000" y="3201480"/>
            <a:ext cx="4426920" cy="141120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21" name="PlaceHolder 2"/>
          <p:cNvSpPr>
            <a:spLocks noGrp="1"/>
          </p:cNvSpPr>
          <p:nvPr>
            <p:ph type="body"/>
          </p:nvPr>
        </p:nvSpPr>
        <p:spPr>
          <a:xfrm>
            <a:off x="504000" y="1656000"/>
            <a:ext cx="4426920" cy="2958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656000"/>
            <a:ext cx="4426920" cy="141120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152680" y="3201480"/>
            <a:ext cx="4426920" cy="141120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565560"/>
            <a:ext cx="9071640" cy="946440"/>
          </a:xfrm>
          <a:prstGeom prst="rect">
            <a:avLst/>
          </a:prstGeom>
        </p:spPr>
        <p:txBody>
          <a:bodyPr lIns="0" rIns="0" tIns="0" bIns="0" anchor="ctr"/>
          <a:p>
            <a:endParaRPr b="0" lang="en-IN" sz="4400" spc="-1" strike="noStrike">
              <a:solidFill>
                <a:srgbClr val="c7243a"/>
              </a:solidFill>
              <a:latin typeface="Arial"/>
            </a:endParaRPr>
          </a:p>
        </p:txBody>
      </p:sp>
      <p:sp>
        <p:nvSpPr>
          <p:cNvPr id="25" name="PlaceHolder 2"/>
          <p:cNvSpPr>
            <a:spLocks noGrp="1"/>
          </p:cNvSpPr>
          <p:nvPr>
            <p:ph type="body"/>
          </p:nvPr>
        </p:nvSpPr>
        <p:spPr>
          <a:xfrm>
            <a:off x="504000" y="1656000"/>
            <a:ext cx="4426920" cy="141120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152680" y="1656000"/>
            <a:ext cx="4426920" cy="141120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504000" y="3201480"/>
            <a:ext cx="9071640" cy="141120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104800"/>
            <a:ext cx="10080000" cy="581040"/>
          </a:xfrm>
          <a:prstGeom prst="rect">
            <a:avLst/>
          </a:prstGeom>
          <a:ln>
            <a:noFill/>
          </a:ln>
        </p:spPr>
      </p:pic>
      <p:sp>
        <p:nvSpPr>
          <p:cNvPr id="1" name="PlaceHolder 1"/>
          <p:cNvSpPr>
            <a:spLocks noGrp="1"/>
          </p:cNvSpPr>
          <p:nvPr>
            <p:ph type="title"/>
          </p:nvPr>
        </p:nvSpPr>
        <p:spPr>
          <a:xfrm>
            <a:off x="0" y="648000"/>
            <a:ext cx="9071640" cy="2736000"/>
          </a:xfrm>
          <a:prstGeom prst="rect">
            <a:avLst/>
          </a:prstGeom>
        </p:spPr>
        <p:txBody>
          <a:bodyPr lIns="72000" rIns="0" tIns="0" bIns="0" anchor="ctr"/>
          <a:p>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2" name="PlaceHolder 2"/>
          <p:cNvSpPr>
            <a:spLocks noGrp="1"/>
          </p:cNvSpPr>
          <p:nvPr>
            <p:ph type="body"/>
          </p:nvPr>
        </p:nvSpPr>
        <p:spPr>
          <a:xfrm>
            <a:off x="3816000" y="3600000"/>
            <a:ext cx="5255640" cy="1296000"/>
          </a:xfrm>
          <a:prstGeom prst="rect">
            <a:avLst/>
          </a:prstGeom>
        </p:spPr>
        <p:txBody>
          <a:bodyPr lIns="0" rIns="0" tIns="0" bIns="0">
            <a:normAutofit/>
          </a:bodyPr>
          <a:p>
            <a:pPr marL="432000" indent="-324000">
              <a:spcAft>
                <a:spcPts val="1063"/>
              </a:spcAft>
              <a:buClr>
                <a:srgbClr val="000000"/>
              </a:buClr>
              <a:buSzPct val="45000"/>
              <a:buFont typeface="Wingdings" charset="2"/>
              <a:buChar char=""/>
            </a:pPr>
            <a:r>
              <a:rPr b="0" lang="en-IN" sz="2400" spc="-1" strike="noStrike">
                <a:latin typeface="Arial"/>
              </a:rPr>
              <a:t>Click to edit the outline text format</a:t>
            </a:r>
            <a:endParaRPr b="0" lang="en-IN" sz="2400" spc="-1" strike="noStrike">
              <a:latin typeface="Arial"/>
            </a:endParaRPr>
          </a:p>
          <a:p>
            <a:pPr lvl="1" marL="864000" indent="-324000">
              <a:spcAft>
                <a:spcPts val="848"/>
              </a:spcAft>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Aft>
                <a:spcPts val="635"/>
              </a:spcAft>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Aft>
                <a:spcPts val="422"/>
              </a:spcAft>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Aft>
                <a:spcPts val="210"/>
              </a:spcAft>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Aft>
                <a:spcPts val="210"/>
              </a:spcAft>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Aft>
                <a:spcPts val="210"/>
              </a:spcAft>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3" name="PlaceHolder 3"/>
          <p:cNvSpPr>
            <a:spLocks noGrp="1"/>
          </p:cNvSpPr>
          <p:nvPr>
            <p:ph type="dt"/>
          </p:nvPr>
        </p:nvSpPr>
        <p:spPr>
          <a:xfrm>
            <a:off x="1728000" y="5284080"/>
            <a:ext cx="2348280" cy="390960"/>
          </a:xfrm>
          <a:prstGeom prst="rect">
            <a:avLst/>
          </a:prstGeom>
        </p:spPr>
        <p:txBody>
          <a:bodyPr lIns="0" rIns="0" tIns="0" bIns="0"/>
          <a:p>
            <a:r>
              <a:rPr b="0" lang="en-IN" sz="1400" spc="-1" strike="noStrike">
                <a:solidFill>
                  <a:srgbClr val="ffffff"/>
                </a:solidFill>
                <a:latin typeface="Times New Roman"/>
              </a:rPr>
              <a:t> </a:t>
            </a:r>
            <a:endParaRPr b="0" lang="en-IN" sz="1400" spc="-1" strike="noStrike">
              <a:solidFill>
                <a:srgbClr val="ffffff"/>
              </a:solidFill>
              <a:latin typeface="Times New Roman"/>
            </a:endParaRPr>
          </a:p>
        </p:txBody>
      </p:sp>
      <p:sp>
        <p:nvSpPr>
          <p:cNvPr id="4" name="PlaceHolder 4"/>
          <p:cNvSpPr>
            <a:spLocks noGrp="1"/>
          </p:cNvSpPr>
          <p:nvPr>
            <p:ph type="ftr"/>
          </p:nvPr>
        </p:nvSpPr>
        <p:spPr>
          <a:xfrm>
            <a:off x="4221000" y="5271840"/>
            <a:ext cx="3195000" cy="390960"/>
          </a:xfrm>
          <a:prstGeom prst="rect">
            <a:avLst/>
          </a:prstGeom>
        </p:spPr>
        <p:txBody>
          <a:bodyPr lIns="0" rIns="0" tIns="0" bIns="0"/>
          <a:p>
            <a:pPr algn="ctr"/>
            <a:r>
              <a:rPr b="0" lang="en-IN" sz="1400" spc="-1" strike="noStrike">
                <a:solidFill>
                  <a:srgbClr val="ffffff"/>
                </a:solidFill>
                <a:latin typeface="Times New Roman"/>
              </a:rPr>
              <a:t> </a:t>
            </a:r>
            <a:endParaRPr b="0" lang="en-IN" sz="1400" spc="-1" strike="noStrike">
              <a:solidFill>
                <a:srgbClr val="ffffff"/>
              </a:solidFill>
              <a:latin typeface="Times New Roman"/>
            </a:endParaRPr>
          </a:p>
        </p:txBody>
      </p:sp>
      <p:sp>
        <p:nvSpPr>
          <p:cNvPr id="5" name="PlaceHolder 5"/>
          <p:cNvSpPr>
            <a:spLocks noGrp="1"/>
          </p:cNvSpPr>
          <p:nvPr>
            <p:ph type="sldNum"/>
          </p:nvPr>
        </p:nvSpPr>
        <p:spPr>
          <a:xfrm>
            <a:off x="7632000" y="5271840"/>
            <a:ext cx="2348280" cy="390960"/>
          </a:xfrm>
          <a:prstGeom prst="rect">
            <a:avLst/>
          </a:prstGeom>
        </p:spPr>
        <p:txBody>
          <a:bodyPr lIns="0" rIns="0" tIns="0" bIns="0"/>
          <a:p>
            <a:pPr algn="r"/>
            <a:fld id="{3FFC21B1-9FEC-4095-BDA3-CEAA51B35494}" type="slidenum">
              <a:rPr b="0" lang="en-IN" sz="1400" spc="-1" strike="noStrike">
                <a:solidFill>
                  <a:srgbClr val="ffffff"/>
                </a:solidFill>
                <a:latin typeface="Times New Roman"/>
              </a:rPr>
              <a:t>1</a:t>
            </a:fld>
            <a:endParaRPr b="0" lang="en-IN" sz="1400" spc="-1" strike="noStrike">
              <a:solidFill>
                <a:srgbClr val="ffffff"/>
              </a:solidFill>
              <a:latin typeface="Times New Roman"/>
            </a:endParaRPr>
          </a:p>
        </p:txBody>
      </p:sp>
      <p:pic>
        <p:nvPicPr>
          <p:cNvPr id="6" name="" descr=""/>
          <p:cNvPicPr/>
          <p:nvPr/>
        </p:nvPicPr>
        <p:blipFill>
          <a:blip r:embed="rId3"/>
          <a:stretch/>
        </p:blipFill>
        <p:spPr>
          <a:xfrm>
            <a:off x="0" y="0"/>
            <a:ext cx="10080000" cy="32400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 descr=""/>
          <p:cNvPicPr/>
          <p:nvPr/>
        </p:nvPicPr>
        <p:blipFill>
          <a:blip r:embed="rId2"/>
          <a:stretch/>
        </p:blipFill>
        <p:spPr>
          <a:xfrm>
            <a:off x="6120" y="0"/>
            <a:ext cx="10080000" cy="324000"/>
          </a:xfrm>
          <a:prstGeom prst="rect">
            <a:avLst/>
          </a:prstGeom>
          <a:ln>
            <a:noFill/>
          </a:ln>
        </p:spPr>
      </p:pic>
      <p:pic>
        <p:nvPicPr>
          <p:cNvPr id="44" name="" descr=""/>
          <p:cNvPicPr/>
          <p:nvPr/>
        </p:nvPicPr>
        <p:blipFill>
          <a:blip r:embed="rId3"/>
          <a:stretch/>
        </p:blipFill>
        <p:spPr>
          <a:xfrm>
            <a:off x="6120" y="5357160"/>
            <a:ext cx="10080000" cy="324000"/>
          </a:xfrm>
          <a:prstGeom prst="rect">
            <a:avLst/>
          </a:prstGeom>
          <a:ln>
            <a:noFill/>
          </a:ln>
        </p:spPr>
      </p:pic>
      <p:sp>
        <p:nvSpPr>
          <p:cNvPr id="45" name="PlaceHolder 1"/>
          <p:cNvSpPr>
            <a:spLocks noGrp="1"/>
          </p:cNvSpPr>
          <p:nvPr>
            <p:ph type="title"/>
          </p:nvPr>
        </p:nvSpPr>
        <p:spPr>
          <a:xfrm>
            <a:off x="504000" y="565560"/>
            <a:ext cx="9071640" cy="946440"/>
          </a:xfrm>
          <a:prstGeom prst="rect">
            <a:avLst/>
          </a:prstGeom>
        </p:spPr>
        <p:txBody>
          <a:bodyPr lIns="0" rIns="0" tIns="0" bIns="0" anchor="ctr"/>
          <a:p>
            <a:r>
              <a:rPr b="0" lang="en-IN" sz="4400" spc="-1" strike="noStrike">
                <a:solidFill>
                  <a:srgbClr val="c7243a"/>
                </a:solidFill>
                <a:latin typeface="Arial"/>
              </a:rPr>
              <a:t>Click to edit the title text format</a:t>
            </a:r>
            <a:endParaRPr b="0" lang="en-IN" sz="4400" spc="-1" strike="noStrike">
              <a:solidFill>
                <a:srgbClr val="c7243a"/>
              </a:solidFill>
              <a:latin typeface="Arial"/>
            </a:endParaRPr>
          </a:p>
        </p:txBody>
      </p:sp>
      <p:sp>
        <p:nvSpPr>
          <p:cNvPr id="46" name="PlaceHolder 2"/>
          <p:cNvSpPr>
            <a:spLocks noGrp="1"/>
          </p:cNvSpPr>
          <p:nvPr>
            <p:ph type="body"/>
          </p:nvPr>
        </p:nvSpPr>
        <p:spPr>
          <a:xfrm>
            <a:off x="504000" y="1656000"/>
            <a:ext cx="9071640" cy="2958840"/>
          </a:xfrm>
          <a:prstGeom prst="rect">
            <a:avLst/>
          </a:prstGeom>
        </p:spPr>
        <p:txBody>
          <a:bodyPr lIns="0" rIns="0" tIns="0" bIns="0">
            <a:normAutofit/>
          </a:bodyPr>
          <a:p>
            <a:pPr marL="432000" indent="-324000">
              <a:spcAft>
                <a:spcPts val="1414"/>
              </a:spcAft>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Aft>
                <a:spcPts val="1134"/>
              </a:spcAft>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Aft>
                <a:spcPts val="850"/>
              </a:spcAft>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Aft>
                <a:spcPts val="567"/>
              </a:spcAft>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Aft>
                <a:spcPts val="283"/>
              </a:spcAft>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Aft>
                <a:spcPts val="283"/>
              </a:spcAft>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Aft>
                <a:spcPts val="283"/>
              </a:spcAft>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47" name="PlaceHolder 3"/>
          <p:cNvSpPr>
            <a:spLocks noGrp="1"/>
          </p:cNvSpPr>
          <p:nvPr>
            <p:ph type="dt"/>
          </p:nvPr>
        </p:nvSpPr>
        <p:spPr>
          <a:xfrm>
            <a:off x="1008000" y="5400720"/>
            <a:ext cx="2240280" cy="39060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48" name="TextShape 4"/>
          <p:cNvSpPr txBox="1"/>
          <p:nvPr/>
        </p:nvSpPr>
        <p:spPr>
          <a:xfrm>
            <a:off x="1728360" y="5400360"/>
            <a:ext cx="2348280" cy="390960"/>
          </a:xfrm>
          <a:prstGeom prst="rect">
            <a:avLst/>
          </a:prstGeom>
          <a:noFill/>
          <a:ln>
            <a:noFill/>
          </a:ln>
        </p:spPr>
        <p:txBody>
          <a:bodyPr lIns="0" rIns="0" tIns="0" bIns="0"/>
          <a:p>
            <a:r>
              <a:rPr b="0" lang="en-IN" sz="1400" spc="-1" strike="noStrike">
                <a:solidFill>
                  <a:srgbClr val="ffffff"/>
                </a:solidFill>
                <a:latin typeface="Times New Roman"/>
              </a:rPr>
              <a:t> </a:t>
            </a:r>
            <a:endParaRPr b="0" lang="en-IN" sz="1400" spc="-1" strike="noStrike">
              <a:latin typeface="Times New Roman"/>
            </a:endParaRPr>
          </a:p>
        </p:txBody>
      </p:sp>
      <p:sp>
        <p:nvSpPr>
          <p:cNvPr id="49" name="TextShape 5"/>
          <p:cNvSpPr txBox="1"/>
          <p:nvPr/>
        </p:nvSpPr>
        <p:spPr>
          <a:xfrm>
            <a:off x="4221360" y="5400360"/>
            <a:ext cx="3195000" cy="390960"/>
          </a:xfrm>
          <a:prstGeom prst="rect">
            <a:avLst/>
          </a:prstGeom>
          <a:noFill/>
          <a:ln>
            <a:noFill/>
          </a:ln>
        </p:spPr>
        <p:txBody>
          <a:bodyPr lIns="0" rIns="0" tIns="0" bIns="0"/>
          <a:p>
            <a:pPr algn="ctr"/>
            <a:r>
              <a:rPr b="0" lang="en-IN" sz="1400" spc="-1" strike="noStrike">
                <a:solidFill>
                  <a:srgbClr val="ffffff"/>
                </a:solidFill>
                <a:latin typeface="Times New Roman"/>
              </a:rPr>
              <a:t> </a:t>
            </a:r>
            <a:endParaRPr b="0" lang="en-IN" sz="1400" spc="-1" strike="noStrike">
              <a:latin typeface="Times New Roman"/>
            </a:endParaRPr>
          </a:p>
        </p:txBody>
      </p:sp>
      <p:sp>
        <p:nvSpPr>
          <p:cNvPr id="50" name="TextShape 6"/>
          <p:cNvSpPr txBox="1"/>
          <p:nvPr/>
        </p:nvSpPr>
        <p:spPr>
          <a:xfrm>
            <a:off x="7659720" y="5400360"/>
            <a:ext cx="2348280" cy="390960"/>
          </a:xfrm>
          <a:prstGeom prst="rect">
            <a:avLst/>
          </a:prstGeom>
          <a:noFill/>
          <a:ln>
            <a:noFill/>
          </a:ln>
        </p:spPr>
        <p:txBody>
          <a:bodyPr lIns="0" rIns="0" tIns="0" bIns="0"/>
          <a:p>
            <a:pPr algn="r"/>
            <a:fld id="{A262F8A0-B3E4-4E68-95CB-9811D8ECB590}" type="slidenum">
              <a:rPr b="0" lang="en-IN" sz="1400" spc="-1" strike="noStrike">
                <a:solidFill>
                  <a:srgbClr val="ffffff"/>
                </a:solidFill>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0" y="288000"/>
            <a:ext cx="10080000" cy="4824000"/>
          </a:xfrm>
          <a:prstGeom prst="rect">
            <a:avLst/>
          </a:prstGeom>
          <a:solidFill>
            <a:srgbClr val="c7243a"/>
          </a:solidFill>
          <a:ln>
            <a:noFill/>
          </a:ln>
        </p:spPr>
        <p:txBody>
          <a:bodyPr lIns="72000" rIns="0" tIns="0" bIns="0" anchor="ctr"/>
          <a:p>
            <a:endParaRPr b="0" lang="en-IN" sz="4400" spc="-1" strike="noStrike">
              <a:solidFill>
                <a:srgbClr val="ffffff"/>
              </a:solidFill>
              <a:latin typeface="Arial"/>
            </a:endParaRPr>
          </a:p>
        </p:txBody>
      </p:sp>
      <p:pic>
        <p:nvPicPr>
          <p:cNvPr id="88" name="" descr=""/>
          <p:cNvPicPr/>
          <p:nvPr/>
        </p:nvPicPr>
        <p:blipFill>
          <a:blip r:embed="rId1"/>
          <a:stretch/>
        </p:blipFill>
        <p:spPr>
          <a:xfrm>
            <a:off x="5400000" y="936000"/>
            <a:ext cx="3888000" cy="3888000"/>
          </a:xfrm>
          <a:prstGeom prst="rect">
            <a:avLst/>
          </a:prstGeom>
          <a:ln>
            <a:noFill/>
          </a:ln>
        </p:spPr>
      </p:pic>
      <p:pic>
        <p:nvPicPr>
          <p:cNvPr id="89" name="" descr=""/>
          <p:cNvPicPr/>
          <p:nvPr/>
        </p:nvPicPr>
        <p:blipFill>
          <a:blip r:embed="rId2"/>
          <a:stretch/>
        </p:blipFill>
        <p:spPr>
          <a:xfrm>
            <a:off x="169920" y="1224000"/>
            <a:ext cx="5068440" cy="22320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32360" y="1069560"/>
            <a:ext cx="9071640" cy="946440"/>
          </a:xfrm>
          <a:prstGeom prst="rect">
            <a:avLst/>
          </a:prstGeom>
          <a:noFill/>
          <a:ln>
            <a:noFill/>
          </a:ln>
        </p:spPr>
        <p:txBody>
          <a:bodyPr lIns="0" rIns="0" tIns="0" bIns="0" anchor="ctr"/>
          <a:p>
            <a:r>
              <a:rPr b="0" lang="en-IN" sz="5400" spc="-1" strike="noStrike">
                <a:solidFill>
                  <a:srgbClr val="c7243a"/>
                </a:solidFill>
                <a:latin typeface="Arial"/>
              </a:rPr>
              <a:t>Thank you</a:t>
            </a:r>
            <a:endParaRPr b="0" lang="en-IN" sz="5400" spc="-1" strike="noStrike">
              <a:solidFill>
                <a:srgbClr val="c7243a"/>
              </a:solidFill>
              <a:latin typeface="Arial"/>
            </a:endParaRPr>
          </a:p>
        </p:txBody>
      </p:sp>
      <p:sp>
        <p:nvSpPr>
          <p:cNvPr id="107" name="TextShape 2"/>
          <p:cNvSpPr txBox="1"/>
          <p:nvPr/>
        </p:nvSpPr>
        <p:spPr>
          <a:xfrm>
            <a:off x="4752000" y="3168000"/>
            <a:ext cx="4823640" cy="1446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IN" sz="3200" spc="-1" strike="noStrike">
                <a:latin typeface="Arial"/>
              </a:rPr>
              <a:t>by- Rohit Potter</a:t>
            </a:r>
            <a:endParaRPr b="0" lang="en-IN"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288000" y="792000"/>
            <a:ext cx="9360000" cy="946440"/>
          </a:xfrm>
          <a:prstGeom prst="rect">
            <a:avLst/>
          </a:prstGeom>
          <a:noFill/>
          <a:ln>
            <a:noFill/>
          </a:ln>
        </p:spPr>
        <p:txBody>
          <a:bodyPr lIns="0" rIns="0" tIns="0" bIns="0" anchor="ctr"/>
          <a:p>
            <a:r>
              <a:rPr b="0" lang="en-IN" sz="4400" spc="-1" strike="noStrike">
                <a:solidFill>
                  <a:srgbClr val="c7243a"/>
                </a:solidFill>
                <a:latin typeface="Purisa"/>
              </a:rPr>
              <a:t>What is meilix??</a:t>
            </a:r>
            <a:endParaRPr b="0" lang="en-IN" sz="4400" spc="-1" strike="noStrike">
              <a:solidFill>
                <a:srgbClr val="c7243a"/>
              </a:solidFill>
              <a:latin typeface="Purisa"/>
            </a:endParaRPr>
          </a:p>
        </p:txBody>
      </p:sp>
      <p:sp>
        <p:nvSpPr>
          <p:cNvPr id="91" name="TextShape 2"/>
          <p:cNvSpPr txBox="1"/>
          <p:nvPr/>
        </p:nvSpPr>
        <p:spPr>
          <a:xfrm>
            <a:off x="144360" y="2016000"/>
            <a:ext cx="9719640" cy="331200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IN" sz="3200" spc="-1" strike="noStrike">
                <a:latin typeface="Ubuntu"/>
              </a:rPr>
              <a:t>A beautiful and customizable Linux build for out of the box features for an Internet Kiosk.</a:t>
            </a:r>
            <a:endParaRPr b="0" lang="en-IN" sz="3200" spc="-1" strike="noStrike">
              <a:latin typeface="Ubuntu"/>
            </a:endParaRPr>
          </a:p>
          <a:p>
            <a:pPr marL="432000" indent="-324000">
              <a:spcAft>
                <a:spcPts val="1414"/>
              </a:spcAft>
              <a:buClr>
                <a:srgbClr val="000000"/>
              </a:buClr>
              <a:buSzPct val="45000"/>
              <a:buFont typeface="Wingdings" charset="2"/>
              <a:buChar char=""/>
            </a:pPr>
            <a:r>
              <a:rPr b="0" lang="en-IN" sz="3200" spc="-1" strike="noStrike">
                <a:latin typeface="Ubuntu"/>
              </a:rPr>
              <a:t>Meilix is a light weight, beautiful and fast Linux with all the features of Ubuntu/Debian distro.</a:t>
            </a:r>
            <a:endParaRPr b="0" lang="en-IN" sz="3200" spc="-1" strike="noStrike">
              <a:latin typeface="Ubuntu"/>
            </a:endParaRPr>
          </a:p>
          <a:p>
            <a:pPr marL="432000" indent="-324000">
              <a:spcAft>
                <a:spcPts val="1414"/>
              </a:spcAft>
              <a:buClr>
                <a:srgbClr val="000000"/>
              </a:buClr>
              <a:buSzPct val="45000"/>
              <a:buFont typeface="Wingdings" charset="2"/>
              <a:buChar char=""/>
            </a:pPr>
            <a:r>
              <a:rPr b="0" lang="en-IN" sz="3200" spc="-1" strike="noStrike">
                <a:latin typeface="Ubuntu"/>
              </a:rPr>
              <a:t>Meilix is based on Ubuntu/Debian architecture. Meilix uses LXQT as the standard Desktop Environment.</a:t>
            </a:r>
            <a:endParaRPr b="0" lang="en-IN" sz="3200" spc="-1" strike="noStrike">
              <a:latin typeface="Ubuntu"/>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565560"/>
            <a:ext cx="9071640" cy="946440"/>
          </a:xfrm>
          <a:prstGeom prst="rect">
            <a:avLst/>
          </a:prstGeom>
          <a:noFill/>
          <a:ln>
            <a:noFill/>
          </a:ln>
        </p:spPr>
        <p:txBody>
          <a:bodyPr lIns="0" rIns="0" tIns="0" bIns="0" anchor="ctr"/>
          <a:p>
            <a:r>
              <a:rPr b="0" lang="en-IN" sz="4400" spc="-1" strike="noStrike">
                <a:solidFill>
                  <a:srgbClr val="c7243a"/>
                </a:solidFill>
                <a:latin typeface="Purisa"/>
              </a:rPr>
              <a:t>Need of Meilix</a:t>
            </a:r>
            <a:endParaRPr b="0" lang="en-IN" sz="4400" spc="-1" strike="noStrike">
              <a:solidFill>
                <a:srgbClr val="c7243a"/>
              </a:solidFill>
              <a:latin typeface="Purisa"/>
            </a:endParaRPr>
          </a:p>
        </p:txBody>
      </p:sp>
      <p:sp>
        <p:nvSpPr>
          <p:cNvPr id="93" name="TextShape 2"/>
          <p:cNvSpPr txBox="1"/>
          <p:nvPr/>
        </p:nvSpPr>
        <p:spPr>
          <a:xfrm>
            <a:off x="72000" y="1368000"/>
            <a:ext cx="9720000" cy="3960000"/>
          </a:xfrm>
          <a:prstGeom prst="rect">
            <a:avLst/>
          </a:prstGeom>
          <a:noFill/>
          <a:ln>
            <a:noFill/>
          </a:ln>
        </p:spPr>
        <p:txBody>
          <a:bodyPr lIns="0" rIns="0" tIns="0" bIns="0">
            <a:normAutofit/>
          </a:bodyPr>
          <a:p>
            <a:pPr marL="432000" indent="-324000" algn="just">
              <a:spcAft>
                <a:spcPts val="1414"/>
              </a:spcAft>
              <a:buClr>
                <a:srgbClr val="000000"/>
              </a:buClr>
              <a:buSzPct val="45000"/>
              <a:buFont typeface="Wingdings" charset="2"/>
              <a:buChar char=""/>
            </a:pPr>
            <a:r>
              <a:rPr b="0" lang="en-IN" sz="3200" spc="-1" strike="noStrike">
                <a:latin typeface="Ubuntu"/>
              </a:rPr>
              <a:t>Meilix serves as a solution for those who wish to have a pre-configured custom Linux, with all the needed apps/features already installed. An example of its use case is events. Every event organizer needs to have all their systems configured equally, and need some specific apps to run the event. Configuring each system one by one can be a time taking and difficult task, but using Meilix, they can create their own custom Linux ISO and run/live boot on as many systems as they want. It will not just save countless hours, but also make the process more cost-efficient.</a:t>
            </a:r>
            <a:endParaRPr b="0" lang="en-IN" sz="3200" spc="-1" strike="noStrike">
              <a:latin typeface="Ubuntu"/>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60" y="288000"/>
            <a:ext cx="10079640" cy="4824000"/>
          </a:xfrm>
          <a:prstGeom prst="rect">
            <a:avLst/>
          </a:prstGeom>
          <a:solidFill>
            <a:srgbClr val="c7243a"/>
          </a:solidFill>
          <a:ln>
            <a:noFill/>
          </a:ln>
        </p:spPr>
        <p:txBody>
          <a:bodyPr lIns="72000" rIns="0" tIns="0" bIns="0" anchor="ctr"/>
          <a:p>
            <a:pPr algn="ctr"/>
            <a:br/>
            <a:br/>
            <a:br/>
            <a:br/>
            <a:br/>
            <a:br/>
            <a:r>
              <a:rPr b="0" lang="en-IN" sz="4400" spc="-1" strike="noStrike">
                <a:solidFill>
                  <a:srgbClr val="ffffff"/>
                </a:solidFill>
                <a:latin typeface="Ubuntu"/>
              </a:rPr>
              <a:t>Meilix-generator</a:t>
            </a:r>
            <a:endParaRPr b="0" lang="en-IN" sz="4400" spc="-1" strike="noStrike">
              <a:solidFill>
                <a:srgbClr val="ffffff"/>
              </a:solidFill>
              <a:latin typeface="Arial"/>
            </a:endParaRPr>
          </a:p>
        </p:txBody>
      </p:sp>
      <p:pic>
        <p:nvPicPr>
          <p:cNvPr id="95" name="" descr=""/>
          <p:cNvPicPr/>
          <p:nvPr/>
        </p:nvPicPr>
        <p:blipFill>
          <a:blip r:embed="rId1"/>
          <a:stretch/>
        </p:blipFill>
        <p:spPr>
          <a:xfrm>
            <a:off x="259560" y="1296000"/>
            <a:ext cx="5068440" cy="2232000"/>
          </a:xfrm>
          <a:prstGeom prst="rect">
            <a:avLst/>
          </a:prstGeom>
          <a:ln>
            <a:noFill/>
          </a:ln>
        </p:spPr>
      </p:pic>
      <p:pic>
        <p:nvPicPr>
          <p:cNvPr id="96" name="" descr=""/>
          <p:cNvPicPr/>
          <p:nvPr/>
        </p:nvPicPr>
        <p:blipFill>
          <a:blip r:embed="rId2"/>
          <a:stretch/>
        </p:blipFill>
        <p:spPr>
          <a:xfrm>
            <a:off x="5976000" y="1317960"/>
            <a:ext cx="2570040" cy="25700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216000" y="504000"/>
            <a:ext cx="9576000" cy="1080000"/>
          </a:xfrm>
          <a:prstGeom prst="rect">
            <a:avLst/>
          </a:prstGeom>
          <a:noFill/>
          <a:ln>
            <a:noFill/>
          </a:ln>
        </p:spPr>
        <p:txBody>
          <a:bodyPr lIns="0" rIns="0" tIns="0" bIns="0" anchor="ctr"/>
          <a:p>
            <a:r>
              <a:rPr b="0" lang="en-IN" sz="4400" spc="-1" strike="noStrike">
                <a:solidFill>
                  <a:srgbClr val="c7243a"/>
                </a:solidFill>
                <a:latin typeface="Purisa"/>
              </a:rPr>
              <a:t>What is meilix-generator??</a:t>
            </a:r>
            <a:endParaRPr b="0" lang="en-IN" sz="4400" spc="-1" strike="noStrike">
              <a:solidFill>
                <a:srgbClr val="c7243a"/>
              </a:solidFill>
              <a:latin typeface="Purisa"/>
            </a:endParaRPr>
          </a:p>
        </p:txBody>
      </p:sp>
      <p:sp>
        <p:nvSpPr>
          <p:cNvPr id="98" name="TextShape 2"/>
          <p:cNvSpPr txBox="1"/>
          <p:nvPr/>
        </p:nvSpPr>
        <p:spPr>
          <a:xfrm>
            <a:off x="144360" y="1656000"/>
            <a:ext cx="9503640" cy="3672000"/>
          </a:xfrm>
          <a:prstGeom prst="rect">
            <a:avLst/>
          </a:prstGeom>
          <a:noFill/>
          <a:ln>
            <a:noFill/>
          </a:ln>
        </p:spPr>
        <p:txBody>
          <a:bodyPr lIns="0" rIns="0" tIns="0" bIns="0">
            <a:normAutofit/>
          </a:bodyPr>
          <a:p>
            <a:pPr marL="432000" indent="-324000" algn="just">
              <a:spcAft>
                <a:spcPts val="1414"/>
              </a:spcAft>
              <a:buClr>
                <a:srgbClr val="000000"/>
              </a:buClr>
              <a:buSzPct val="45000"/>
              <a:buFont typeface="Wingdings" charset="2"/>
              <a:buChar char=""/>
            </a:pPr>
            <a:r>
              <a:rPr b="0" lang="en-IN" sz="3200" spc="-1" strike="noStrike">
                <a:latin typeface="Ubuntu"/>
              </a:rPr>
              <a:t>A Webapp to generate customized iso live images of Meilix Linux. You can use the Meilix Generator (Web app) to make a Linux for your own brand/event, also add apps and features you need pre-installed, it will create an ISO Image of your Linux, which you can use as a live boot or install on PCs.</a:t>
            </a:r>
            <a:endParaRPr b="0" lang="en-IN" sz="3200" spc="-1" strike="noStrike">
              <a:latin typeface="Ubuntu"/>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 descr=""/>
          <p:cNvPicPr/>
          <p:nvPr/>
        </p:nvPicPr>
        <p:blipFill>
          <a:blip r:embed="rId1"/>
          <a:stretch/>
        </p:blipFill>
        <p:spPr>
          <a:xfrm>
            <a:off x="8280" y="0"/>
            <a:ext cx="10079640" cy="56700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144360" y="421560"/>
            <a:ext cx="9719640" cy="874440"/>
          </a:xfrm>
          <a:prstGeom prst="rect">
            <a:avLst/>
          </a:prstGeom>
          <a:noFill/>
          <a:ln>
            <a:noFill/>
          </a:ln>
        </p:spPr>
        <p:txBody>
          <a:bodyPr lIns="0" rIns="0" tIns="0" bIns="0" anchor="ctr"/>
          <a:p>
            <a:r>
              <a:rPr b="0" lang="en-IN" sz="3600" spc="-1" strike="noStrike">
                <a:solidFill>
                  <a:srgbClr val="c7243a"/>
                </a:solidFill>
                <a:latin typeface="Purisa"/>
              </a:rPr>
              <a:t>Features available in meilix-generator</a:t>
            </a:r>
            <a:endParaRPr b="0" lang="en-IN" sz="3600" spc="-1" strike="noStrike">
              <a:solidFill>
                <a:srgbClr val="c7243a"/>
              </a:solidFill>
              <a:latin typeface="Purisa"/>
            </a:endParaRPr>
          </a:p>
        </p:txBody>
      </p:sp>
      <p:sp>
        <p:nvSpPr>
          <p:cNvPr id="101" name="TextShape 2"/>
          <p:cNvSpPr txBox="1"/>
          <p:nvPr/>
        </p:nvSpPr>
        <p:spPr>
          <a:xfrm>
            <a:off x="144000" y="1296000"/>
            <a:ext cx="9792000" cy="403200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IN" sz="3200" spc="-1" strike="noStrike">
                <a:latin typeface="Ubuntu"/>
              </a:rPr>
              <a:t>Default browser homepage and browser search engine.</a:t>
            </a:r>
            <a:endParaRPr b="0" lang="en-IN" sz="3200" spc="-1" strike="noStrike">
              <a:latin typeface="Ubuntu"/>
            </a:endParaRPr>
          </a:p>
          <a:p>
            <a:pPr marL="432000" indent="-324000">
              <a:spcAft>
                <a:spcPts val="1414"/>
              </a:spcAft>
              <a:buClr>
                <a:srgbClr val="000000"/>
              </a:buClr>
              <a:buSzPct val="45000"/>
              <a:buFont typeface="Wingdings" charset="2"/>
              <a:buChar char=""/>
            </a:pPr>
            <a:r>
              <a:rPr b="0" lang="en-IN" sz="3200" spc="-1" strike="noStrike">
                <a:latin typeface="Ubuntu"/>
              </a:rPr>
              <a:t>32 bit or 64 bit support</a:t>
            </a:r>
            <a:endParaRPr b="0" lang="en-IN" sz="3200" spc="-1" strike="noStrike">
              <a:latin typeface="Ubuntu"/>
            </a:endParaRPr>
          </a:p>
          <a:p>
            <a:pPr marL="432000" indent="-324000">
              <a:spcAft>
                <a:spcPts val="1414"/>
              </a:spcAft>
              <a:buClr>
                <a:srgbClr val="000000"/>
              </a:buClr>
              <a:buSzPct val="45000"/>
              <a:buFont typeface="Wingdings" charset="2"/>
              <a:buChar char=""/>
            </a:pPr>
            <a:r>
              <a:rPr b="0" lang="en-IN" sz="3200" spc="-1" strike="noStrike">
                <a:latin typeface="Ubuntu"/>
              </a:rPr>
              <a:t>Packages like notifications, screensaver etc.</a:t>
            </a:r>
            <a:endParaRPr b="0" lang="en-IN" sz="3200" spc="-1" strike="noStrike">
              <a:latin typeface="Ubuntu"/>
            </a:endParaRPr>
          </a:p>
          <a:p>
            <a:pPr marL="432000" indent="-324000">
              <a:spcAft>
                <a:spcPts val="1414"/>
              </a:spcAft>
              <a:buClr>
                <a:srgbClr val="000000"/>
              </a:buClr>
              <a:buSzPct val="45000"/>
              <a:buFont typeface="Wingdings" charset="2"/>
              <a:buChar char=""/>
            </a:pPr>
            <a:r>
              <a:rPr b="0" lang="en-IN" sz="3200" spc="-1" strike="noStrike">
                <a:latin typeface="Ubuntu"/>
              </a:rPr>
              <a:t>Third party software like chromium, firefox, git, etc.</a:t>
            </a:r>
            <a:endParaRPr b="0" lang="en-IN" sz="3200" spc="-1" strike="noStrike">
              <a:latin typeface="Ubuntu"/>
            </a:endParaRPr>
          </a:p>
          <a:p>
            <a:pPr marL="432000" indent="-324000">
              <a:spcAft>
                <a:spcPts val="1414"/>
              </a:spcAft>
              <a:buClr>
                <a:srgbClr val="000000"/>
              </a:buClr>
              <a:buSzPct val="45000"/>
              <a:buFont typeface="Wingdings" charset="2"/>
              <a:buChar char=""/>
            </a:pPr>
            <a:r>
              <a:rPr b="0" lang="en-IN" sz="3200" spc="-1" strike="noStrike">
                <a:latin typeface="Ubuntu"/>
              </a:rPr>
              <a:t>Default logo</a:t>
            </a:r>
            <a:endParaRPr b="0" lang="en-IN" sz="3200" spc="-1" strike="noStrike">
              <a:latin typeface="Ubuntu"/>
            </a:endParaRPr>
          </a:p>
          <a:p>
            <a:pPr marL="432000" indent="-324000">
              <a:spcAft>
                <a:spcPts val="1414"/>
              </a:spcAft>
              <a:buClr>
                <a:srgbClr val="000000"/>
              </a:buClr>
              <a:buSzPct val="45000"/>
              <a:buFont typeface="Wingdings" charset="2"/>
              <a:buChar char=""/>
            </a:pPr>
            <a:r>
              <a:rPr b="0" lang="en-IN" sz="3200" spc="-1" strike="noStrike">
                <a:latin typeface="Ubuntu"/>
              </a:rPr>
              <a:t>Default wallpaper</a:t>
            </a:r>
            <a:endParaRPr b="0" lang="en-IN" sz="3200" spc="-1" strike="noStrike">
              <a:latin typeface="Ubuntu"/>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288360" y="432000"/>
            <a:ext cx="9071640" cy="946440"/>
          </a:xfrm>
          <a:prstGeom prst="rect">
            <a:avLst/>
          </a:prstGeom>
          <a:noFill/>
          <a:ln>
            <a:noFill/>
          </a:ln>
        </p:spPr>
        <p:txBody>
          <a:bodyPr lIns="0" rIns="0" tIns="0" bIns="0" anchor="ctr"/>
          <a:p>
            <a:r>
              <a:rPr b="0" lang="en-IN" sz="4400" spc="-1" strike="noStrike">
                <a:solidFill>
                  <a:srgbClr val="c7243a"/>
                </a:solidFill>
                <a:latin typeface="Purisa"/>
              </a:rPr>
              <a:t>Languages and tech. used</a:t>
            </a:r>
            <a:endParaRPr b="0" lang="en-IN" sz="4400" spc="-1" strike="noStrike">
              <a:solidFill>
                <a:srgbClr val="c7243a"/>
              </a:solidFill>
              <a:latin typeface="Purisa"/>
            </a:endParaRPr>
          </a:p>
        </p:txBody>
      </p:sp>
      <p:sp>
        <p:nvSpPr>
          <p:cNvPr id="103" name="TextShape 2"/>
          <p:cNvSpPr txBox="1"/>
          <p:nvPr/>
        </p:nvSpPr>
        <p:spPr>
          <a:xfrm>
            <a:off x="144000" y="1296000"/>
            <a:ext cx="9792000" cy="410400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IN" sz="3200" spc="-1" strike="noStrike">
                <a:latin typeface="Ubuntu"/>
              </a:rPr>
              <a:t>HTML</a:t>
            </a:r>
            <a:endParaRPr b="0" lang="en-IN" sz="3200" spc="-1" strike="noStrike">
              <a:latin typeface="Ubuntu"/>
            </a:endParaRPr>
          </a:p>
          <a:p>
            <a:pPr marL="432000" indent="-324000">
              <a:spcAft>
                <a:spcPts val="1414"/>
              </a:spcAft>
              <a:buClr>
                <a:srgbClr val="000000"/>
              </a:buClr>
              <a:buSzPct val="45000"/>
              <a:buFont typeface="Wingdings" charset="2"/>
              <a:buChar char=""/>
            </a:pPr>
            <a:r>
              <a:rPr b="0" lang="en-IN" sz="3200" spc="-1" strike="noStrike">
                <a:latin typeface="Ubuntu"/>
              </a:rPr>
              <a:t>CSS</a:t>
            </a:r>
            <a:endParaRPr b="0" lang="en-IN" sz="3200" spc="-1" strike="noStrike">
              <a:latin typeface="Ubuntu"/>
            </a:endParaRPr>
          </a:p>
          <a:p>
            <a:pPr marL="432000" indent="-324000">
              <a:spcAft>
                <a:spcPts val="1414"/>
              </a:spcAft>
              <a:buClr>
                <a:srgbClr val="000000"/>
              </a:buClr>
              <a:buSzPct val="45000"/>
              <a:buFont typeface="Wingdings" charset="2"/>
              <a:buChar char=""/>
            </a:pPr>
            <a:r>
              <a:rPr b="0" lang="en-IN" sz="3200" spc="-1" strike="noStrike">
                <a:latin typeface="Ubuntu"/>
              </a:rPr>
              <a:t>JAVASCRIPT</a:t>
            </a:r>
            <a:endParaRPr b="0" lang="en-IN" sz="3200" spc="-1" strike="noStrike">
              <a:latin typeface="Ubuntu"/>
            </a:endParaRPr>
          </a:p>
          <a:p>
            <a:pPr marL="432000" indent="-324000">
              <a:spcAft>
                <a:spcPts val="1414"/>
              </a:spcAft>
              <a:buClr>
                <a:srgbClr val="000000"/>
              </a:buClr>
              <a:buSzPct val="45000"/>
              <a:buFont typeface="Wingdings" charset="2"/>
              <a:buChar char=""/>
            </a:pPr>
            <a:r>
              <a:rPr b="0" lang="en-IN" sz="3200" spc="-1" strike="noStrike">
                <a:latin typeface="Ubuntu"/>
              </a:rPr>
              <a:t>PYTHON</a:t>
            </a:r>
            <a:endParaRPr b="0" lang="en-IN" sz="3200" spc="-1" strike="noStrike">
              <a:latin typeface="Ubuntu"/>
            </a:endParaRPr>
          </a:p>
          <a:p>
            <a:pPr marL="432000" indent="-324000">
              <a:spcAft>
                <a:spcPts val="1414"/>
              </a:spcAft>
              <a:buClr>
                <a:srgbClr val="000000"/>
              </a:buClr>
              <a:buSzPct val="45000"/>
              <a:buFont typeface="Wingdings" charset="2"/>
              <a:buChar char=""/>
            </a:pPr>
            <a:r>
              <a:rPr b="0" lang="en-IN" sz="3200" spc="-1" strike="noStrike">
                <a:latin typeface="Ubuntu"/>
              </a:rPr>
              <a:t>FLASK</a:t>
            </a:r>
            <a:endParaRPr b="0" lang="en-IN" sz="3200" spc="-1" strike="noStrike">
              <a:latin typeface="Ubuntu"/>
            </a:endParaRPr>
          </a:p>
          <a:p>
            <a:pPr marL="432000" indent="-324000">
              <a:spcAft>
                <a:spcPts val="1414"/>
              </a:spcAft>
              <a:buClr>
                <a:srgbClr val="000000"/>
              </a:buClr>
              <a:buSzPct val="45000"/>
              <a:buFont typeface="Wingdings" charset="2"/>
              <a:buChar char=""/>
            </a:pPr>
            <a:r>
              <a:rPr b="0" lang="en-IN" sz="3200" spc="-1" strike="noStrike">
                <a:latin typeface="Ubuntu"/>
              </a:rPr>
              <a:t>Heroku – used to host the webapp</a:t>
            </a:r>
            <a:endParaRPr b="0" lang="en-IN" sz="3200" spc="-1" strike="noStrike">
              <a:latin typeface="Ubuntu"/>
            </a:endParaRPr>
          </a:p>
          <a:p>
            <a:pPr marL="432000" indent="-324000">
              <a:spcAft>
                <a:spcPts val="1414"/>
              </a:spcAft>
              <a:buClr>
                <a:srgbClr val="000000"/>
              </a:buClr>
              <a:buSzPct val="45000"/>
              <a:buFont typeface="Wingdings" charset="2"/>
              <a:buChar char=""/>
            </a:pPr>
            <a:r>
              <a:rPr b="0" lang="en-IN" sz="3200" spc="-1" strike="noStrike">
                <a:latin typeface="Ubuntu"/>
              </a:rPr>
              <a:t>Travis – where builds are made</a:t>
            </a:r>
            <a:endParaRPr b="0" lang="en-IN" sz="3200" spc="-1" strike="noStrike">
              <a:latin typeface="Ubuntu"/>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72000" y="88920"/>
            <a:ext cx="10008000" cy="1201320"/>
          </a:xfrm>
          <a:prstGeom prst="rect">
            <a:avLst/>
          </a:prstGeom>
          <a:noFill/>
          <a:ln>
            <a:noFill/>
          </a:ln>
        </p:spPr>
        <p:txBody>
          <a:bodyPr lIns="0" rIns="0" tIns="0" bIns="0" anchor="ctr"/>
          <a:p>
            <a:r>
              <a:rPr b="1" lang="en-IN" sz="5400" spc="-1" strike="noStrike" baseline="-33000">
                <a:solidFill>
                  <a:srgbClr val="c7243a"/>
                </a:solidFill>
                <a:latin typeface="Purisa"/>
              </a:rPr>
              <a:t>Developers of meilix linux and generator</a:t>
            </a:r>
            <a:endParaRPr b="1" lang="en-IN" sz="5400" spc="-1" strike="noStrike" baseline="-33000">
              <a:solidFill>
                <a:srgbClr val="c7243a"/>
              </a:solidFill>
              <a:latin typeface="Purisa"/>
            </a:endParaRPr>
          </a:p>
        </p:txBody>
      </p:sp>
      <p:sp>
        <p:nvSpPr>
          <p:cNvPr id="105" name="TextShape 2"/>
          <p:cNvSpPr txBox="1"/>
          <p:nvPr/>
        </p:nvSpPr>
        <p:spPr>
          <a:xfrm>
            <a:off x="216000" y="1289160"/>
            <a:ext cx="9648000" cy="403884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0" lang="en-IN" sz="3200" spc="-1" strike="noStrike">
                <a:latin typeface="Arial"/>
              </a:rPr>
              <a:t>André Rebentisch (tebesin)</a:t>
            </a:r>
            <a:endParaRPr b="0" lang="en-IN" sz="3200" spc="-1" strike="noStrike">
              <a:latin typeface="Arial"/>
            </a:endParaRPr>
          </a:p>
          <a:p>
            <a:pPr marL="432000" indent="-324000">
              <a:spcAft>
                <a:spcPts val="1414"/>
              </a:spcAft>
              <a:buClr>
                <a:srgbClr val="000000"/>
              </a:buClr>
              <a:buSzPct val="45000"/>
              <a:buFont typeface="Wingdings" charset="2"/>
              <a:buChar char=""/>
            </a:pPr>
            <a:r>
              <a:rPr b="0" lang="en-IN" sz="3200" spc="-1" strike="noStrike">
                <a:latin typeface="Arial"/>
              </a:rPr>
              <a:t>Nicco Kunzmann (niccokunzmann)</a:t>
            </a:r>
            <a:endParaRPr b="0" lang="en-IN" sz="3200" spc="-1" strike="noStrike">
              <a:latin typeface="Arial"/>
            </a:endParaRPr>
          </a:p>
          <a:p>
            <a:pPr marL="432000" indent="-324000">
              <a:spcAft>
                <a:spcPts val="1414"/>
              </a:spcAft>
              <a:buClr>
                <a:srgbClr val="000000"/>
              </a:buClr>
              <a:buSzPct val="45000"/>
              <a:buFont typeface="Wingdings" charset="2"/>
              <a:buChar char=""/>
            </a:pPr>
            <a:r>
              <a:rPr b="0" lang="en-IN" sz="3200" spc="-1" strike="noStrike">
                <a:latin typeface="Arial"/>
              </a:rPr>
              <a:t>Harsh Lathwal (xeon-zolt)</a:t>
            </a:r>
            <a:endParaRPr b="0" lang="en-IN" sz="3200" spc="-1" strike="noStrike">
              <a:latin typeface="Arial"/>
            </a:endParaRPr>
          </a:p>
          <a:p>
            <a:pPr marL="432000" indent="-324000">
              <a:spcAft>
                <a:spcPts val="1414"/>
              </a:spcAft>
              <a:buClr>
                <a:srgbClr val="000000"/>
              </a:buClr>
              <a:buSzPct val="45000"/>
              <a:buFont typeface="Wingdings" charset="2"/>
              <a:buChar char=""/>
            </a:pPr>
            <a:r>
              <a:rPr b="0" lang="en-IN" sz="3200" spc="-1" strike="noStrike">
                <a:latin typeface="Arial"/>
              </a:rPr>
              <a:t>Tarun Kumar (meets2tarun)</a:t>
            </a:r>
            <a:endParaRPr b="0" lang="en-IN" sz="3200" spc="-1" strike="noStrike">
              <a:latin typeface="Arial"/>
            </a:endParaRPr>
          </a:p>
          <a:p>
            <a:pPr marL="432000" indent="-324000">
              <a:spcAft>
                <a:spcPts val="1414"/>
              </a:spcAft>
              <a:buClr>
                <a:srgbClr val="000000"/>
              </a:buClr>
              <a:buSzPct val="45000"/>
              <a:buFont typeface="Wingdings" charset="2"/>
              <a:buChar char=""/>
            </a:pPr>
            <a:r>
              <a:rPr b="0" lang="en-IN" sz="3200" spc="-1" strike="noStrike">
                <a:latin typeface="Arial"/>
              </a:rPr>
              <a:t>Abishek V Ashok (abishekvahok)</a:t>
            </a:r>
            <a:endParaRPr b="0" lang="en-IN"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2018-12-19T07:27:54Z</dcterms:created>
  <dc:creator/>
  <dc:description/>
  <dc:language>en-IN</dc:language>
  <cp:lastModifiedBy/>
  <dcterms:modified xsi:type="dcterms:W3CDTF">2018-12-19T09:03:15Z</dcterms:modified>
  <cp:revision>6</cp:revision>
  <dc:subject/>
  <dc:title>Classy Red</dc:title>
</cp:coreProperties>
</file>