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0"/>
            <a:ext cx="56491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Factors Affecting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House Prices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United States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152400"/>
            <a:ext cx="2133600" cy="914400"/>
          </a:xfrm>
          <a:prstGeom prst="roundRect">
            <a:avLst>
              <a:gd name="adj" fmla="val 34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Price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4478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1371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1676400" y="2590800"/>
            <a:ext cx="19812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Mortgage Availability</a:t>
            </a:r>
            <a:endParaRPr lang="en-US" dirty="0"/>
          </a:p>
        </p:txBody>
      </p:sp>
      <p:sp>
        <p:nvSpPr>
          <p:cNvPr id="8" name="Flowchart: Terminator 7"/>
          <p:cNvSpPr/>
          <p:nvPr/>
        </p:nvSpPr>
        <p:spPr>
          <a:xfrm>
            <a:off x="1828800" y="3505200"/>
            <a:ext cx="19050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9" name="Flowchart: Terminator 8"/>
          <p:cNvSpPr/>
          <p:nvPr/>
        </p:nvSpPr>
        <p:spPr>
          <a:xfrm>
            <a:off x="1828800" y="4572000"/>
            <a:ext cx="20574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Homes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6400800" y="2514600"/>
            <a:ext cx="18288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Demographic Shifts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6324600" y="3352800"/>
            <a:ext cx="19050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12" name="Flowchart: Terminator 11"/>
          <p:cNvSpPr/>
          <p:nvPr/>
        </p:nvSpPr>
        <p:spPr>
          <a:xfrm>
            <a:off x="6477000" y="4114800"/>
            <a:ext cx="18288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Affordability</a:t>
            </a:r>
            <a:endParaRPr lang="en-US" dirty="0"/>
          </a:p>
        </p:txBody>
      </p:sp>
      <p:sp>
        <p:nvSpPr>
          <p:cNvPr id="13" name="Flowchart: Terminator 12"/>
          <p:cNvSpPr/>
          <p:nvPr/>
        </p:nvSpPr>
        <p:spPr>
          <a:xfrm>
            <a:off x="6400800" y="5105400"/>
            <a:ext cx="19812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</p:cNvCxnSpPr>
          <p:nvPr/>
        </p:nvCxnSpPr>
        <p:spPr>
          <a:xfrm rot="10800000">
            <a:off x="2057400" y="609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rot="16200000" flipH="1">
            <a:off x="1657350" y="100965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>
            <a:off x="5410200" y="609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</p:cNvCxnSpPr>
          <p:nvPr/>
        </p:nvCxnSpPr>
        <p:spPr>
          <a:xfrm rot="16200000" flipV="1">
            <a:off x="6343650" y="97155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1"/>
          </p:cNvCxnSpPr>
          <p:nvPr/>
        </p:nvCxnSpPr>
        <p:spPr>
          <a:xfrm rot="10800000" flipV="1">
            <a:off x="685800" y="17907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837406" y="3352800"/>
            <a:ext cx="3047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1"/>
          </p:cNvCxnSpPr>
          <p:nvPr/>
        </p:nvCxnSpPr>
        <p:spPr>
          <a:xfrm>
            <a:off x="685800" y="28194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1"/>
          </p:cNvCxnSpPr>
          <p:nvPr/>
        </p:nvCxnSpPr>
        <p:spPr>
          <a:xfrm>
            <a:off x="685800" y="373380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1"/>
          </p:cNvCxnSpPr>
          <p:nvPr/>
        </p:nvCxnSpPr>
        <p:spPr>
          <a:xfrm rot="10800000" flipV="1">
            <a:off x="685800" y="483870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1"/>
          </p:cNvCxnSpPr>
          <p:nvPr/>
        </p:nvCxnSpPr>
        <p:spPr>
          <a:xfrm rot="10800000" flipV="1">
            <a:off x="5410200" y="171450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3657600" y="3505200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1"/>
          </p:cNvCxnSpPr>
          <p:nvPr/>
        </p:nvCxnSpPr>
        <p:spPr>
          <a:xfrm rot="10800000">
            <a:off x="5486400" y="5334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1"/>
          </p:cNvCxnSpPr>
          <p:nvPr/>
        </p:nvCxnSpPr>
        <p:spPr>
          <a:xfrm rot="10800000" flipV="1">
            <a:off x="5410200" y="27813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</p:cNvCxnSpPr>
          <p:nvPr/>
        </p:nvCxnSpPr>
        <p:spPr>
          <a:xfrm rot="10800000">
            <a:off x="5486400" y="3581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</p:cNvCxnSpPr>
          <p:nvPr/>
        </p:nvCxnSpPr>
        <p:spPr>
          <a:xfrm rot="10800000">
            <a:off x="5486400" y="43434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514600"/>
            <a:ext cx="3712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</TotalTime>
  <Words>24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T.S.DHOGLA</dc:creator>
  <cp:lastModifiedBy>T.S.DHOGLA</cp:lastModifiedBy>
  <cp:revision>2</cp:revision>
  <dcterms:created xsi:type="dcterms:W3CDTF">2006-08-16T00:00:00Z</dcterms:created>
  <dcterms:modified xsi:type="dcterms:W3CDTF">2021-07-05T15:03:05Z</dcterms:modified>
</cp:coreProperties>
</file>