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31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9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9E94-22E1-44DF-A072-62DE48DC7E73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E371-8D24-44F6-A4AB-0ACB8577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tools/puppeteer/" TargetMode="External"/><Relationship Id="rId3" Type="http://schemas.openxmlformats.org/officeDocument/2006/relationships/hyperlink" Target="https://pptr.dev/" TargetMode="External"/><Relationship Id="rId7" Type="http://schemas.openxmlformats.org/officeDocument/2006/relationships/hyperlink" Target="https://stackoverflow.com/questions/55112690/puppeteer-/setdefaultnavigationtimeout-to-0-still-times-out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script.info/async/" TargetMode="External"/><Relationship Id="rId5" Type="http://schemas.openxmlformats.org/officeDocument/2006/relationships/hyperlink" Target="https://github.com/puppeteer/puppeteer/" TargetMode="External"/><Relationship Id="rId4" Type="http://schemas.openxmlformats.org/officeDocument/2006/relationships/hyperlink" Target="https://www.npmjs.com/package/promis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8"/>
          <a:stretch/>
        </p:blipFill>
        <p:spPr>
          <a:xfrm>
            <a:off x="1295400" y="304800"/>
            <a:ext cx="6248399" cy="29717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"/>
          <a:stretch/>
        </p:blipFill>
        <p:spPr>
          <a:xfrm>
            <a:off x="1371600" y="3733800"/>
            <a:ext cx="624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[1] </a:t>
            </a:r>
            <a:r>
              <a:rPr lang="en-US" sz="2400" u="sng" dirty="0">
                <a:hlinkClick r:id="rId2"/>
              </a:rPr>
              <a:t>https://javascript.info/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[2]</a:t>
            </a:r>
            <a:r>
              <a:rPr lang="en-US" sz="2400" u="sng" dirty="0">
                <a:hlinkClick r:id="rId3"/>
              </a:rPr>
              <a:t>https://pptr.dev/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[3] </a:t>
            </a:r>
            <a:r>
              <a:rPr lang="en-US" sz="2400" u="sng" dirty="0">
                <a:hlinkClick r:id="rId4"/>
              </a:rPr>
              <a:t>https://www.npmjs.com/package/promises/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[4] </a:t>
            </a:r>
            <a:r>
              <a:rPr lang="en-US" sz="2400" u="sng" dirty="0">
                <a:hlinkClick r:id="rId5"/>
              </a:rPr>
              <a:t>https://github.com/puppeteer/puppeteer/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5</a:t>
            </a:r>
            <a:r>
              <a:rPr lang="en-US" sz="2400" dirty="0" smtClean="0"/>
              <a:t>] </a:t>
            </a:r>
            <a:r>
              <a:rPr lang="en-US" sz="2400" u="sng" dirty="0">
                <a:hlinkClick r:id="rId6"/>
              </a:rPr>
              <a:t>https://javascript.info/async/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6</a:t>
            </a:r>
            <a:r>
              <a:rPr lang="en-US" sz="2400" dirty="0" smtClean="0"/>
              <a:t>] </a:t>
            </a:r>
            <a:r>
              <a:rPr lang="en-US" sz="2400" u="sng" dirty="0">
                <a:hlinkClick r:id="rId7"/>
              </a:rPr>
              <a:t>https://stackoverflow.com/questions/55112690/puppeteer-</a:t>
            </a:r>
            <a:r>
              <a:rPr lang="en-US" sz="2400" u="sng" dirty="0" smtClean="0">
                <a:hlinkClick r:id="rId7"/>
              </a:rPr>
              <a:t>/setdefaultnavigationtimeout-to-0-still-times-out</a:t>
            </a:r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7</a:t>
            </a:r>
            <a:r>
              <a:rPr lang="en-US" sz="2400" dirty="0" smtClean="0"/>
              <a:t>] </a:t>
            </a:r>
            <a:r>
              <a:rPr lang="en-US" sz="2400" u="sng" dirty="0">
                <a:hlinkClick r:id="rId8"/>
              </a:rPr>
              <a:t>https://developers.google.com/web/tools/puppeteer/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1" dirty="0" smtClean="0"/>
              <a:t>THANKYOU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75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 </a:t>
            </a:r>
            <a:r>
              <a:rPr lang="en-US" dirty="0"/>
              <a:t>is an automation </a:t>
            </a:r>
            <a:r>
              <a:rPr lang="en-US" dirty="0" smtClean="0"/>
              <a:t>script written </a:t>
            </a:r>
            <a:r>
              <a:rPr lang="en-US" dirty="0"/>
              <a:t>using Puppeteer and  </a:t>
            </a:r>
            <a:r>
              <a:rPr lang="en-US" dirty="0" smtClean="0"/>
              <a:t>Node.Js </a:t>
            </a:r>
            <a:r>
              <a:rPr lang="en-US" dirty="0"/>
              <a:t>which is automating </a:t>
            </a:r>
            <a:r>
              <a:rPr lang="en-US" dirty="0" smtClean="0"/>
              <a:t>Instagram. </a:t>
            </a:r>
          </a:p>
          <a:p>
            <a:r>
              <a:rPr lang="en-US" dirty="0" smtClean="0"/>
              <a:t>This project will help the user to automatically login into Instagram, search NAME or a specific TAG.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Open the searched account and  automatically like given number of pictures.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Puppeteer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Puppeteer is an open-source JavaScript library written by Google, providing a high-level API to control  Chromium, which is an open-source version of chrome.</a:t>
            </a:r>
          </a:p>
          <a:p>
            <a:r>
              <a:rPr lang="en-US" dirty="0"/>
              <a:t>The main purpose of creating this library is for </a:t>
            </a:r>
            <a:r>
              <a:rPr lang="en-US" dirty="0" smtClean="0"/>
              <a:t>testing.</a:t>
            </a:r>
          </a:p>
          <a:p>
            <a:pPr lvl="1"/>
            <a:r>
              <a:rPr lang="en-US" dirty="0"/>
              <a:t>end-to-end </a:t>
            </a:r>
            <a:r>
              <a:rPr lang="en-US" dirty="0" smtClean="0"/>
              <a:t>tests.</a:t>
            </a:r>
          </a:p>
          <a:p>
            <a:pPr lvl="1"/>
            <a:r>
              <a:rPr lang="en-US" dirty="0"/>
              <a:t>front-end </a:t>
            </a:r>
            <a:r>
              <a:rPr lang="en-US" dirty="0" smtClean="0"/>
              <a:t>tests.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biggest drawback is that Puppeteer only works with Chrome.</a:t>
            </a:r>
            <a:endParaRPr lang="en-IN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is an open source, cross-platform runtime environment for developing server-side and networking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JavaScript runtime environment that executes JavaScript code outside a web browser.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through given username and password</a:t>
            </a:r>
          </a:p>
          <a:p>
            <a:r>
              <a:rPr lang="en-US" dirty="0" smtClean="0"/>
              <a:t>Search the USER and Tag</a:t>
            </a:r>
          </a:p>
          <a:p>
            <a:r>
              <a:rPr lang="en-US" dirty="0" smtClean="0"/>
              <a:t>Like the given number of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User’s Time</a:t>
            </a:r>
          </a:p>
          <a:p>
            <a:r>
              <a:rPr lang="en-US" dirty="0" smtClean="0"/>
              <a:t>Lets You Focus on Other Tasks</a:t>
            </a:r>
            <a:endParaRPr lang="en-IN" dirty="0" smtClean="0"/>
          </a:p>
          <a:p>
            <a:r>
              <a:rPr lang="en-US" dirty="0"/>
              <a:t>Easy to </a:t>
            </a:r>
            <a:r>
              <a:rPr lang="en-US" dirty="0" smtClean="0"/>
              <a:t>use</a:t>
            </a:r>
          </a:p>
          <a:p>
            <a:pPr lvl="0"/>
            <a:r>
              <a:rPr lang="en-US" dirty="0"/>
              <a:t>Easy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Consistent Content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main disadvantage in this script is that some </a:t>
            </a:r>
            <a:r>
              <a:rPr lang="en-US" dirty="0"/>
              <a:t>time </a:t>
            </a:r>
            <a:r>
              <a:rPr lang="en-US" dirty="0" smtClean="0"/>
              <a:t>class name and attributed </a:t>
            </a:r>
            <a:r>
              <a:rPr lang="en-US" dirty="0"/>
              <a:t>is changed from the website then you should check and again correct your </a:t>
            </a:r>
            <a:r>
              <a:rPr lang="en-US" dirty="0" smtClean="0"/>
              <a:t>script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Automate the </a:t>
            </a:r>
            <a:r>
              <a:rPr lang="en-US" dirty="0" smtClean="0"/>
              <a:t>Instagram.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Login into the Instagram with username and password. </a:t>
            </a:r>
          </a:p>
          <a:p>
            <a:pPr lvl="0"/>
            <a:r>
              <a:rPr lang="en-US" dirty="0"/>
              <a:t>Search the user. </a:t>
            </a:r>
          </a:p>
          <a:p>
            <a:pPr lvl="0"/>
            <a:r>
              <a:rPr lang="en-US" dirty="0"/>
              <a:t>Like </a:t>
            </a:r>
            <a:r>
              <a:rPr lang="en-US" dirty="0" smtClean="0"/>
              <a:t>the </a:t>
            </a:r>
            <a:r>
              <a:rPr lang="en-US" dirty="0"/>
              <a:t>post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258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Instagram Automation</vt:lpstr>
      <vt:lpstr>Introduction</vt:lpstr>
      <vt:lpstr>Puppeteer</vt:lpstr>
      <vt:lpstr>Node.js</vt:lpstr>
      <vt:lpstr>Actions</vt:lpstr>
      <vt:lpstr>Advantages</vt:lpstr>
      <vt:lpstr>Disadvantages</vt:lpstr>
      <vt:lpstr>Application</vt:lpstr>
      <vt:lpstr>SCREENSHOTS</vt:lpstr>
      <vt:lpstr>PowerPoint Presentation</vt:lpstr>
      <vt:lpstr>REFERENCES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“Instagram Automation”  Submitted in partial fulfillment of the Requirements for the award of the degree  Of Bachelor of Technology  In  Information Technology  By:  Dilpreet kaur (012/IT-1/2017) Preeti Kumari (066/IT-1/2017)     Department of information technology Guru Tegh Bahadur Institute of Technology  Guru Gobind Singh Indraprastha University Dwarka, New Delhi</dc:title>
  <dc:creator>HP</dc:creator>
  <cp:lastModifiedBy>HP</cp:lastModifiedBy>
  <cp:revision>11</cp:revision>
  <dcterms:created xsi:type="dcterms:W3CDTF">2020-12-29T18:59:20Z</dcterms:created>
  <dcterms:modified xsi:type="dcterms:W3CDTF">2020-12-30T19:02:43Z</dcterms:modified>
</cp:coreProperties>
</file>