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59" d="100"/>
          <a:sy n="159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B901CB1F-3D2E-1A62-BA7F-A9764C14D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994553"/>
                  </p:ext>
                </p:extLst>
              </p:nvPr>
            </p:nvGraphicFramePr>
            <p:xfrm>
              <a:off x="354932" y="204536"/>
              <a:ext cx="11837068" cy="66534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B901CB1F-3D2E-1A62-BA7F-A9764C14DF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32" y="204536"/>
                <a:ext cx="11837068" cy="6653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20CDA9D-501C-4FFF-94DB-6B4D50F4E0B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B57C4D2C-52A8-4274-8669-B1E4C762120A&quot;"/>
    <we:property name="reportUrl" value="&quot;/groups/me/reports/a7e7cf2e-9325-49ff-945c-cee2e8b7f2ec/ebba154002c10a31c609?bookmarkGuid=3ced6571-2610-4e9c-9ca8-191bd0742f76&amp;bookmarkUsage=1&amp;ctid=906eef9e-526e-4574-8532-c42079e041ae&amp;fromEntryPoint=export&quot;"/>
    <we:property name="reportName" value="&quot;Forecasting&quot;"/>
    <we:property name="reportState" value="&quot;CONNECTED&quot;"/>
    <we:property name="embedUrl" value="&quot;/reportEmbed?reportId=a7e7cf2e-9325-49ff-945c-cee2e8b7f2ec&amp;config=eyJjbHVzdGVyVXJsIjoiaHR0cHM6Ly9XQUJJLU5PUlRILUVVUk9QRS1RLVBSSU1BUlktcmVkaXJlY3QuYW5hbHlzaXMud2luZG93cy5uZXQiLCJlbWJlZEZlYXR1cmVzIjp7InVzYWdlTWV0cmljc1ZOZXh0Ijp0cnVlfX0%3D&amp;disableSensitivityBanner=true&quot;"/>
    <we:property name="pageDisplayName" value="&quot;Dashboard&quot;"/>
    <we:property name="datasetId" value="&quot;606d7d80-e50a-4053-b641-dd63f65ef80c&quot;"/>
    <we:property name="backgroundColor" value="&quot;#FFFFFF&quot;"/>
    <we:property name="bookmark" value="&quot;H4sIAAAAAAAAA+1a33PaOBD+VzJ+6Qt3I9kG23lLSDp3M20vLZ3c3NwwnZW0gFtjc7KcC83wv9/KNiQhBFqOkEDIS8xqWe2PT59WwjeOivNRAuMPMETn2DnNsm9D0N+OuNNw0koWBCBa0mco/ZCx0AuYbNFoNjJxlubO8Y1jQPfRXMZ5AYk1RMK/Ha4AJWsGnhSeYD4LQk863YYDSXIBfavTgyTHhjNCnWcpJPF3rEzQkNEFThoOXo+STIOdqGPAoJ3sitTpMznGf/XID5AmvsIOSlNJUQjgTZ8xV3IGHpctFpFaXimU/i5UsabL6dtZaiBOaRorYxL8QCALfOSqFSqPobDyXpyYWkWMz69HmmKmTIxHNmVt8rWf6VhC4pRRaMwrp2+cdpYUw/Lp/J68kxVa4ifslUOpic2YLHUKSk/HZBq/dCDB/MsZGMjROBNKz4XOaLTUq2ccl/JB9m9bI0mUc8wmjZlbJ+oKUknSeZ9O+n2NfTD1x/MtOFwOlsK3RVrXjj10vkuSPE77SY2N2zJ9rmKSSZFTIVCdgm4PQBsLTfGVqm1rQ9/OtEJ9Oi7LcxbrKU7cxlw4LycHk+4U1aT79Q5uZ0W2sTw5jroTO9YCSUtehQEDVCyIRBDKlfj/nI0+UB0qHatyOV20lPa3OhuWyjXn5IX4p0Cacr4inekAPX+cPiy1ZE2sjLjhVNBhNs8dTCjBP57Q6kM513wxC/HLbfYaU596MSbKsVP9sTUgLnHyccRRzZxjv6x5lR/XMsf6mf1zQKuyTmyq4mk4v885n28+92U0IBJcYmEKrYn96062Q9Jzbh6I+kDUm8JSRdYcsOVhGEXosogaNUGt24Gs95WsvQNZPxdZ890m68YznlQ6g3h09D5TuGAHPGwiW95E7tSi2kEgbHIX0XMjJlgoBPeEv3IH2ekV8Kjzv8WoQcvB+B1eYfLQz9n4w6GpP5eg4+r2ouayDcRak/zMtHMv/HLfOjqzdyVW+Y6PjhUe3QrscB2Z8xeCXtqQLqOJV5Sn91lqBuvwFpDuQr5avfJfYXorKgp7IYDqNT3BmuhyEaLP1qeiV5TGw2r+f6v5ZbZ29NiLzQYO4gcu+nkuQhZIn4EvEdENPVcwpVZy0TP01mYa5S4genOt2i4vxyGMfn4hPi18Ksy7vh/4nheAUF7QVMxDf/XN/zNgHvtDTM2+oX4lblSWFuZwBt4gfuq2k0XUecqgxXjgqcDnBP39PgFvf81ewNjmfO1roAP2n6QO9Y8Ii17ceHm8/wn71s4a6MmTWKK+hxxniLpfNqN9TKkdTMrYRtVsMea38d9/2vAPHNu8hp/lj+a9hKQo39ohs+9iUyXgphKT6ps2gYRkb6x2d1IBxX5PURALMjW0cKL/WIJksclTyGP5Znql/1jTM3PsyVFUYV+5Pe72ImAqYNLzpUIG1u5SPBm8NiK7vk9F5VYSMiki7GEgIskC5XLAfdxKVl/bg1b7wNRlW8wAW5H0XRcFb7GmG4nVR8GXVNSPBVRfeXV1fTzyqrQ+NEM3AmDcZU3WanoR3631urFD6Y4V9rG4q7K2ei53RUBU7Ikmo8ryH3gr4iWV9eSqf4YJ7Y56Hrp8/2u7NPiakkNfhsg58yI/igKXuejuVIF34Mi2frt9OKw9Qata9peLzi9ZYfIRSLyAFBe05gQVSBWqFe15+Wr+rDmfTP4Dn3sJLigwAAA=&quot;"/>
    <we:property name="initialStateBookmark" value="&quot;H4sIAAAAAAAAA+1aW1PjNhT+K4xe9iXtSLIT27xx22lnF5YlO3Q6HYY5kk6Cdx07lWVKyuS/V5IdLgGSJQ2XQHjBPjo5OpdPn46UXBKVlsMMRgcwQLJJtovixwD0jw1GWiRvZF++fNrfOvp0erC1v2fFxdCkRV6SzUtiQPfRHKdlBZmzYIV/nbQIZNkh9N1bD7ISW2SIuixyyNJ/sVa2Q0ZXOG4RvBhmhQZnsmvAoDN7btXtu52b/RrYGUGa9By7KE0tRSGAtUNKuWQUAiY7NLFqZa3gPbtXxZn20+8UuYE0t9M4GZUQRgJpFCJTnVgFFIWT99LMNCpitHcx1DY6G/No6LKyY33tFzqVkBEfhcaydvqS7BRZNfBPe7fk3aLSEo+w54dyk5qRtdStbHq6ptB42oUMy9NdMFCiIWObnkNd2FGv18w48vKz4p8djVaiyCYdt67c2lLnkEsrnfZpq9/X2AfTvO49g8N+0As/VnlTO3rX+RMrKdO8nzXYuC7TtzommVWlLQSqbdA7Z6CNA6H4bqvtamM/XWiFenvky7Ob6glOeGsqnNeTg/HJBNVW9/sN3F4V2cXy5Dg6GbuxDsg4iFQcUUBFo0REsZyL/2/F8MDWodZxKseTRWvT/lEXA6/c0EpZib8rtFNOV6Q7GbDPXycPMy05E3MjbpEaOtTluYuZTfDPJ7R+8XNNF7MSv1xnrzXxqZdipoib6suzAXGGkw8jztaMbIa+5nV+uGOOxTP7x5ldlU1ic5VOwvl9yvly+bn30YDIcIaFCbTG7u9k/DwkPeXmmqjXRL0sLNVkzQA7AcZJgpwmQURFBPOblTVZryhZB2uyfimyZqtN1q0XPKl0z9Lhxn6h8J4dcL2JPPMmcqMW9Q4CcZtxxIAnVNBYCBaIcO4OstIr4EHnf0tRg5Zno894jtldP6/G7w5N/DkGnda3Fw2XLSHWhuSvTJNb4ft9a2PX3ZU45Rs+EifcuBa44SYy8ieCntmQzqKJd5Sn/SI3Z4vwFljde/lq/sp/h+mtqSjuxQCq1w4EbSNnIsaQLk5F7yiN69X8/1bz62zt7GMvNUs4iK+56PFchDSSIYVQIiKPAy6oUnO56AV6azOJchUQvbxWbZWX4wCGj1+ITwufGvM8DKMwCCIQKojaigYYzr/5fwHMY3+AuXlrqJ+LG1XklVmfgZeIn6btpIntPGXUoSwKVBQyC/23fQJ+/jV7CCOX84WvgdbYf5I6NF8iKEBJ21EghT16hTSKg9fI+0fYd3YWQE+ZpRL1LeSQAeq+b0aVnc0HNqynSrEedxmy/9HHfUk+pzYXte1jyCpn9sM2lKn8MLmlfmgf9+qPuEhfPDF1ORXvMd5LgKqIyiCUCik4uzNTZPDCiOLi9ury7BhTKRLsYSQSSSPFGeBbZMf5N9Gg1VsgH9/pUcBOIkPOUbAObfNEzD/dvKaifq2g/si7q+vDkdelDaEd8wSAMk7btNMOErZa63Vp56wVK+xDcddl7fQ44yKyVByINrWVZT/xRf9rKuvWeX8XM7s76mnosrdf25nBN5QchzJGxmiQhEkSccqRr1SBV+AUsngHuT5/PEGr6vvL+1ryojLlECQeQo73tOYWKpArVHPac/9rc+InsbVMm1+czPiA+w36VTM/Hv8H2OMUXg4vAAA=&quot;"/>
    <we:property name="isFiltersActionButtonVisible" value="true"/>
    <we:property name="isVisualContainerHeaderHidden" value="false"/>
    <we:property name="reportEmbeddedTime" value="&quot;2024-06-01T13:15:18.804Z&quot;"/>
    <we:property name="creatorTenantId" value="&quot;906eef9e-526e-4574-8532-c42079e041ae&quot;"/>
    <we:property name="creatorUserId" value="&quot;100320038BA0C6FD&quot;"/>
    <we:property name="creatorSessionId" value="&quot;0508658f-8553-480e-88a1-cf21bb4d7e65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Preeti Jadhav</cp:lastModifiedBy>
  <cp:revision>3</cp:revision>
  <dcterms:created xsi:type="dcterms:W3CDTF">2018-06-07T21:39:02Z</dcterms:created>
  <dcterms:modified xsi:type="dcterms:W3CDTF">2024-06-01T13:17:19Z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