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 Minitab File : </a:t>
            </a:r>
            <a:r>
              <a:rPr lang="en-US" sz="2400" b="1" dirty="0" err="1"/>
              <a:t>Cutlets.mtw</a:t>
            </a:r>
            <a:endParaRPr lang="en-DE" sz="2400" b="1" dirty="0"/>
          </a:p>
          <a:p>
            <a:pPr>
              <a:buNone/>
            </a:pPr>
            <a:r>
              <a:rPr lang="en-DE" sz="1400" b="1" dirty="0">
                <a:solidFill>
                  <a:srgbClr val="FF0000"/>
                </a:solidFill>
              </a:rPr>
              <a:t>Assumption :</a:t>
            </a:r>
          </a:p>
          <a:p>
            <a:pPr algn="l"/>
            <a:r>
              <a:rPr lang="en-US" sz="1200" b="0" i="0" dirty="0">
                <a:solidFill>
                  <a:srgbClr val="FF0000"/>
                </a:solidFill>
                <a:effectLst/>
                <a:latin typeface="Söhne"/>
              </a:rPr>
              <a:t>Before performing the hypothesis test, we need the assumptions: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FF0000"/>
                </a:solidFill>
                <a:effectLst/>
                <a:latin typeface="Söhne"/>
              </a:rPr>
              <a:t>Normality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Söhne"/>
              </a:rPr>
              <a:t>: The data should be approximately normally distributed within each group (Unit A and Unit B).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FF0000"/>
                </a:solidFill>
                <a:effectLst/>
                <a:latin typeface="Söhne"/>
              </a:rPr>
              <a:t>Independence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Söhne"/>
              </a:rPr>
              <a:t>: The data points are independent within each group and between the groups.</a:t>
            </a: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FF0000"/>
                </a:solidFill>
                <a:effectLst/>
                <a:latin typeface="Söhne"/>
              </a:rPr>
              <a:t>Equal variance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Söhne"/>
              </a:rPr>
              <a:t>: The variance of cutlet diameters should be the same for both Unit A and Unit B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>
              <a:buNone/>
            </a:pPr>
            <a:r>
              <a:rPr lang="en-DE" sz="1400" b="1" dirty="0">
                <a:solidFill>
                  <a:srgbClr val="FF0000"/>
                </a:solidFill>
                <a:latin typeface="Söhne"/>
              </a:rPr>
              <a:t>Results :</a:t>
            </a:r>
          </a:p>
          <a:p>
            <a:r>
              <a:rPr lang="en-DE" sz="1200" dirty="0">
                <a:solidFill>
                  <a:srgbClr val="FF0000"/>
                </a:solidFill>
                <a:latin typeface="Söhne"/>
              </a:rPr>
              <a:t>Ho : argument states that no change </a:t>
            </a:r>
          </a:p>
          <a:p>
            <a:r>
              <a:rPr lang="en-DE" sz="1200" dirty="0">
                <a:solidFill>
                  <a:srgbClr val="FF0000"/>
                </a:solidFill>
                <a:latin typeface="Söhne"/>
              </a:rPr>
              <a:t>With two sample t test at alpha 0.05 after performing the test p value (0.472)is greater than alpha </a:t>
            </a:r>
          </a:p>
          <a:p>
            <a:pPr>
              <a:buNone/>
            </a:pPr>
            <a:r>
              <a:rPr lang="en-US" sz="1400" b="1" dirty="0">
                <a:solidFill>
                  <a:srgbClr val="FF0000"/>
                </a:solidFill>
                <a:latin typeface="Söhne"/>
              </a:rPr>
              <a:t>Inferences</a:t>
            </a:r>
            <a:r>
              <a:rPr lang="en-DE" sz="1400" b="1" dirty="0">
                <a:solidFill>
                  <a:srgbClr val="FF0000"/>
                </a:solidFill>
                <a:latin typeface="Söhne"/>
              </a:rPr>
              <a:t>:</a:t>
            </a:r>
          </a:p>
          <a:p>
            <a:r>
              <a:rPr lang="en-DE" sz="1200" dirty="0">
                <a:solidFill>
                  <a:srgbClr val="FF0000"/>
                </a:solidFill>
                <a:latin typeface="Söhne"/>
              </a:rPr>
              <a:t>Due acceptance of Ho means that mean of two independent samples are same (mean unit a = mean unit b)</a:t>
            </a:r>
          </a:p>
          <a:p>
            <a:r>
              <a:rPr lang="en-DE" sz="1200" dirty="0">
                <a:solidFill>
                  <a:srgbClr val="FF0000"/>
                </a:solidFill>
                <a:latin typeface="Söhne"/>
              </a:rPr>
              <a:t>It means that both that they belongs to same population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 </a:t>
            </a:r>
            <a:r>
              <a:rPr lang="en-DE" sz="2600" dirty="0">
                <a:solidFill>
                  <a:srgbClr val="FF0000"/>
                </a:solidFill>
              </a:rPr>
              <a:t>Results :</a:t>
            </a:r>
          </a:p>
          <a:p>
            <a:r>
              <a:rPr lang="en-DE" sz="2600" dirty="0">
                <a:solidFill>
                  <a:srgbClr val="FF0000"/>
                </a:solidFill>
              </a:rPr>
              <a:t>H1 : argument states that change in TAT as p value &lt; alpha so reject Ho </a:t>
            </a:r>
          </a:p>
          <a:p>
            <a:r>
              <a:rPr lang="en-DE" sz="2600" dirty="0">
                <a:solidFill>
                  <a:srgbClr val="FF0000"/>
                </a:solidFill>
              </a:rPr>
              <a:t>Used analysis of variance to compare means of more than two samples in one go </a:t>
            </a:r>
          </a:p>
          <a:p>
            <a:pPr algn="just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 marL="0" indent="0">
              <a:buNone/>
            </a:pPr>
            <a:r>
              <a:rPr lang="en-DE" sz="3200" dirty="0">
                <a:solidFill>
                  <a:srgbClr val="FF0000"/>
                </a:solidFill>
                <a:latin typeface="Söhne"/>
              </a:rPr>
              <a:t>Results :</a:t>
            </a:r>
          </a:p>
          <a:p>
            <a:r>
              <a:rPr lang="en-DE" sz="3200" dirty="0">
                <a:solidFill>
                  <a:srgbClr val="FF0000"/>
                </a:solidFill>
                <a:latin typeface="Söhne"/>
              </a:rPr>
              <a:t>H1 : argument states that there is no change </a:t>
            </a:r>
            <a:r>
              <a:rPr lang="en-DE" dirty="0">
                <a:solidFill>
                  <a:srgbClr val="FF0000"/>
                </a:solidFill>
                <a:latin typeface="Söhne"/>
              </a:rPr>
              <a:t>, it means defective does not vary across 4 centres </a:t>
            </a:r>
          </a:p>
          <a:p>
            <a:r>
              <a:rPr lang="en-DE" sz="3100" dirty="0">
                <a:solidFill>
                  <a:srgbClr val="FF0000"/>
                </a:solidFill>
                <a:latin typeface="Söhne"/>
              </a:rPr>
              <a:t>Also we check same with </a:t>
            </a:r>
            <a:r>
              <a:rPr lang="en-DE" sz="3100" dirty="0" err="1">
                <a:solidFill>
                  <a:srgbClr val="FF0000"/>
                </a:solidFill>
                <a:latin typeface="Söhne"/>
              </a:rPr>
              <a:t>stats.chisquare</a:t>
            </a:r>
            <a:r>
              <a:rPr lang="en-DE" sz="3100" dirty="0">
                <a:solidFill>
                  <a:srgbClr val="FF0000"/>
                </a:solidFill>
                <a:latin typeface="Söhne"/>
              </a:rPr>
              <a:t> function to check goodness of fit with observed frequencies vs expected frequencies</a:t>
            </a:r>
            <a:r>
              <a:rPr lang="en-US" sz="3100" dirty="0">
                <a:solidFill>
                  <a:srgbClr val="FF0000"/>
                </a:solidFill>
                <a:latin typeface="Söhne"/>
              </a:rPr>
              <a:t> (equal distribution among both </a:t>
            </a:r>
            <a:r>
              <a:rPr lang="en-US" sz="3100" dirty="0" err="1">
                <a:solidFill>
                  <a:srgbClr val="FF0000"/>
                </a:solidFill>
                <a:latin typeface="Söhne"/>
              </a:rPr>
              <a:t>freq</a:t>
            </a:r>
            <a:r>
              <a:rPr lang="en-US" sz="3100" dirty="0">
                <a:solidFill>
                  <a:srgbClr val="FF0000"/>
                </a:solidFill>
                <a:latin typeface="Söhne"/>
              </a:rPr>
              <a:t>)</a:t>
            </a:r>
            <a:r>
              <a:rPr lang="en-DE" sz="3100" dirty="0">
                <a:solidFill>
                  <a:srgbClr val="FF0000"/>
                </a:solidFill>
                <a:latin typeface="Söhne"/>
              </a:rPr>
              <a:t> and we get the p value more than 0.05 </a:t>
            </a:r>
            <a:endParaRPr lang="en-US" sz="3100" dirty="0">
              <a:solidFill>
                <a:srgbClr val="FF0000"/>
              </a:solidFill>
              <a:latin typeface="Söhne"/>
            </a:endParaRP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Söhne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SIDDHANT BELHEKAR</cp:lastModifiedBy>
  <cp:revision>5</cp:revision>
  <dcterms:created xsi:type="dcterms:W3CDTF">2015-11-14T12:07:48Z</dcterms:created>
  <dcterms:modified xsi:type="dcterms:W3CDTF">2023-08-21T08:21:59Z</dcterms:modified>
</cp:coreProperties>
</file>