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 Kumari" userId="16e7fa3b97d6c4c2" providerId="LiveId" clId="{487E1B4B-76B8-46AE-97BC-138F3E5CAC95}"/>
    <pc:docChg chg="modSld">
      <pc:chgData name="Preeti Kumari" userId="16e7fa3b97d6c4c2" providerId="LiveId" clId="{487E1B4B-76B8-46AE-97BC-138F3E5CAC95}" dt="2022-07-06T03:22:16.978" v="10" actId="20577"/>
      <pc:docMkLst>
        <pc:docMk/>
      </pc:docMkLst>
      <pc:sldChg chg="modSp mod">
        <pc:chgData name="Preeti Kumari" userId="16e7fa3b97d6c4c2" providerId="LiveId" clId="{487E1B4B-76B8-46AE-97BC-138F3E5CAC95}" dt="2022-07-06T03:22:16.978" v="10" actId="20577"/>
        <pc:sldMkLst>
          <pc:docMk/>
          <pc:sldMk cId="265463856" sldId="256"/>
        </pc:sldMkLst>
        <pc:spChg chg="mod">
          <ac:chgData name="Preeti Kumari" userId="16e7fa3b97d6c4c2" providerId="LiveId" clId="{487E1B4B-76B8-46AE-97BC-138F3E5CAC95}" dt="2022-07-06T03:22:16.978" v="10" actId="20577"/>
          <ac:spMkLst>
            <pc:docMk/>
            <pc:sldMk cId="265463856" sldId="256"/>
            <ac:spMk id="2" creationId="{BD48DC3D-C067-5907-AF04-E836F69116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3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1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2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4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69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5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8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1F366C-B621-42A4-B052-CDF7C12A1D27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E38E493-C82D-40E0-84A2-BBA63272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2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C3D-C067-5907-AF04-E836F6911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SCHOOL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0C0A-0E0D-2582-EBD4-198481172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PPT Created by : Preeti </a:t>
            </a:r>
            <a:r>
              <a:rPr lang="en-IN" dirty="0" err="1"/>
              <a:t>kumari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6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97B3E-0A4B-2E32-2634-319CB2FE8917}"/>
              </a:ext>
            </a:extLst>
          </p:cNvPr>
          <p:cNvSpPr txBox="1"/>
          <p:nvPr/>
        </p:nvSpPr>
        <p:spPr>
          <a:xfrm>
            <a:off x="3048856" y="292649"/>
            <a:ext cx="6097712" cy="6593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&gt;&gt;id;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Student Class 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Student Course 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&gt;&gt;course;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obj1&lt;&lt;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setw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setfill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('#')&lt;&lt;""&lt;&lt;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&lt;&lt;"Student Detail"&lt;&lt;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obj1&lt;&lt;"Student Name:"&lt;&lt;name&lt;&lt;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obj1&lt;&lt;"Student Roll No:"&lt;&lt;id&lt;&lt;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obj1&lt;&lt;"Student Class:"&lt;&lt;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obj1&lt;&lt;"Student Course:"&lt;&lt;course&lt;&lt;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obj1.close();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D50662-899D-B932-0297-16F54417935A}"/>
              </a:ext>
            </a:extLst>
          </p:cNvPr>
          <p:cNvSpPr txBox="1"/>
          <p:nvPr/>
        </p:nvSpPr>
        <p:spPr>
          <a:xfrm>
            <a:off x="3048856" y="691604"/>
            <a:ext cx="6097712" cy="5459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ofstream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obj2;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obj2.open("studetails.txt", 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::app);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obj2&lt;&lt;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setw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setfill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('#')&lt;&lt;""&lt;&lt;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&lt;&lt;"Updated Records"&lt;&lt;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New Student Name:";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&gt;&gt;name;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New Roll No:";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&gt;&gt;id;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New Class 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New Course Enrolled:";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&gt;&gt;course;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obj2&lt;&lt;"Edited Student Name:"&lt;&lt;name&lt;&lt;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obj2&lt;&lt;"Edited Student Roll No:"&lt;&lt;id&lt;&lt;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6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A9107F-248B-2A78-B2F5-230B72BC959E}"/>
              </a:ext>
            </a:extLst>
          </p:cNvPr>
          <p:cNvSpPr txBox="1"/>
          <p:nvPr/>
        </p:nvSpPr>
        <p:spPr>
          <a:xfrm>
            <a:off x="3048856" y="891082"/>
            <a:ext cx="6097712" cy="5060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obj2&lt;&lt;"Edited Class:"&lt;&lt;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obj2&lt;&lt;"Edited Course Enrolled:"&lt;&lt;course&lt;&lt;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obj2.close();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3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ofstream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obj3;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obj3.open("studetails.txt", 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::out);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obj3&lt;&lt;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setw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setfill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('#')&lt;&lt;""&lt;&lt;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&lt;&lt;"Overwritten Data"&lt;&lt;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New Student Name:";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&gt;&gt;name;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FDADF2-7607-440A-24C2-AC9A3D01A5F6}"/>
              </a:ext>
            </a:extLst>
          </p:cNvPr>
          <p:cNvSpPr txBox="1"/>
          <p:nvPr/>
        </p:nvSpPr>
        <p:spPr>
          <a:xfrm>
            <a:off x="2812550" y="893688"/>
            <a:ext cx="6097712" cy="549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Roll No:";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&gt;&gt;id;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Class:";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Course Enrolled:";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&gt;&gt;course;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obj3&lt;&lt;"\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Student Name:"&lt;&lt;name;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obj3&lt;&lt;"\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Roll No:"&lt;&lt;id;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obj3&lt;&lt;"\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Class:"&lt;&lt;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obj3&lt;&lt;"\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Course Details:"&lt;&lt;course&lt;&lt;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obj3.close();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405A39-531A-3E94-74DA-3971B37FCE43}"/>
              </a:ext>
            </a:extLst>
          </p:cNvPr>
          <p:cNvSpPr txBox="1"/>
          <p:nvPr/>
        </p:nvSpPr>
        <p:spPr>
          <a:xfrm>
            <a:off x="3048856" y="41875"/>
            <a:ext cx="6097712" cy="675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4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print;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abc.open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("studetails.txt", 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::in);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while(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getline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print))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cout&lt;&lt;print&lt;&lt;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abc.close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5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break;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0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1F86-D29B-4AA3-9066-69C6349F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Of This Source Code :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the main menu when we run our code in the compiler 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128FA-577E-46B0-C18F-4C50F505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869897"/>
            <a:ext cx="9530170" cy="4643919"/>
          </a:xfrm>
        </p:spPr>
      </p:pic>
    </p:spTree>
    <p:extLst>
      <p:ext uri="{BB962C8B-B14F-4D97-AF65-F5344CB8AC3E}">
        <p14:creationId xmlns:p14="http://schemas.microsoft.com/office/powerpoint/2010/main" val="252182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908E-D61B-FF1A-16DB-DF1AF4FD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For Inserting Data :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26C29-6241-3A59-80FB-FF6E9694C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4" y="1602768"/>
            <a:ext cx="9380306" cy="4417031"/>
          </a:xfrm>
        </p:spPr>
      </p:pic>
    </p:spTree>
    <p:extLst>
      <p:ext uri="{BB962C8B-B14F-4D97-AF65-F5344CB8AC3E}">
        <p14:creationId xmlns:p14="http://schemas.microsoft.com/office/powerpoint/2010/main" val="171242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6F0D-542D-74B7-B96F-C5A26103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For Appending Data :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602EC-E249-A261-EE95-0CC1B91C0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8671"/>
            <a:ext cx="8761413" cy="4150758"/>
          </a:xfrm>
        </p:spPr>
      </p:pic>
    </p:spTree>
    <p:extLst>
      <p:ext uri="{BB962C8B-B14F-4D97-AF65-F5344CB8AC3E}">
        <p14:creationId xmlns:p14="http://schemas.microsoft.com/office/powerpoint/2010/main" val="230581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6DAB-63B4-E62B-540F-83E310AE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For Viewing Data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5B0D2-19F0-2582-E4E5-69382D93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80631"/>
            <a:ext cx="8923994" cy="4648249"/>
          </a:xfrm>
        </p:spPr>
      </p:pic>
    </p:spTree>
    <p:extLst>
      <p:ext uri="{BB962C8B-B14F-4D97-AF65-F5344CB8AC3E}">
        <p14:creationId xmlns:p14="http://schemas.microsoft.com/office/powerpoint/2010/main" val="210853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99AB-E769-92C7-5C61-078AF341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For Modifying Data :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D1D08-FB40-726A-00DA-90601E2F9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80633"/>
            <a:ext cx="9170574" cy="4535232"/>
          </a:xfrm>
        </p:spPr>
      </p:pic>
    </p:spTree>
    <p:extLst>
      <p:ext uri="{BB962C8B-B14F-4D97-AF65-F5344CB8AC3E}">
        <p14:creationId xmlns:p14="http://schemas.microsoft.com/office/powerpoint/2010/main" val="44438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725E-57FF-3894-1B10-C9DFE800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Essentials of Software Foundations and Programming 2 Project 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F23B-6BB5-8A72-2381-5EB486FD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 : </a:t>
            </a:r>
            <a:r>
              <a:rPr lang="en-IN" sz="1800" b="1" dirty="0">
                <a:solidFill>
                  <a:srgbClr val="C4591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School Management System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Made By : </a:t>
            </a:r>
            <a:r>
              <a:rPr lang="en-IN" sz="1800" b="1" dirty="0">
                <a:solidFill>
                  <a:srgbClr val="C4591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Preeti Kumari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Platform : </a:t>
            </a:r>
            <a:r>
              <a:rPr lang="en-IN" sz="1800" b="1" dirty="0">
                <a:solidFill>
                  <a:srgbClr val="C4591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C/C++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 used : </a:t>
            </a:r>
            <a:r>
              <a:rPr lang="en-IN" sz="1800" b="1" dirty="0">
                <a:solidFill>
                  <a:srgbClr val="C4591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Programming Language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 Tool used : </a:t>
            </a:r>
            <a:r>
              <a:rPr lang="en-IN" sz="1800" b="1" dirty="0">
                <a:solidFill>
                  <a:srgbClr val="C4591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Dev-C++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Type : </a:t>
            </a:r>
            <a:r>
              <a:rPr lang="en-IN" sz="1800" b="1" dirty="0">
                <a:solidFill>
                  <a:srgbClr val="C4591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 Application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77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700B-ED24-EE8B-879E-48EE5238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99F5F-F859-E038-BC6F-3FE9E19D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1" y="973668"/>
            <a:ext cx="9791273" cy="5180551"/>
          </a:xfrm>
        </p:spPr>
      </p:pic>
    </p:spTree>
    <p:extLst>
      <p:ext uri="{BB962C8B-B14F-4D97-AF65-F5344CB8AC3E}">
        <p14:creationId xmlns:p14="http://schemas.microsoft.com/office/powerpoint/2010/main" val="192880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759A-91A0-BAF8-4DA4-F7481E32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Conclusion :</a:t>
            </a:r>
            <a:b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FD34-B3FA-666E-5A07-2BF6FDF3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4B4F5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 conclusion, School Management System in C++ can be beneficial to students or professionals interested in learning the C++ programming language. This project can also be customized to meet your specific needs.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8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973C-C4C9-02FA-2557-4AC79D70E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8176-01D6-D7E7-DCF1-7B5739A8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26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4310-DBE6-7F86-B643-52D3AEF8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School Management System?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A7A-76AD-6B54-0BF4-14292C52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323E4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school management system is </a:t>
            </a:r>
            <a:r>
              <a:rPr lang="en-IN" dirty="0">
                <a:solidFill>
                  <a:srgbClr val="323E4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used to keep the tracks of students, teachers and employee staffs </a:t>
            </a:r>
            <a:r>
              <a:rPr lang="en-IN" sz="1800" dirty="0">
                <a:solidFill>
                  <a:srgbClr val="323E4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for school. A school system might have multiple branches within a territory or across the globe. It includes a variety of actors, such as students, employees, teachers, parents of students, and management personnel.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47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DD43-6102-619B-3E81-6A1899D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do we need school management system?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FEFE-1BAF-264E-CDB4-1DF8F498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3B383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aid of technology, a school administration system aids in efficient communication. Everyone is connected via mobile or online apps, and any information that has to be given can be sent instantly via Chats/SMS. This saves time and eliminates a considerable number of phone calls.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7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E5D-21EF-CD67-6303-6C4DB82F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Functionalities used in this Project :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BA5F-D79E-5E4E-25EA-23DBCB65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9501" y="2677645"/>
            <a:ext cx="3757545" cy="2283824"/>
          </a:xfrm>
        </p:spPr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and Object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Manipulator Concept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Handling Concept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Case Concept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1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FA46-76AC-258C-14AB-804F0B74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Of This Project :</a:t>
            </a: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8B2B-FBB4-B4A5-70ED-2BAA069B4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. Insert Student Record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Append Student Record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Modify Student Record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View Student Record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8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BD43-24A9-F451-6355-98071572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 :</a:t>
            </a:r>
            <a:br>
              <a:rPr lang="en-IN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F538-E139-AEE7-AC2E-081838DD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#include&lt;iostream&gt;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#include&lt;fstream&gt;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#include&lt;iomanip&gt;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#include&lt;string&gt;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15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3A5909-0A82-C641-484A-0A49FA5C3E67}"/>
              </a:ext>
            </a:extLst>
          </p:cNvPr>
          <p:cNvSpPr txBox="1"/>
          <p:nvPr/>
        </p:nvSpPr>
        <p:spPr>
          <a:xfrm>
            <a:off x="1561672" y="839786"/>
            <a:ext cx="7584896" cy="516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cout&lt;&lt;"\n\t\t\t\t****************************";	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cout&lt;&lt;"\n\t\t\t\t* SCHOOL MANAGEMENT SYSTEM *";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cout&lt;&lt;"\n\t\t\t\t****************************";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cout&lt;&lt;"\n\n\t\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tWelcome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\n";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course, id;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n;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name, 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setw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setfill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('#')&lt;&lt;""&lt;&lt;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1 --&gt; For Inserting Student Records"&lt;&lt;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2 --&gt; For Appending Student Records"&lt;&lt;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3 --&gt; For Modifying Student Records"&lt;&lt;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4 --&gt; For Viewing Records"&lt;&lt;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5 --&gt; For Exit"&lt;&lt;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0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72C46E-E863-1650-FBBE-7BDCD4D4FE45}"/>
              </a:ext>
            </a:extLst>
          </p:cNvPr>
          <p:cNvSpPr txBox="1"/>
          <p:nvPr/>
        </p:nvSpPr>
        <p:spPr>
          <a:xfrm>
            <a:off x="3048856" y="440831"/>
            <a:ext cx="6097712" cy="596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r;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setw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setfill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('#');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Your Choice:";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&gt;&gt;r;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switch(r)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1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ofstream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obj1;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obj1.open("studetails.txt", 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::out);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setw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setfill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('#')&lt;&lt;""&lt;&lt;</a:t>
            </a: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Student Name:";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&gt;&gt;name;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cout&lt;&lt;"Enter Student Roll No :";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948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Bell MT</vt:lpstr>
      <vt:lpstr>Calibri</vt:lpstr>
      <vt:lpstr>Century Gothic</vt:lpstr>
      <vt:lpstr>Segoe UI</vt:lpstr>
      <vt:lpstr>Times New Roman</vt:lpstr>
      <vt:lpstr>Wingdings</vt:lpstr>
      <vt:lpstr>Wingdings 3</vt:lpstr>
      <vt:lpstr>Ion Boardroom</vt:lpstr>
      <vt:lpstr>SCHOOL MANAGEMENT SYSTEM</vt:lpstr>
      <vt:lpstr>Essentials of Software Foundations and Programming 2 Project  </vt:lpstr>
      <vt:lpstr>What is School Management System? </vt:lpstr>
      <vt:lpstr>Why do we need school management system? </vt:lpstr>
      <vt:lpstr>Functionalities used in this Project : </vt:lpstr>
      <vt:lpstr>Key Features Of This Project : </vt:lpstr>
      <vt:lpstr>Source Code :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Of This Source Code : Here is the main menu when we run our code in the compiler  </vt:lpstr>
      <vt:lpstr>Now For Inserting Data : </vt:lpstr>
      <vt:lpstr>Now For Appending Data : </vt:lpstr>
      <vt:lpstr>Now For Viewing Data  </vt:lpstr>
      <vt:lpstr>Now For Modifying Data : </vt:lpstr>
      <vt:lpstr> </vt:lpstr>
      <vt:lpstr>Conclusion : 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Preeti Kumari</dc:creator>
  <cp:lastModifiedBy>Preeti Kumari</cp:lastModifiedBy>
  <cp:revision>1</cp:revision>
  <dcterms:created xsi:type="dcterms:W3CDTF">2022-07-06T02:43:25Z</dcterms:created>
  <dcterms:modified xsi:type="dcterms:W3CDTF">2022-07-06T03:22:21Z</dcterms:modified>
</cp:coreProperties>
</file>