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91CF-40A6-4FE0-B689-29E4E8CF3ADC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58D2-32AC-46B9-B97F-8D00975FD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4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91CF-40A6-4FE0-B689-29E4E8CF3ADC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58D2-32AC-46B9-B97F-8D00975FD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91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91CF-40A6-4FE0-B689-29E4E8CF3ADC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58D2-32AC-46B9-B97F-8D00975FD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2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91CF-40A6-4FE0-B689-29E4E8CF3ADC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58D2-32AC-46B9-B97F-8D00975FD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3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91CF-40A6-4FE0-B689-29E4E8CF3ADC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58D2-32AC-46B9-B97F-8D00975FD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9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91CF-40A6-4FE0-B689-29E4E8CF3ADC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58D2-32AC-46B9-B97F-8D00975FD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91CF-40A6-4FE0-B689-29E4E8CF3ADC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58D2-32AC-46B9-B97F-8D00975FD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2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91CF-40A6-4FE0-B689-29E4E8CF3ADC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58D2-32AC-46B9-B97F-8D00975FD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5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91CF-40A6-4FE0-B689-29E4E8CF3ADC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58D2-32AC-46B9-B97F-8D00975FD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0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91CF-40A6-4FE0-B689-29E4E8CF3ADC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58D2-32AC-46B9-B97F-8D00975FD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42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91CF-40A6-4FE0-B689-29E4E8CF3ADC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C58D2-32AC-46B9-B97F-8D00975FD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B91CF-40A6-4FE0-B689-29E4E8CF3ADC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C58D2-32AC-46B9-B97F-8D00975FD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0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9701"/>
            <a:ext cx="9144000" cy="1017431"/>
          </a:xfrm>
        </p:spPr>
        <p:txBody>
          <a:bodyPr>
            <a:normAutofit/>
          </a:bodyPr>
          <a:lstStyle/>
          <a:p>
            <a:r>
              <a:rPr lang="en-US" dirty="0" smtClean="0"/>
              <a:t>Major Project </a:t>
            </a:r>
            <a:endParaRPr lang="en-US" dirty="0"/>
          </a:p>
        </p:txBody>
      </p:sp>
      <p:sp>
        <p:nvSpPr>
          <p:cNvPr id="5" name="AutoShape 4" descr="data:image/png;base64,iVBORw0KGgoAAAANSUhEUgAAAj8AAAE7CAYAAAAy1eC8AAAABHNCSVQICAgIfAhkiAAAAAlwSFlzAAALEgAACxIB0t1+/AAAADh0RVh0U29mdHdhcmUAbWF0cGxvdGxpYiB2ZXJzaW9uMy4xLjMsIGh0dHA6Ly9tYXRwbG90bGliLm9yZy+AADFEAAAgAElEQVR4nOzdeVhU5fs/8PeZgRlgAFkFQUUFcUFwCRVRWRQ3SiW3Uj9uqWlZqVlpWppaaplLLllprvUpq49aamYqKSguuIAKAqJoIiDLgOzbzP37gy/nx8g2IDAo9+u6vC7nbHM/Z85y85znOY9ARATGGGOMsSZCousAGGOMMcYaEic/jDHGGGtSOPlhjDHGWJPCyQ9jjDHGmhROfhhjjDHWpHDywxhjjLEmpUGTHx8fH8yYMeOpt3P69GkIgoD4+Pg6iKpqdRVzU7Z48WLY2NhAEATs3r1b1+GUc+/ePQiCgLNnz+o6lOfe1KlT4efnp+swmgxBEPDDDz/oOgyd2717N/T09J56O5mZmXj55ZdhamoKQRBw7969pw9OC/w71r1qk5+pU6dCEAQIggCpVIqWLVti8uTJePjwYUPEBz09vXI3TE9PTyQmJsLOzq5BYqgLTk5O+OSTT3QdxlNp06YNPv300xqtc/HiRaxevRrfffcdEhMT8corr9RJLI1xf+7evVs8VwRBgLW1NQYNGoQLFy7oOrRnztdff4327dvDwMAArVu3xty5c7VarzSRLf1nZGSEdu3a4ZVXXsHff/9dz1Gz5922bdtw/vx5nDt3DomJiWjVqlWly/7111/w9/eHtbU15HI52rZti+HDh+PQoUNQq9U1+t7ExESMGTPmacPXyowZM+Dj41PtcsHBwRg9ejRatmwJQ0NDtG/fHp988gkKCgo0lsvKysLMmTNhaWkJhUKBYcOG4c6dO+L8jIwMzJs3Dy4uLlAoFLC1tcXo0aMRFRVV7jt3796NDh06QC6Xo2PHjvjxxx9rXU6tan769++PxMRE/Pvvv/jvf/+La9euYezYsbX+0qclk8lga2sLiYSf2jV2t2/fhkQiwciRI2FrawtDQ0Ndh1SvpFIpEhMTkZiYiFOnTsHMzAzDhg1DcnKyrkOrE0VFRajv96KeP38ec+bMwaRJk3Dr1i0cOHAAnTt3rtE2fv/9dyQmJiIyMhK7du2CpaUlhg0bhgULFtRT1KyshjhOdOH27dtwcXGBq6srbG1tIZVKK1xuxYoVePHFF+Hg4IBffvkFUVFR+OmnnzB8+HAsX74cCQkJNfpeW1tbGBgYPFXshYWFT7X+k86dOwdHR0f897//RWRkJNasWYOtW7di3rx5GstNmjQJp06dwm+//YazZ8+CiDBo0CDk5eUBKEns4uLisGLFCly9ehVHjhxBdnY2BgwYgPT0dHE7hw4dwvTp0zF79myEh4dj5syZmDx5Mo4dO1a7AlA1pkyZQgMHDtSYtmnTJgJAjx8/Lje9Q4cOJJfLycnJiT799FMqKioS53t7e9P06dPFz3///Td5e3uTubk5mZqakpeXF128eFGc7+DgQAA0/hER/fPPPwSAHjx4IC57/vx56t+/PxkYGJCZmRmNHz+eHj16JM5ftmwZOTo60qFDh6hDhw5kZGREPj4+FBsbW2X5vb29adq0abRw4UKytLQkExMTmj59OuXm5mpddm9v73LliIuLo759+9KSJUvEbSxdupQA0IkTJ8RpXl5e9P7772vsM09PTzIwMCA7OzuaOnUqpaamasTy008/UdeuXUkul5ODgwPNnz+fsrOzy/0OK1asIBsbGzI3N6cpU6ZoLFMRBwcHWrlypcbnjz/+mN555x0yNzen5s2b04IFC6i4uJiISo6din4/bWIkItqyZQt16tSJZDIZWVtb0+jRo6vcn0REt2/fplGjRlGzZs3IzMyMBg0aRNevX9fY7v79+8nR0ZHkcjn16dOHfv/9dwJAwcHBVZa/Ort27SKpVKox7fr16wSA/vjjD43p2vyOP//8M/Xo0YPkcjlZWFjQ0KFDSalUEhFRYWEhLVy4kOzs7EhfX586depEP/74o7juhAkTaNCgQeViHDp0KL3yyitax1F6/m/atIkcHBxIEATKysoiourPd6VSSePGjSMjIyNq3rw5LVmyhCZPnlzuevKkixcvEgCN81dbcXFxlf6WmzdvJgB05swZcVpSUhJNmTKFrKysyNjYmDw9PTXmExHFxsbSmDFjyNzcnAwNDcnV1ZUOHz4szr98+TINGjSIFAoFWVlZ0csvv0z37t0T59+9e5defvllatGiBRkaGlKXLl1o7969Gt8RHBxMnp6eZGxsTMbGxuTm5kZ//fVXjeIMDAwkV1dXksvl5OrqSoGBgQSA9u3bV+n+Kr0u/vjjj9S2bVuSy+U0cOBAunv3rsZytT1OqitXVFQU+fv7k0KhIIVCQS+99BLdvn1bnF96Tp09e5a6d+9OhoaG5O7uTpcvXxaXUavVNGPGDGrXrh0ZGBhQ27Zt6cMPP6T8/Pxy26lKdefUk/cjb2/vCrcTGhpKAOiLL76o9LvUajURVXwvIyKSSqW0a9cu8fOTv+PGjRupa9eupFAoyMbGhl555RVKSEgQ55du98iRI9S3b1+Sy+W0efNmUiqVNHHiRGrVqhUZGBiQs7Mzffnll2I8y5YtK3dtLRtHdb788kuysLAQP0dHRxMAOn78uDhNqVSSTCarcrupqanlrpt9+vSh8ePHayw3ZsyYSn+H6tQ4+Xn48CF5eXmRVCrVuFktW7aMWrduTQcOHKC7d+/S0aNHqVWrVvTRRx+JyzyZ/Bw4cIB++eUXio6Opps3b9L06dPJ3NxcPKmSk5NJKpXSxo0bKTExkRITE4mo/AGTmJhIJiYmNH78eLp+/ToFBweTq6sr9evXTyM+IyMjGjJkCF2+fJnCwsKoW7du5OXlVWX5vb29ycTEhGbMmEGRkZH0xx9/kLW1Nb399ttalz0tLY3atGlDCxYsEMtRXFxMH3/8MXl4eIjb6devH1lbW9OiRYuIiCg3N5dkMhkdO3aMiIhOnTpFhoaGtGnTJoqJiaFLly6Rj48P9e/fXzx4d+3aRWZmZrR37166c+cOnTlzhlxdXek///mPRpmaNWtG8+bNo1u3btGxY8eoWbNmtHTp0ir3RUXJj5mZGa1evZpiYmLo559/JqlUSjt37iQiooyMDNq4cSNJpVKN30+bGJcuXUoKhYI2b95M0dHRdOXKFfG7K9ufSUlJZGNjQ7Nnz6br169TVFQUvfXWW2RhYUHJyclERHT16lUSBIEWLVpEUVFR9L///Y/atGlTL8lPdnY2zZs3jwBoXPC1+R137txJenp6tGLFCoqIiKDw8HDauHEjpaSkEBHRe++9RxYWFuL589lnn5EgCHTy5EkiIvrrr79IIpFQfHy8+L1JSUkklUrpzz//1DqOKVOmkImJCQUEBNC1a9fo+vXrVFRUpNX5HhAQQI6OjnTq1Cm6efMmTZw4kUxMTKpNfnJzc8nZ2ZleeukljRuYNqpKfoqKiqhZs2Y0Z84c8Xs6depEo0aNotDQULp9+zZ9+umnJJPJKDIykohKri3NmzengQMHUnBwMMXGxtKhQ4fo6NGjREQUERFBCoWCli5dSrdu3aLr16/TmDFjqH379pSXl0dEJQnwli1bKDw8nGJjY2nTpk0klUopMDCQiIiKi4vJ3Nyc5s+fTzExMRQTE0MHDhygoKAgreN8+PAhGRkZ0dSpUykiIoL+/vtvcnV11Sr5MTIyor59+9KlS5fo0qVL1KtXL3JzcxOPgdoeJ/n5+dWWq3Xr1jRgwAC6fPkyXb58mXx8fMjR0ZEKCgqIqOScEgSB+vfvT0FBQXTr1i0aNGgQtWvXTky0VSoVLVmyhC5cuEBxcXH0+++/k62trcb1TJvkp7pzKjk5mcaNG0f9+/enxMRESktLq3A7c+fOJYVCQYWFhVV+H9HTJT8nTpygu3fvUkhICPXp00fjXla63Q4dOtDvv/9Od+/epQcPHlBiYiKtWbOGrly5Qnfv3qV9+/aRQqEQr9lZWVk0YcIE6tOnj3htffIP/ap8/PHH5OzsLH7euXMn6evri38Ql+rXr59GLvCkO3fuEAAKCQkhIqKCggLS09OjPXv2aCy3Y8cOksvl5bavDa2SH6lUSgqFggwNDcVscMGCBeIyOTk5ZGhoKN6kS+3Zs4eaNWsmfn4y+XmSSqUiMzMz+uGHH8RpTx4EROUPmI8++ojs7e3FE4aIKCwsTOOvvGXLlpFUKhVvgkQltQ+CIIgXqYp4e3uTg4ODxs799ttvSSaTUXZ2ttZld3R0pGXLlpUrh1QqpcePH1NOTg7JZDL68ssvqWfPnkRU8teWvr6+mGR6e3vTwoULNbZx//59AkDXrl0jopKEZNu2bRrLnDlzhgCItQbe3t7k6uqqscysWbM0ErGKVJT8DB8+XGOZIUOG0Kuvvip+ruiiU12M2dnZZGBgQGvXrq00lor257Jly6h3794a09RqNbVr1442bNhAREQTJ06kPn36aCxTWiNQF8kPAPGv2NJzpXfv3uVqQKv7HVu1aiXepJ9Ueqxs3bpVY3pAQAD5+voSUcm5ZGdnR2vWrBHnr1u3jmxtbcVjWZs4pkyZQs2aNRNre0q/v7pj/vbt2wSA/v77b3F+QUEB2dnZVZn8qNVqGjp0KHl5edHMmTOpf//+4nFLRLR48WLq1q1bpetXlfwQEfXu3ZuGDRtGRCW/l729vcZvQ0Tk6+tLc+fOJaKSa4uNjU2ltaJTpkzRqEkjIsrPzydDQ0M6ePBgpXGOGDGCZsyYQUQlfwkDoH/++afCZbWJc8mSJdS6dWuNZQ4fPqxV8gNAo7al9K/10hro2h4n1ZVrx44dZGhoKCb0RCUJuoGBgXiTKz2nrly5Ii5z/vx5AkBRUVGVlmv9+vXk5OQkfq4u+dHmnCotZ3XJ+7Bhw8jNzU1j2uHDh8XrgkKhEO9xtU1+nnT16lUCIP6xU7rdJ2sYK/LOO++Qn5+f+Hn69Om1qk2JjIwkExMT2rx5szjts88+oxYtWpRbdsyYMeTv71/hdoqLi2nIkCHUs2dPUqlURFSS3D9Zg0REdOTIEQKgcV/XllbN33v37o09e/YgPz8fv/zyC06cOIGVK1eK8yMiIpCXl4fRo0dDEARxukqlQn5+PlJSUmBtbV1uu3FxcVi6dCnOnz+P5ORkqNVq5Obm4v79+9qEpfH9Hh4ekMlk4rSuXbuiWbNmiIiIgJeXFwDAzs5OIw57e3sQEZKTk9G6detKt9+rVy+NZ7t9+/ZFYWEh7ty5g4KCglqVHQD69OkDmUyGoKAg6Ovrw8HBAZMnT8aiRYvw+PFjBAYGolevXlAoFACA0NBQXLhwAVu2bCm3rdu3b8Pe3h7379/Hu+++i/fee0+cR//37D02NhY9e/YEAHTr1k1jfXt7+1o1CK1oO3FxcZUun5KSUm2MRIT8/HwMHjy4RrGEhobiypUrMDY21piel5eH27dvAwAiIyMxcOBAjfn9+vWr0fdURSqVIiwsDCqVCqGhoVi6dCn27t2r0dOkut/Rzs4ODx48qLT8sbGxKCwsFI/rUt7e3li9ejUAQCKRYOLEidi3bx8WLlwIANi3bx8mTpwoHsvVxVH623bq1Eljn2pzvkdGRgIo6ZxQSiaToWfPnsjOzq50/x0/fhwnTpxAXFwcWrZsiZkzZ6Jv3774888/0aZNG4SHh5crd00QkRhzaGgokpKSYGZmprFMQUGB2DbtypUr8PT0FM/BJ4WGhiI2NrbcMZefny8ec7m5uVixYgUOHz6MxMREFBYWoqCgAL6+vgAAc3NzzJgxA0OGDMGAAQPg7e2Nl19+GR06dNA6zsjISPTq1UvjONP2uLa2toaTk5P42dnZGVZWVoiMjISfn1+tj5PqyhUREYHOnTvDyspKXMfGxgYdOnRARESEOE0QBHTt2lX8bG9vDwB49OiRuK3t27djx44duHfvHnJyclBcXFyjRsXanFPaKr2WleXr64uwsDAAQMeOHVFUVFSjbT7p9OnTWL16NSIjI5GRkSGW9f79++L+AUruXWWp1Wp88cUX+PnnnxEfH4/8/HwUFRXBwcHhqeK5ffs2Bg8ejFdffRVvvfWWVuuUvXaUUqlUmDx5MmJiYhAUFKR1u96KtlUdrZIfQ0ND8eTo0qULYmJiMGfOHOzcuRMAxB3/66+/wtnZudz6FhYWFW73pZdegpWVFbZu3YpWrVpBJpOhX79+tWqYVVnhy04vmxyVnVfTlvdlD+7alh0A5HI5PD09cerUKchkMgwYMADW1tbo2LEjTp8+jcDAQAwZMkTjuxYuXIhJkyaV25atrS1ycnIAAF999ZV4YS2rZcuW4v8r2hc13Q+12U7pvKpivH79uritmlCr1Rg4cGCFF+lmzZoB0Lz51ZfSc6VDhw7Izs7GyJEjERYWBrlcLsZZ1e+Ym5sLoPryPzn/ybJNmTIFa9euxZUrVyCXyxEWFoY9e/aI86uLo9STN35tjvmKbgDaCAsLQ/PmzcVeNN999x1ee+019OnTB5s3b8bx48dx7dq1Wm27uLgY0dHR6N27t1iOTp064eDBg+WWNTIyEv9f1e+gVqsxadIkLFq0qNw8S0tLAMD777+P33//HevWrUPHjh2hUCiwYMECPH78WFx2+/btmDt3Lv7++2+cOHECH3/8MbZs2YJZs2ZpFWdFx/XTHOdPXuNqc5xUV67KYnyyLBKJROOPzyev27/++ivmzJmDNWvWwNvbG6ampvj111+xZMmSmha72nNKGx06dEBQUBAKCwvF66NCodBIMEuV3tzL7m+VSlXlNfTff/+Fv78/Jk2ahKVLl8LKygrx8fHw8/Mrd+988jdZt24dVq9ejfXr16NHjx4wMTHBhg0bcPTo0RqVsaybN29i0KBBGDlyJLZt26Yxr0WLFkhNTYVKpdL4DR89elTu2lFYWIjx48cjPDwcp0+f1rhfWVlZQU9PD0lJSRrrPHr0CHK5HObm5jWOu1YvPvjkk0/g4uKCN998E+7u7nBxcYGBgQHu3r0Lf39/rbaRlpaGyMhI/Pnnn+INPj4+vlyvGJlMBpVKVeW2XFxcsGvXLo2DLTw8HI8fP4aLi0stSqgpNDRU48c7f/48ZDIZHB0dQURalb2ycgwYMAD79++HTCbDBx98IE47ePAgrly5gs8//1xc1t3dHRERERWeRABgbGyMVq1aITo6GjNnznyaItcbGxubamPs3LkzDAwMcPz4cbi6ula4TEX7093dHbt374a9vX2lvcpcXFxw7tw5jWlPfq5LM2bMwOrVq7Flyxaxp5E2v2PLli1x/PhxDB8+vNx8JycnyOVynDlzRuP4DgoK0vjs4uKCHj16YO/evZDL5ejWrRvc3NzE+dXFURltzvfSOEJCQjBo0CAAJRe30NBQdOrUqdJtt2rVCklJSbh9+zbat28PiUSCnTt3YsqUKRg7diz+85//oEuXLjWKt9S2bdvw+PFj8XUL7u7u2Lt3L0xNTdG8efMK13nhhRewfft25OTkVHhzd3d3x/Xr1+Ho6FjpTTIoKAgTJ04Uv1etViMmJgY2NjYay3Xp0gVdunTBu+++i9mzZ+O7777DrFmztIrTxcUF+/bt07hOafveqpSUFNy5cweOjo4AgJiYGKSlpYm/U22Pk+rK5eLigm+++Qapqali7c+jR48QExOjUStcnaCgIHTv3h3vvvuuOK2m79/R9pzSxsSJE/HVV19h/fr1FSbFZZX+ngkJCWLCHxYWVuUfD6GhocjLy8PGjRs1aii1ERQUhKFDh2L69OnitNIaylLa3HPLxjJ06FD85z//wcaNG8udA3379kVRURECAwPF60BGRgYuXryI1157TVwuNzcXo0aNwv379xEUFFTuNTaltcbHjx/H5MmTxel//fUXPDw8Ku11V6XqnotV9oxzxIgRGs8JV6xYIT7vi4qKops3b9JPP/1EH3zwgbhM2TY/KpWKrK2t6eWXX6bo6GgKCQmhfv36kZGRkUZbjs6dO9PEiRPp4cOH4rPhJ5+TJiUliQ2eb9y4UWmDZ0dHR40yBAcHa/QUqkhpg+dZs2ZRZGQkHTlyhGxsbDTaY2hTdn9/f/L19aX79+9TSkqK+Czz/PnzJAgC6enpieU7dOgQ6enpkYGBgUaDz8DAQNLT06N58+bRtWvXKDY2lo4dO0avvfaa2Cht7969pK+vTytXrqQbN25QVFQUHTx4kF5//fUKf4dSK1euJAcHh0r3A1HFbX7KfiYq/7y4omft2sS4ZMkSUigUtGXLFoqOjqawsDBatWpVlfszKSmJWrRoQYMHD6agoCCKi4uj4OBgWrx4MZ07d46ISnrmCIJAixcvpujoaDpw4AC1bdu23np7EZW0P7C0tBR7R2rzO27fvl1s8BwZGUk3b96kzZs3i8fI+++/LzbOjImJKdc4s9RXX31F1tbWZGdnR+vXr9eYp00clZ3/2hzzI0aMoPbt21NgYCBFRETQpEmTqm3wnJeXRx07diRnZ2f6448/6M6dO3T06FHq3r07KRQKat68eZU9NEvb/Pz++++UmJhI9+7do9OnT9Mbb7xBEolEI768vDxycXEhd3d3On78OMXFxdGFCxdo1apVYnudhIQEsra2poEDB9LZs2fp7t27dPjwYbHReGRkJBkbG9OECRPo4sWLdPfuXQoMDKR33nmH7ty5Q0REo0ePpg4dOtDFixcpIiKCpk+fTqampuJ5cvv2bfrggw8oODiY7t27RyEhIdS5c2exA4A2ccbHx5OhoSG99tprFBkZSSdPnqSuXbtq3eC5f//+dPnyZQoNDSUPDw9ydXUVGzPX9jiprlxlGzxfuXKl0gbPT55TDx480GhLtHnzZjI0NKRDhw5RbGwsbdy4kSwtLTV6l2rT4Fmbc0qbNj9EJR02JBIJvf766xQYGEhxcXEUFhZGa9asIUEQxLY4RUVF5ODgQEOHDqVbt25RcHAw9e/fnwRBqLTNT3h4OAmCQCtXrqS7d+/SwYMHqUOHDhr7pLK2RAsWLKDmzZtTYGAgRUdH05IlS8jU1FTj2v/FF1+QlZUV3bx5k1JSUirtdHDmzBkyMTGhadOmiY2jy3ZsKTVy5EhydHSk06dP07Vr12jYsGHUtm1b8djJzMykfv36UZs2bSg8PFxjO2UbWx88eFDsABUVFUXr1q3T6MBRU7VOfs6ePUsANA6MHTt2iN2XzczMqFevXvT111+L85+86Z4+fZrc3NxILpeTs7Mz/fbbb+Uash47dow6duxIMplM667uzZo1q7Sre1naJj/Tpk0TewIYGxvTtGnTKCcnR2O56soeGhpKPXr0IAMDA43vLC4uJlNTU40Gcunp6SSVSivc70FBQTRw4EAyNjYmIyMj6tixI82dO1ejoePBgwfJw8ODDA0NycTEhLp27UrLly+v9HcgatjkR5sY1Wo1bdy4kZydnUlfX5+aN29OY8aMEedXtj/v3btHEyZMICsrK5LJZNS6dWuaOHGiRtfdn376idq1a0cymYx69epFhw4dqjb5KT3mKmu8WVVZs7KyyNzcXKMnlDa/4w8//EBubm4kk8nIwsKC/P39KT09nYiq75ZbKiUlhfT19UlPT4+SkpLKza8ujqou9tUd86mpqTR27FgyMjIiKysrWrRokVZd3dPS0uitt96iNm3akEwmI2dnZ1q+fDkplUry8PAgJyenShs4liY/pf8MDAyoTZs2NG7cOI3G12VjnD17trgf7ezsKCAggK5evSouEx0dTQEBAWRqakqGhobk5uYm9vYiKunNNWLECDIzMyMDAwNydHSkmTNnir2B/v33Xxo8eDAZGRmJvZBee+018TxJSEigl19+mezt7Ukmk1GLFi1oxowZlJGRUaM4T548SV26dCGZTEYuLi506tQprbu679u3jxwcHEgmk5Gvr2+5BLM2x4k25YqKiqJhw4aJDYFffPHFCru6l/Vk8lNYWEivv/46mZubi38El3ZiqGo7T9LmnNI2+SEiOnr0KA0dOpQsLS1JKpWSlZUVDR06lH788Ufxj18iogsXLojXMjc3NwoKCqq2wfOWLVuoZcuWZGBgQH379qVjx45plfxkZGTQ2LFjycTEhCwsLOjNN9+kjz76SOPan5aWRsOGDSNTU9Mqu7pX9CqT0n9lZWZmij25DQ0NaciQIRq/cWmsFf178rt37dpF7du3J319fXJ2dq7y2K6OQPQcvomKsTq2c+dOfPjhh4iOji7X8JSxZ9Unn3yCH374AbGxsboOhVWioKAABgYGOHjwIAICAnQdznPj6Qc7YawJOHLkCD7//HNOfBhjDSYjIwMHDx6EIAi1buvGKsbJD2NaOHDggK5DYIw1MfPnz8exY8ewZs2aWjc4ZxXjx16MMcYYa1J4ZFDGGGOMNSmc/DDGGGOsSeHkhzHGGGNNCjd4bgISEhJqtZ6VlRVSU1PrOJr6w/HWL463fnG8jcuTbxlmzxeu+WGMMcZYk8LJD2OMMcaaFE5+GGOMMdakcJufJoiIkJ+fD7VaXelI1EDJCMsFBQUNGNnT0XW8RASJRAIDA4Mq9ytjjDHd4uSnCcrPz4e+vj709Kr++fX09CCVShsoqqfXGOItLi5Gfn4+DA0NdRoHY4yxyvFjryZIrVZXm/iw2tHT04NardZ1GIwxxqrAyU8TxI9k6hfvX8Z0jwrydR0Ca8Q4+WE6k5ycjDfeeAOenp7w8fHBpEmTcOfOnRpv5+LFi/D19cWAAQOQmJiImTNn1kO05fXu3RtKpbJBvosxpj3Ky4V6xVyojx/UdSiskeJnH0wniAjTp0/H2LFjsW3bNgDAzZs3kZqaCkdHxxpt68CBA5g9ezYmTpyI4uJibN++vdwyxcXF/KiPsSaAiEA/fA2kPoLg2FHX4bBGiu8GTCfOnTsHfX19TJ48WZzWpUsXEBFWrlyJf/75B4Ig4J133sHIkSMREhKC9evXw9zcHNHR0XBzc8PmzZvx008/4ciRIzhz5gzOnj2LDz74AFOmTEFgYCD279+PU6dOoaCgALm5uZg/fz7WrVsHKysrREREwN/fHx07dsT331PWYqcAACAASURBVH+P/Px8fP/992jTpg3S0tKwaNEiPHz4EACwfPly9OzZE0qlEnPmzEFaWhq6desGItLV7mOMVYJCAkGXgiAE/AeCUyddh8MaKU5+mjj1z9tBD+IqnicItbrBC63aQvJq1Y+eoqOj4erqWm76n3/+iYiICJw4cQJKpRL+/v7w8PAAUFIzFBgYCFtbW4wcORKhoaGYMGECLl26BD8/PwQEBCAuTrMsV65cwcmTJ2Fubo6QkBBERkbi9OnTMDMzg6enJ8aPH4+jR49ix44d2LlzJ1asWIGlS5di5syZ6NWrFx4+fIgJEybgzJkz2LBhA3r16oX58+fj5MmT+PHHH2u8bxhj9YeS4kH//Qbo4Aph2Ghdh8MaMU5+WKNy6dIlBAQEQCqVwtraGh4eHggPD4exsTG6desmjrfj4uKCBw8eoFevXlVuz8vLC+bm5uLnrl27wsbGBgDg4OAAb29vAEDHjh0REhICAAgODkZMTIy4TnZ2NrKzs3HhwgXs2LEDAODn5wczM7O6Kzhj7KlQYQHU364FZDJIpr8LQfLsvKaDNTxOfpq4qmpo9PT0UFxcXC/f6+zsjKNHj5abXlVNk0wmE/8vlUq1is3IyKjSbUgkEvGzRCIRt6dWq/HHH39U+K4e7snFWONDRKB9W4GH9yB5+2MI5pa6Dok1ctzbi+lEv379UFhYqPHoKCwsDGZmZvjjjz+gUqmQlpaGixcvolu3bg0am7e3N3bv3i1+vnnzJgDAw8MDBw4cAAAEBgYiIyOjQeNijFWMAo+ALpyGMGI8BFd3XYfDngGc/DCdEAQBO3bsQFBQEDw9PeHr64t169YhICAAnTp1wqBBgzBu3DgsWbIEzZs3b9DYVq5cifDwcPj5+cHHxwf79u0DAMyfPx8XL17EkCFDcObMGdjb2zdoXIyx8ij6JuiX74GuvSD4j9N1OOwZIRB3WXnuJSQkaHzOzc0t9zioIvX52Ks+NJZ4td2/VlZWSE1NbYCI6gbHW7843pojZQrUn74LGBlDsvhLCEaKOtt2aftC9nzimh/GGGPPHCoqhHrbGqCwEJI5i+s08WHPP05+GGOMPVOICPTjNuDebUhemwehRStdh8SeMZz8MMYYe6bQmWOgc6cgvDgOQo8+ug6HPYM4+WGMMfbMoJgI0M/bAVd3CCPG6zoc9ozi5IcxxtgzgZQpUH+zBrC0gWQGv8iQ1R4nP4wxxho9KiyA+uvVQFEhJG8tgWBkrOuQ2DOMkx+mE61atcKgQYPg6+sLPz8/fPvtt1Cr1bXa1uPHjzVeShgSEqIxYCpj7NkmjtR+PxaS6fO5gTN7ajy8RR0qLCzEsmXLUFxcDJVKBQ8PD4wbNw7JycnYuHEjsrOz0bZtW7z99tvQ09NDUVERtmzZgrt378LExATz5s0TX+h38OBBBAYGQiKRYNq0aeJbjsPCwrBr1y6o1WoMHDgQAQEBuixyrRkYGODEiRMAgNTUVMyZMwdZWVl47733arytzMxM7N27FzNmzKjrMBljjQAFHgGd/wfC8FchdPPQdTjsOcA1P3VIX18fy5Ytw9q1a/HFF18gLCwMMTEx+OGHH/Diiy9i06ZNUCgUCAwMBFAyRIJCocDmzZvx4osvikM9xMfHIyQkBOvXr8eSJUvw/fffQ61WQ61W4/vvv8fixYuxYcMGnDt3DvHx8boscp2wsrLCF198gV27doGIoFKpsHLlSvj7+8PPz098w3JOTg7GjRuHIUOGYODAgTh+/DgAYNWqVbh//z4GDBiAlStXAih50eDMmTPh5eWFt956SxwzbNWqVfDx8YGfnx9WrFihmwIzxrRG0Tf+/xucX3pV1+Gw5wTX/NQhQRBgYGAAAFCpVFCpVBAEAREREZg7dy4AwMfHB7/++isGDx6My5cvY+zYsQBKxo3auXMniAihoaHw9PSEvr4+mjdvDltbW8TGxgIAbG1txVHJPT09ERoaipYtW9Y65h2XHyEuPb/S8tTmBeBtzQ0ww92mRus4ODiAiJCamorjx4/DxMQEf/75JwoKChAQEABvb2/Y2dnh+++/h4mJCZRKJYYPH47Bgwdj8eLFiI6ORmBgIIqLixESEoKbN28iMDAQtra2GDlyJEJDQ9G+fXscO3YMQUFBEAQBjx8/rnHZGGMNh9JSoP7mc6C53f+N1M5/r7O6wclPHVOr1Vi4cCGSkpIwZMgQ2NjYwMjICFJpSa8ECwsLKJVKAIBSqYSlZcnow1KpFEZGRsjKyoJSqUT79u3FbZZdp3T50v/fvn27oYpW70oTrTNnzuDWrVviqO9ZWVmIi4tDixYtsGbNGly8eBGCICApKQkpKSkVbqtbt27i6+ldXFzw4MED9OjRA3K5HO+99x4GDhwIPz+/hikYY6zGKD8P6q2fAqrikjc4G1Y/ZAxj2uLkp45JJBKsXbsWOTk5+PLLL/Hw4cNKl62oVqWq2pbKln/SyZMncfLkSQDAmjVrYGVlpTH/0aNH0NMr+elne+hucM7SGADg3r17kEqlsLW1hSAIWL16NXx9fTWW//nnn6FUKnHixAno6+vD3d0dxcXFYmJZuk2pVAq5XC5uX19fH0QEAwMDHD9+HMHBwTh06BB2794tjtJel+Ryebl9XhE9PT2tlmssON76xfH+f6RSIWPN5yh8+C/MlqyFvEu3evke1nRx8lNPFAoFOnfujNu3byM3NxcqlQpSqRRKpRIWFhYASmpu0tLSYGlpCZVKhdzcXBgbG4vTS5Vdp+z0tLQ0mJubl/tuPz8/jVqNJwcfLCgo0EgYKlPfA4WWbjstLQ3vv/8+pk6dCpVKBS8vL+zatQseHh7Q19fHnTt30KJFC2RkZMDS0hKCIODMmTN48OABVCoVFAoFsrOzxW2qVCoQkbh9tVoNlUqFx48fIy8vDz4+PujatSv69etXL+UrKCjQasDHxjAwZE1wvPWL4/3/1D9vB10+B2HibGS1dkKWDvYLD2z6fOPkpw5lZmZCKpVCoVCgsLAQN27cwMiRI+Hi4oILFy6gb9++OH36NNzd3QEAL7zwAk6fPg1nZ2dcuHABLi4uEAQB7u7u2LRpE1566SWkp6cjMTERTk5OICIkJiYiOTkZFhYWCAkJwTvvvKPjUtdOfn4+Bg0aJNbcjBkzBq+//joAYMKECXjw4AGGDh0KIoKFhQV27tyJUaNGYcqUKRg2bBhcXFzg5OQEoOSxYM+ePeHl5QVfX18MHDiwwu/Mzs7Ga6+9hoKCAhARli1b1mDlZYxpRx14BHTqMAS/kZD4+Os6HPacEqg2LVpZhe7fv4+tW7dCrVaDiNCnTx+MGTMGjx49KtfVXV9fH4WFhdiyZQvi4uJgbGyMefPmiY2ZDxw4gH/++QcSiQRTp05F9+7dAQBXr17Fnj17oFar4evri1GjRlUbV0JCgsbn3NxcGBlV//y8vmt+6lpjiVfb/ct/6dcvjrd+1Ue8dOMy1Js/BdzcIXnzQ52+wZlrfp5vnPw0AZz8NCxOfhoHjrd+1XW89CAO6s8XATYtIPlgDQS5QZ1tuzY4+Xm+cb9BxhhjOkUZaVBvXgkYGkHy1sc6T3zY84+TH8YYYzpDBfklj7pysyF5+2MI5pbVr8TYU+LkhzHGmE6QWgX19i+BB3GQzHwfQut2ug6JNRGc/DDGGNMJ+nUXEH4JwqszIHTtqetwWBPCyQ9jjLEGpz51GHTyDwh+IyAZ8JKuw2FNDCc/TGeSk5PxxhtvwNPTEz4+Ppg0aRLu3LlT599TdqgQxpjuqUODQft3AN09IIydputwWBPELzlkOkFEmD59OsaOHYtt27YBAG7evInU1FQ4OjpWu37pG7MZY88WuhUO+n4D4NQJkpnv6fRdPqzp4pofphPnzp2Dvr4+Jk+eLE7r0qULVCqVxrQlS5Zg//79AIDevXtjw4YNCAgIwJEjR3Dv3j1MnDgRQ4cOxcsvvywO8vrvv/9i+PDh8Pf3xxdffNGwBWOMVYr+vQv116sAW3tI5nwEQV+m65BYE8U1P03czau5yMxQVTivqkFWq2JqJkWXHlW/5C86Ohqurq413rZcLsehQ4cAAOPGjcOaNWvQrl07XL16FQsXLsQvv/yCpUuXYvLkyRg7dix2795d4+9gjNU9UqZAvXkFYKiA5J1lEBTGug6JNWGc/LBnyogRIwAAOTk5uHLlCmbNmiXOKyoqAgCEhoZi+/btAIDRo0fjs88+a/hAGWMiys2BetMKoCC/5O3NFs/O6PXs+cTJTxNXVQ1NfQ4X4ezsjKNHj1b4nWVrmwoKCjTmlw4boVarYWpqihMnTlQYryAI9RE2Y6yGqLgY6m8/B5LiS2p8WrbRdUiMcZsfphv9+vVDYWEhfvzxR3FaWFgYVCoVYmJiUFBQgMzMTJw9e7bC9U1MTNCqVSscPnwYQEkD6oiICABAz5498fvvvwMoGSCWMaYbRAT67zdAZBiESXMgdO6m65AYA8DJD9MRQRCwY8cOBAUFwdPTE76+vli3bh1sbGwwfPhw+Pn54a233kKXLl0q3caWLVvw888/w8/PD76+vvjrr78AACtWrMDu3bvh7++PrKyshioSY+wJdOIQKPhvCP5jIenrp+twGBPxqO5NAI/q3rB4VPfGgeOtX9XFS9cuQL1tNdCjDySvfwBB8mz9rc2juj/fnq2jkTHGWKNHcTFQ71gHODhBMm3+M5f4sOcfH5GMMcbqDCXGQ71pOWDSDJK3PoIgl+s6JMbK4eSHMcZYnSBlKtQblwGCBJL5KyA0M9d1SIxViLu6N0HczKt+8f5lTRHlZJUkPrnZkLy3CoINt5lhjRfX/DRBEomkUTQMfh4VFxdDwu0bWBNDBQVQb14JpCRCMmcJBIfqx+djTJe45qcJMjAwQH5+PgoKCqp8GaBcLi/3ksHGTNfxEhEkEgkMDAx0FgNjDU18ieHdaEhmLYTQ0U3XITFWLU5+miBBEGBoaFjtcs9b11vGWN0itRq0dzNw4zKE/7wJ4QVPXYfEmFY4+akjqamp2Lp1KzIyMiAIAvz8/ODv749ffvkFp06dgqmpKQBg/Pjx6NGjBwDg4MGDCAwMhEQiwbRp09CtW8nbT8PCwrBr1y6o1WoMHDgQAQEBAIDk5GRs3LgR2dnZaNu2Ld5++23o6fFPyBhreEQE+ulb0Pl/IIycAIn3UF2HxJjW+M5ZR6RSKSZNmoR27dohLy8PixYtgptbSfXviy++KA7IWSo+Ph4hISFYv3490tPTsXLlSnz11VcAgO+//x4fffQRLC0t8eGHH8Ld3R0tW7bEDz/8gBdffBF9+/bFd999h8DAQAwePLjBy8oYa9qICNm7NoFOH4MwZBSEF1/RdUiM1Qi3zCzj7NmziI+PB1DyVuRly5Zh+fLlePjwYbXrmpubo127dgAAQ0ND2NvbQ6lUVrp8aGgoPD09oa+vj+bNm8PW1haxsbGIjY2Fra0tbGxsoKenB09PT4SGhopjV3l4eAAAfHx8EBoaWgelZowx7RER6OA+5B7eD2HgcAijp/BAwuyZw8lPGfv374exsTEAYO/evXB0dESnTp2wY8eOGm0nOTkZcXFxcHJyAgAcP34c7733Hr7++mtkZ2cDAJRKJSwtLcV1LCwsoFQqy023tLSEUqlEVlYWjIyMIJVKNZZnjLGGRH/+Cjr2GwwHj4TwygxOfNgziR97lZGZmQkzMzMUFhYiOjoaCxYsgFQqxfTp07XeRn5+PtatW4epU6fCyMgIgwcPxpgxYwCUJFd79+7Fm2++Wem7YCqaXtOLy8mTJ3Hy5EkAwJo1a2BlZVWj9Uvp6enVel1d4HjrF8dbv56FeHMO70f2oR9g4DMU5nM+hEqt1nVIjNUKJz9lmJqaIikpCf/++y8cHR2hr69fo67TxcXFWLduHfr374/evXsDAMzMzMT5AwcOxOeffw6gpEYnLS1NnKdUKmFhYQEAGtPT0tJgbm4OExMT5ObmQqVSQSqVaiz/JD8/P/j5/f8RlGvbA+pZ6z3F8dYvjrd+NfZ41UHHQfu2Aj36oPDVWVCp1Y063qfFA5s+3/ixVxmjR4/GwoULsW3bNrGB8o0bN+Dg4FDtukSEb775Bvb29njppZfE6enp6eL/L126hFatWgEA3N3dERISgqKiIiQnJyMxMRFOTk5wdHREYmIikpOTUVxcjJCQELi7u0MQBLi4uODChQsAgNOnT8Pd3b0ui88YYxVSXzwD+uFroMsLkMx8D8L/PX5n7FklEL+LX0NpTY/8/wbje/z4MYhIowanIlFRUVi6dClat24tPqYaP348zp07h3v37kEQBFhbW+P111+HuXnJeDcHDhzAP//8A4lEgqlTp6J79+4AgKtXr2LPnj1Qq9Xw9fXFqFGjAACPHj0q19VdX1+/2jIlJCTUal809r9En8Tx1i+Ot3411ngpPBTqbasAx46QvPOJOFBpY423rnDNz/ONk58nZGVl4dq1a0hPT8fIkSOhVCpBRBqNkJ81nPw0Thxv/eJ4nx5FXYf6q+WAvQMkCz6FYGgkzmuM8Zb1OF0FhYkEenq1a5DNyc/zjR97lREZGYl58+YhODgY//vf/wAASUlJ2L59u44jY4yxhkV3oqDe8ilgbQvJ3E80Ep/GjIhw73YBzp7MQvSNfF2HwxopbvBcxu7duzFv3jy4urpi2rRpAAAnJyfcuXNHx5ExxljDofuxUH/1CdDMHJJ3V0IwMdV1SFopKiSEh+YiMb4IzVvowamzXNchsUaKk58yUlJS4OrqqjFNT08PKpVKRxExxljDovh7UG9YBhgZQ/LupxDMKu5V2thkZ6lwKSgHuTlqdHIzgGNHOb+DiFWKH3uV0bJlS4SFhWlMu3HjBlq3bq2jiBhjrOFQYjzU6z8G9PVL2vhYWus6JK2kJRfj7MlsFBUR+vgaw6mTASc+rEpc81PGpEmT8Pnnn6N79+4oLCzEd999hytXruD999/XdWiMMVav6FEC1Os+AgShJPGxttV1SFqJv1eIsNBcKBQS9PJSQGHM3fBZ9Tj5KcPZ2Rlr165FcHAwDAwMYGVlhVWrVj3TPb0YY6w6lJJUkvioiiF5bxUE25a6DqlaRITYqAJEXc+HZXM9uPc1gkzGDzOYdjj5eYKFhQVGjhwJACgsLIREwicTY+z5RcrUksSnIB+S9z6DYN/4H/OTmnDzWh7uxRbCvrU+uvUygkTKj7mY9vjOXsbevXsRGxsLoORFg9OmTcPUqVNx+fJlHUfGGGN1jx6nl7Txyc2GZP5yCK3a6jqkahUXES6H5OJebCHadZCjuwcnPqzmuOanjLNnz+KVV14BAPz22294++23YWRkhD179vBQEoyx5wplZZYkPhlpkMxbDqFNe12HVK3sTBVCz+UgJ0sNl+6GaOfMXdlZ7XDyU0ZBQQHkcjmysrLw6NEjeHh4AKj9wKCMMdYYUXYm1Bs+BlKSIHlnKQSnTroOqVpJD4tw7WIOJBIBHt4KWNlUP7QPY5Xh5KcMOzs7BAcHIykpCW5ubgCAzMxMyGQyHUfGGGN1g3KyoN6wFEiMh+StjyB0dNN1SFVSqwnRN/MRe6sAzcylcO+rgJGCW2ywp8PJTxnTp0/H7t27oaenh9mzZwMAwsPDxUSIMcaeZZSTVfKoK+EBJHOWQHDpruuQqlSQr8aV87lISy5G63YydOlhCCm372F1gJOfMpycnPDpp59qTOvfvz/69++vo4gYY6xuUG5OyZubE/6F5M0lELr00HVIVSooUCMkMBu5uWp062WEVm25Bp7VHU5+nlBcXIyEhARkZmZqTO/SpYuOImKMsadD+XlQb1oOxMdB8saHEFxf0HVIVSouIlw8k4PcXDU8vIxh2ZxvVaxu8RFVRlRUFNavX4+ioiLk5eXB0NAQ+fn5sLS0xJYtW3QdHmOM1RgVFpSMzn43BpJZ70Po2kvXIVVJpSKEns1BZoYK7n0VnPiwesGtxsrYs2cPRowYgV27dsHQ0BC7du3C6NGjMXjwYF2HxhhjNUZFRVBvWw3E3ITw2lwIL/TVdUhVKixU41JwDlKTi9GtlxFs7blHF6sfnPyUkZCQAH9/f41pAQEBOHr0qI4iYoyx2qHiIqi//Ry4eRXCpDmQePjqOqQqZWeqcPZENpQpJYlPyzbcxofVH65PLMPIyAh5eXlQKBQwMzNDfHw8jI2NkZ+fr+vQGGNMa6RSQb1jHRB+CcKEWZD0b9y112kpxQgNzoEgAfr4GMPCmm9NrH7xEVZG7969ce3aNfTr1w8DBgzA8uXLIZVK0adPH12HxhhjWqHiIqi3rwOuhkAYNx0S3xd1HVKVsrNUCD2bA5lBycsLjRQ8Kjurf5z8lDF16lTx/8OHD0f79u2Rl5eHrl276i4oxhjTEhUWQL1tDXDzSkniM2ikrkOqUkGBGpeCciAIQG8vTnxYw+HkpwylUgmZTAZjY2MAQMeOHZGdnY2MjAxYWFjoODrGGKsc5eeV9OqKuQlh0puQeA3VdUhVUqkIl8/mIC9XjT6+xlAYc+LDGg4nP2WsXbsWb7zxhpj8ACUJ0TfffINVq1ZVu35qaiq2bt2KjIwMCIIAPz8/+Pv7Izs7Gxs2bEBKSgqsra0xf/58GBsbg4iwa9cuXLt2DXK5HG+++SbatWsHADh9+jQOHDgAABg1ahR8fHwAAHfv3sXWrVtRWFiI7t27Y9q0aRAEfuMpY00Z5eaUvMcnLgbCa/MafeNmIsKNy3lQpqrQo48RLKz4VsQaFvf2KiMhIQGtW7fWmNa6dWs8fPhQq/WlUikmTZqEDRs24LPPPsPx48cRHx+PQ4cOwdXVFZs2bYKrqysOHToEALh27RqSkpKwadMmvP7669ixYwcAIDs7G7/99htWrVqFVatW4bfffkN2djYAYPv27Zg1axY2bdqEpKQkhIWF1eEeYIw9ayj7/0ZnvxcLyesfNPrEBwDiYgrw4F4hnF3ksG/NvbpYw+PkpwxTU1MkJSVpTEtKSoKJiYlW65ubm4s1N4aGhrC3t4dSqURoaCi8vb0BAN7e3ggNDQUAXL58GV5eXhAEAc7OzsjJyUF6ejrCwsLg5uYGY2NjGBsbw83NDWFhYUhPT0deXh6cnZ0hCAK8vLzEbTHGmh7KzIB63UfAw/uQvPkhhBc8dR1StVKSihARng9be304uxjoOhzWRHFdYxm+vr5Yt24dXn31VdjY2CApKQn79+/HgAEDaryt5ORkxMXFwcnJCY8fP4a5uTmAkgSpdOgMpVIJKysrcR1LS0solUoolUpYWlqK0y0sLCqcXro8Y6zpoQxlSY1P2iNI3v4IQufGPUgpUNKz68r5XJiYSNC9txE/smc6w8lPGQEBAdDT08O+ffuQlpYGKysr+Pr64qWXXqrRdvLz87Fu3TpMnToVRkZGlS5HROWmVXYxEAShwuUrcvLkSZw8eRIAsGbNGo0Eqyb09PRqva4ucLz1i+OtXzWJV5WajPT1H0NIT4XZxxsg69LwiU9N929+ngqnj8VDIhEweEQrmDbjtzcz3eHkpwyJRIIRI0ZgxIgRtd5GcXEx1q1bh/79+6N3794AgGbNmiE9PR3m5uZIT0+HqakpgJKam9TUVHHdtLQ0mJubw8LCApGRkeJ0pVKJzp07w9LSEmlpaRrLV9QLzc/PD35+fuLnst9RE1ZWVrVeVxc43vrF8dYvbeOltBSov1wM5GRBMvcTZNq2AnRQzprs3+Jiwvl/spGTo0IfH2MUFj3WRcg1Ymdnp+sQWD3iNj91iIjwzTffwN7eXqO2yN3dHWfOnAEAnDlzBj179hSnBwUFgYgQExMDIyMjmJubo1u3bggPD0d2djays7MRHh6Obt26wdzcHIaGhoiJiQERISgoCO7u7jopK2Os4ZGyNPHJhmT+CghOnXQdUrVITbh2IRcZShV6eHDPLtY48FFYh6KjoxEUFITWrVvj/fffBwCMHz8eAQEB2LBhAwIDA2FlZYV3330XANC9e3dcvXoV77zzDmQyGd58800AgLGxMUaPHo0PP/wQADBmzBix+/2MGTPw9ddfo7CwEN26dUP37o3/OT9j7OmRMhXqL5eU1PjMXwGhrbOuQ9JKTGQ+kh4WwaW7IVq05J5drHEQSNuGJOyZlZCQUKv1ntfHBo0Fx1u/nqd4KUMJ9drFQGY6JPOWQ3Ds2MDRlafN/k15VIQLp3PQso0+uvdWNFBkdYMfez3f+LEXY4w1YpT1uKRX12MlJHOXNYrERxv5eWpcPZ8LY1MJXF+ovOMHY7rAj73KOHv2LNq0aYOWLVsiISEB3377LSQSCWbMmAF7e3tdh8cYa2IoJwvq9UuB1EcliY9TZ12HpBW1mnD1Qi5UxQR3X2Po6XGXdta4cM1PGfv37xfb1uzduxeOjo7o1KmT+OZlxhhrKJSbDfXGT4CkB5DMWQKhg6uuQ9IKEeH65TykJRfD9QUjmDTjMbtY48PJTxmZmZkwMzNDYWEhoqOjMX78eIwZMwb37t3TdWiMsSZErPF5EAfJ7EUQXJ6djg23rufjQVzJ0BWt2nIDZ9Y48WOvMkqHt/j333/h6OgIfX19FBQU6DosxlgTIo7VlfigZMgKt566Dklrd6LycSeqAG2cZDx0BWvUOPkpY/To0Vi4cCEkEgnmz58PALhx4wYcHBx0HBljrCkQGzcnPSx51NXlBV2HpJWiIkLEtTw8iCuEXSt9dOluyENXsEaNk58yfHx80KdPHwCAXC4HALRv3x7z5s3TZViMsSZAlaEseY9PStIzM1YXAKQmFyPsYg7y8gjtO8vh7GIAQcKJD2vcOPl5QmFhIa5du4b09HSMHDkSKpVK6zG1GGOsNihDifSNy0p6db39MYROXXUdUrWICLdv5SPqRj4UCgn6DVDAnN/ezJ4R3OC5jMjISMybNw/BwcH43//+BwBISkrC9u3bdRwZY+x5RUkPoV77IdRpySXd2Z+BxKe4iPDPLXNZjQAAIABJREFUX0mIup4Pu1b68BpiwokPe6bw0VrG7t27MW/ePLi6umLatGkAACcnJ9y5c0fHkTHGnkcUdR3qbWsAqRRmyzYi06qFrkOq1uP0Ylw5n4vcbDU6dzNAO2c5t+9hzxxOfspISUmBq6vmuzT09PSgUql0FBFj7HmlDv4b9OM2oLkdJG9/DFnHLjoZnV1bRIQ7UQWIupkPuVzAkJF20Jfn6josxmqFH3uV0bJlS4SFhWlMu3HjBlq3bq2jiBhjzxtSq6H+3x7Q3i1ABzdIFn0BwdpW12FVqbBAjQtncnDrej5s7fThPcQELex5yAr27OKanzImTZqEzz//HN27d0dhYSG+++47XLlyRRyhnTHGngYVFkC9cwNwJQSC11AI41+HoNe4L8PZWSpcCspBXq4aXXsaolVbGT/mYs+8xn3WNTBnZ2esXbsWwcHBMDAwgJWVFVatWgVLS0tdh8YYe8ZRVibUW1YCcTEQxk6DMCig0ScRqclFuHwuF4IAePgYw9Kabxns+cBH8hMsLCwwcuRIACXd3iUSfjLIGHs6lJwI9VfLgfRUSGYvhNDDU9chVUmlIsRE5CM2qgDGxhL08lJAYcxjdLHnB9/Zy9i7dy9iY2MBAFevXsW0adMwdepUXL58WceRMcaeVRR3G+o1HwA5WZC8u6LRJz6ZGSqcPZGF2FsFaN1Whv6DTDjxYc8drvkp4+zZs3jllVcAAL/99hvefvttGBkZYc+ePXB3d9dxdIyxZ406NBi06yvA1AySeZ9AsG2p65CqlJJUhNBzOdDTE9CrvwI2dvq6DomxesHJTxkFBQWQy+XIysrCo0eP4OHhAQBIbcTdTxljjQ+p1aAjP4MO/ww4dS4ZoNSkma7DqlL8vUKEXcqFsakEvb2MYWjEDwbY84uTnzLs7OwQHByMpKQkuLm5AQAyMzMhk8l0HBlj7FlBudlQ79oEhF2A0HcghIlvQtBvvDUope/vuXU9H5bWUvTsp4C+jBMf9nzj5KeM6dOnY/fu3dDT08Ps2bMBAOHh/4+9/46Pqswb///XOVOSTCY9IQUChJAAIQkhBGnSsZdFsLurq8t6r+yuu7pN9+fufftZ6xZxvS17WxYsP9G1gBSxUEVpkST03iEJIb1nyrm+f0wyBkWUembI+/l4xGROzgzvubwy532uusGfCAkhxMmo/bsw/u+vUFOJdtNP0CZeG9AzujxuxYbCZkoPuUlJtZE3zIHFErjxCnG2SPLTSd++fXnkkUeOOzZ69GhGjx5tUkRCiGCglEItW4h6598QGYP+u8fR0vubHdZJNTV4KfyiiYZ6gwG5oaT3l20qRNchyc/XeDweSktLqa+vP+54dnb2dz73+eefp6ioiKioKP7xj38A8J///IclS5YQGRkJwC233EJ+fj4Ac+bMYenSpei6zp133kleXh4AJSUlzJw5E8MwmDhxIpMnTwagoqKCp59+msbGRtLS0vjlL3+JNcAXSBPiQqeaGzFe/V8oWg05Beh3/RrNGWl2WCd1tNRN0ZomNE1j+JhwEpICt1tOiHNBrpydbN++naeeegq3201LSwthYWG0trYSFxfHs88++53PHzduHJdffjnPPffcccevuuoqrr322uOOHT58mFWrVvHUU09RU1PDX/7yF/75z38C8Morr/DQQw8RFxfHgw8+SEFBAT169OCNN97gqquuYtSoUbz44ossXbqUSy+99OwVgBDilKh9uzBebO/muv5OtEt+gBbAa4Mppdi1rY0dm1qJjLYw9GIHjnCZxi66nsD9KzXBq6++yrXXXsvMmTMJCwtj5syZTJ069XsnGFlZWTidzu91bmFhISNHjsRms9GtWzeSkpLYvXs3u3fvJikpicTERKxWKyNHjqSwsBClFFu2bPHPQBs3bhyFhYWn/V6FEKdPKYWxdAHGk38Aw0D/3ePol10X0ImPq82g8PMmdmxqpXsvG6MmOiXxEV2WtPx0UlpaypVXXnncscmTJ/Pzn//8Gy03p+Ljjz/ms88+o0+fPtx+++04nU6qq6vJyMjwnxMbG0t1dTXAcdtpxMXFsWvXLhoaGnA4HFgslm+c/3WLFy9m8eLFADzxxBPEx8efVtxWq/W0n2sGiffcknh9jOYm6l94grbPl2AfMpKoX/0ZPeLMu7nOZfkeLWth5eKjtDZ7GDY6ngE5UWc8vifY6oMQnUny04nD4aClpYXw8HCio6M5fPgwTqeT1tbW037NSy+9lOuvvx6At99+m9dee43p06ejlDrh+Sc6fqofUpMmTWLSpEn+x6e7TlF8fHxQrXEk8Z5bEm/7bK4X/waVFWhTbsdz2RSq21zQdub/zjmJVyl2b/d1c4U5dEZNdBId66GqquqMXzvY6sOpSklJMTsEcQ5J8tPJsGHDKC4u5uKLL2bChAk8/PDDWCwWRowYcdqvGR0d7f954sSJPPnkk4CvRafzB1B1dTWxsbEAxx2vqqoiJiaGiIgImpub8Xq9WCyW484XQpxbSinU4nmo9171rdb8u8fQMrLMDuuk2toMStY2U1HmISXVRm6BA5tdZnMJAZL8HOfHP/6x/+drrrmGjIwMWlpaGDRo0Gm/Zk1NDTExMQCsW7eO1NRUAAoKCnjmmWe4+uqrqampoaysjL59+6KUoqysjIqKCmJjY1m1ahX33nsvmqYxcOBA1qxZw6hRo1i+fLlsuSHEeaDaWlEz/4la/wXkDUP/8b1o4RFmh3VSNVUevvyiCVebImdIGL3S7TKNXYhOJPnppLq6Grvd7h+03L9/fxobG6mtrf1erSxPP/00W7dupaGhgZ/97GfceOONbNmyhf3796NpGgkJCdx9990ApKamMmLECO6//350XecnP/mJfwf5u+66i0cffRTDMBg/frw/Ybrtttt4+umneeutt0hLS2PChAnnqCSEEACq6hjG84/CoX1oU+9Au2xKwCcRhw+42LCumdAwnVETw4mOlY95Ib5OU982+KQLevDBB7nnnnvo2bOn/9jBgwf517/+xWOPPWZiZGemtLT0tJ4XbH36Eu+51dXiVbu2YrzwOHjc6D/9LVrOuW1pPeN4lWLH5lZ2bW0jNsFCwahwQkLO3eyzYKsPp0rG/FzY5Jagk9LS0uMSH4CePXty5MgRkyISQpxvSinU8g9Rb78McYnov/j/oSWnmh3WSTXWeykpbKam0kvPNDs5Q8LQZZsKIb6VJD+dREZGUl5eTlJSkv9YeXk5ERGB3b8vhDg7lNuF+v+/gPpiCeQORf/JfWiO77d2lxkMQ7FnRxs7N7disWrkXeSgR29bwHfNCWE2SX46GT9+PP/4xz+4+eabSUxMpLy8nLffflvG1gjRBajqSl831/5daFffhHbNLQG9aGFdjYeSdS3U13pJ7mEjOz+M0LDAjVeIQCLJTyeTJ0/GarXy+uuvU1VVRXx8POPHj+fqq682OzQhxDnkH9/jcqFP/yPa4OFmh/StvF7Fzi2t7Nnehj1EY8hIBympdrPDEiKoSPLTia7rXHvttWe0mrMQIngow0B9+gFqzmsQ1w39t4+ipfT87ieapLLCzcbCFpoaDVJ728nKC8V+Dgc1C3GhkuRHCNElqYY6jH8/DZvXQ/4I9Dt+GbDje9wuxdYNLRzc68IRrjN8rOzELsSZkORHCNHlqJ2bMV76OzQ2oN36M7RxVwTsIOHKo26K1zXT2qJI7x9C5sBQrNbAjFWIYCHJjxCiy1CGgVr0LuqDNyEhCf3BP6P17GN2WCdkGIqtJS3s2+UiPELn4onhxMTJR7YQZ0OX7yyeMWOG/+dly5aZGIkQ4lxSjfUY/3wYNfcNtKGj0f/0VMAmPl6v4stVTezb5SItw86YSyMk8RHiLOryf00bNmxAKYWmacyaNYvx48ebHZIQ4ixTh/djPPco1Fah/ejnaKMvDdhuLrdbUbiykapjXrLzw0jLCDE7JCEuOF0++enfvz8PPfQQycnJuFwunn322ROe94tf/OI8RyaEOBvU+lUYM5+GUAf6bx9DS+9vdkjfqq7GS8naJhrqDQYPd9Cjl0xhF+Jc6PLJz/3338+aNWuorKxE0zQSExPNDkkIcRYorxdjzuuoD9+BPv3Q73kQLfq7Nyg2g9erWL+mik1FDdjsGheNDqdbsszmEuJc6fLJj91uZ8yYMQB4PB5uuOEGkyMSQpwp1dxI7QuPo4pW+7q4bvkvNFtgJhNKKdYsb6S60itr9whxnnT55KezG2+8kbKyMr744guqq6uJjY1l1KhRJCcnmx2aEOJ7Ugd2Y/zfX3HVVKL9cDr62MvNDumkqio8VFd6GXZxPN26e8wOR4guQW4vOvnyyy954IEHOHLkCE6nk9LSUh544AG+/PJLs0MTQnwHpRTGkgUYT/wePB5i/vJcwCc+AHt3+rapyBwYaXYoQnQZ0vLTyezZs/nd735Hdna2/9iWLVv497//TUFBgYmRCSFORrU2Y8x8BopW+XZjv/NX2Hv3gcpKs0M7qcYGL0dLPWQODMFqlXtRIc4XSX46qa6uZsCAAccd69+/P1VVVSZFJIT4Lqr8CMbzj0H5EbTr70S7dHLATmP/un0729B16N1XprMLcT7JrUYnvXv3Zv78+ccdW7BgAb179zYnICHESantGzEe+w001KHf9zD6ZdcFTeLjajM4tM9F9152QkLlo1iI80lafjqZNm0aTz75JIsWLSIuLo6qqipCQkL4/e9/b3ZoQoivUYYX440XICIa/f6/oMUlmB3SKTm414XXC30ypdVHiPNNkp9OunfvzowZM9i1a5d/tlffvn2xWqWYhAg4JWvh6BG0u38XdImP263Ys6ON+EQrkdEWs8MRosuRq/rXWCwW+vc/vRVgn3/+eYqKioiKiuIf//gHAI2NjcyYMYNjx46RkJDAfffdh9PpRCnFzJkzKS4uJiQkhOnTp9Onj2+foeXLl/P+++8DMGXKFMaNGwfA3r17ee6553C5XAwePJg777wzaJr4hTiblFIYH70PCUlo+SPNDueU7draiqtNMSA31OxQhOiSpKP5LBo3bhx//OMfjzs2d+5ccnJyeOaZZ8jJyWHu3LkAFBcXU15ezjPPPMPdd9/Nyy+/DPiSpXfffZfHHnuMxx57jHfffZfGxkYAXnrpJf7rv/6LZ555hvLyckpKSs7vGxQiUOzcDPt2ol16HZoluFpOmhq97NvZRmpvO9Gxcv8phBkk+TmLsrKycDqdxx0rLCxk7NixAIwdO5bCwkLAt6bQmDFj0DSNzMxMmpqaqKmpoaSkhNzcXJxOJ06nk9zcXEpKSqipqaGlpYXMzEw0TWPMmDH+1xKiqzE+eg8iotBGTjA7lFO2dUMrmg79pdVHCNNI8nOO1dXVERMTA0BMTAz19fWAb1p9fHy8/7y4uDiqq6uprq4mLi7Ofzw2NvaExzvOF6KrUYf2weYitInXoNmDa7BwZYWb8sNu+g4IJTRMPn6FMIu0uX5NY2Mj69ev9w94HjJkyDdac84GpdQ3jn3b+B1N0054/rdZvHgxixcvBuCJJ544Lsk6FVar9bSfawaJ99wKhHjb1q+m/rnH0BxO4qf+EN357asiB0K8nXncBp99cghnhJWLRqZ8Y1HDQIv3uwRbvEJ0JslPJzt37uTxxx+ne/fuxMfHU1RUxKxZs3jwwQfJzMw8rdeMioqipqaGmJgYampqiIz0fVjHxcVR2Wn12aqqKmJiYoiNjWXr1q3+49XV1WRlZfmn3nc+Pzb2xDtUT5o0iUmTJvkfV57mKrfx8fGn/VwzSLznlpnxqtYW1DszUZ99BN17of/yz1S3uqD12+MJtPLd+GUzdTVuho8Np7b2m622gRbvdwm2eE9VSkqK2SGIc0iSn05mzZrFtGnTGDVqlP/YqlWrmDlzJo8//vhpvWZBQQErVqxg8uTJrFixgqFDh/qPf/TRR4waNYpdu3bhcDiIiYkhLy+P2bNn+wc5b9iwgVtvvRWn00lYWBg7d+4kIyODzz77jMsvD/x9i4Q4U2rbBozXnoWqCrTLrkP7wQ8Ddof2b1N+xM2BPS7S+4WQkBRcsQtxIZLkp5OysjJGjBhx3LHhw4fz0ksvfa/nP/3002zdupWGhgZ+9rOfceONNzJ58mRmzJjB0qVLiY+P5/777wdg8ODBFBUVce+992K325k+fToATqeTqVOn8uCDDwJw/fXX+7vdpk2bxvPPP4/L5SIvL4/BgwefrbcuRMBRrc3trT0fQ7cU9N89jpaRZXZYp6y1xaBkXTOR0Rb65cggZyECgSQ/nSQlJbFq1Souvvhi/7HVq1eTmJj4vZ7/61//+oTH//znP3/jmKZpTJs27YTnT5gwgQkTvjmLJT093b9+kBAXMnVgD8aLf4VjR33T2X9wa9ANbgYwDEXRmma8XkX+CAcWi6zLJUQgkOSnkx//+Mc88cQTLFq0iPj4eI4dO0ZZWRkPPPCA2aEJ0SUopVDLFqLe+Tc4o9B/+whaZrbZYZ22bRtaqarwkHeRg4jI4FqPSIgLmSQ/nfTr14///d//paioiJqaGoYMGUJ+fv45me0lhDieamrAmPW/ULIGcgrQ7/w1WsS3z+YKdIcPuNi7s420DDupaXazwxFCdCLJz9c4nU7GjBljdhhCdClq91aMl/4OdbVoN9yFdskPgnrrlroaDxsKm4lNsJCVF2Z2OEKIr5HkB3j44YdP+ntN0044bkcIcWaU14ta+B/Uwrchrhv6A0+i9c4wO6wz0tZmUPh5E3a7xpAR4eh68CZxQlyoJPkBRo8efcLj1dXVLFq0iLa2tvMckRAXPlVRivHyU749uoaNRbvtHrQwh9lhnRHDUKxf1Uxbq2LkBKes4ixEgJLkB74xs6qhoYE5c+awZMkSRo4cyfXXX29SZEJcmFTRKox//xMsOtpPf4t+0YXR1by1pMU/wDkmTj5ehQhU8tfZSXNzM/PmzePjjz8mPz+fJ598kqSkJLPDEuKCoQwDNX82asHbkJaJ/l9/QItLMDuss2Lfzjb27XLRJzNEBjgLEeAk+QFcLhcLFy5kwYIFZGVl8f/+3/8jNTXV7LCEuKColmaMV56CDevQRk30dXPZgj9JUEqxa2sbOza3kphiZcAgWchQiEAnyQ/w85//HMMwuPbaa0lPT6euro66urrjzsnODt61RoQwmyo/jPHcY1BRinbz3WgTrgrq2VwdlFJsKW5h3y4XPXrbGDTUIQOchQgCkvwAdrvv7vOTTz454e81TePZZ589nyEJccFQG9b5WnysNvT7H0Hrd2HcSHg8ipK1zZQddtMnM4SsvNALIqEToiuQ5Ad47rnnzA5BiAuOMgzUgrdQ89+CXn3R73nwghnf09Lsm85eV+Mla1AoffqFSOIjRBCR5EcIcdap5iZfa8/GQrQRE9B+eE9Q7s11IvW1XtasaMTjUVw0OpzEFNmlXYhgI8mPEOKsUkcOYDz/OFQdRbv1v9DGXXnBtIo01HlZvbwRXYeLJ0YQGS37dQkRjCT5EUKcNUbhStSsZyDMgf6bR9EysswO6axpqPclPpoGI8Y7cUZI4iNEsJLkRwhxxpTHg3rvVdTiD6DvAN/6PdGxZod1VhiGovyIm81FLQCMlMRHiKAnyY8Q4oyo2iqM//sb7N6KNuFqtBvuRLMG/zgYr0dxcJ+LvTvaaG4yCHfqDL04HGekJD5CBDtJfoQQp03t2Izx4l+htQVt2m/Qh401O6Qz5vEoDuxpY8/2NtpaFTFxFrLyHCSl2NBkDR8hLgiS/AghTouxdgVq5j8hIdG3fk/3nmaHdEaUUhza52LbxlZcbYr4RCv5I0KJ7yYfk0JcaOSvWghxyoxP5qDemQmZ2eg//yOaw2l2SGekpsrDpvUt1NV4iYm3MHRUGLEJ8vEoxIVK/rqFEN+b8nhQ7/wbtXQBDBmJ/pP7g3p/LqUUe7a3sW1TKyEhGoOHOejey3bBTM0XQpyYJD9CiO/FW1mB8fc/wp7taJOu9Q1s1oN38K/HrSgpbKbskJuUVN++XFabJD1CdAWS/JwnP//5zwkNDUXXdSwWC0888QSNjY3MmDGDY8eOkZCQwH333YfT6UQpxcyZMykuLiYkJITp06fTp08fAJYvX877778PwJQpUxg3bpyJ70p0FWpLMVX/ngFtbWh3/w596GizQzptSikqyj1sLW6hsdFgwKBQ0mV7CiG6FEl+zqP//u//JjIy0v947ty55OTkMHnyZObOncvcuXP54Q9/SHFxMeXl5TzzzDPs2rWLl19+mccee4zGxkbeffddnnjiCQAeeOABCgoKcDqDe7yFCFzK8KLmv41a+DbW1DSMn/4WLamH2WGdFqUUtVVetm9qpbLCg8OpM3xMOAlJwT8tXwhxanSzA+jKCgsLGTvWNzV47NixFBYWAvDll18yZswYNE0jMzOTpqYmampqKCkpITc3F6fTidPpJDc3l5KSEjPfgriAqfoajBn/jVrwFtrw8cT+9eWgTHyamwx2bmll+aIGPl/SSH2dl+zBYYy/PEISHyG6KGn5OY8effRRAC655BImTZpEXV0dMTExAMTExFBfXw9AdXU18fHx/ufFxcVRXV1NdXU1cXFx/uOxsbFUV1efx3cgugq1/guMN16Atla0O36JfvElaCGh0NBodmjfW12ti+K1TRw54EYpiE2wkNsvjJSedmwytkeILk2Sn/PkL3/5C7GxsdTV1fHII4+QkpLyrecqpb5x7NvGI5zo+OLFi1m8eDEATzzxxHGJ1KmwWq2n/VwzSLxnzmiop+Hlp2j97BOs6f2JuvchrD19480CMd4TaWn28OXqKvbsOIhu0RiQE0XWoGgiIgO7lSdYyrdDsMUrRGeS/JwnsbG+fY6ioqIYOnQou3fvJioqipqaGmJiYqipqfGPB4qLi6OystL/3KqqKmJiYoiNjWXr1q3+49XV1WRlfXPjyEmTJjFp0iT/486vdSri4+NP+7lmkHjPjCpeg/HG89DUgPaDWzEuv55aqxXaYwy0eL9OKcXBvb5FCj0excBB0aT0MggJ1Whz1dEWuKEDgV++Xxds8Z6qk92giuAnY37Og9bWVlpaWvw/b9y4kZ49e1JQUMCKFSsAWLFiBUOHDgWgoKCAzz77DKUUO3fuxOFwEBMTQ15eHhs2bKCxsZHGxkY2bNhAXl6eae9LXBhUQz3GS3/HeP4xiIxB/+M/0K++Gc0aHPdGbW0Ge3e0suKjBjZ+2UJklM7YyyIYOiqekFD5iBNCfFNwfLoFubq6Ov7+978D4PV6ufjii8nLyyM9PZ0ZM2awdOlS4uPjuf/++wEYPHgwRUVF3HvvvdjtdqZPnw6A0+lk6tSpPPjggwBcf/31MtNLnDalFGrNctR/XoaWFrRrb0W74vqgSXpaWwx2bGrl0AEXyoDoWIssUiiE+F40daIBJuKCUlpaelrPC7ZmbYn3+1PHyn0DmrcWQ59+6Lf/Aq17r5M+J1DK1+NW7NnRyp7tbRgKevWx0ys9hMjo4xdcDJR4vy+JN7BIt9eFLThu8YQQZ4XyeFCfzkXNfwt0C9otd6ONuyIoVmpWSnF4v5ttG1toa1WkpNronxtKuDPwYxdCBBZJfoToApRhQMlajHlvwpEDMHg4+s13o8UG/mwdw1BUlHnYtbWV2mov0bEWCkaFERsvH19CiNMjnx5CXMCU241avRT1yVw4egTiE327sOcNNzu079TWarB3ZxuH9rloa1WEhmnkDXPQQ8b0CCHOkCQ/QlyAlMeN+nwxatE7UF0Jvfqi3f17tPwRaJbA7ibq6N7aUtKCx63olmylZ58QuiVb0XVJeoQQZ06SHyEuIKqt1Zf0fDIHqo9Ben/0238JWXlB0VrS1mpQvLaZY+UeYuIsDBrqICIqsJM1IUTwkeRHiAuAam5CLZmPWjofGhug7wD0238RNEkP+PbgWrO8kdYWg+z8MHr3tQdN7EKI4CLJjxBBTLW1oZYtQH30PjQ1QO5Q9MunomV8c+XvQNbY4GXN8kbcbsXwcU4ZzCyEOKfkE0aIIKTKDqM+/xS1eik01EF2PvrkH6L16mt2aKfEMBRHDvimrysFI8c7iYqRjyUhxLklnzJCBAlleKF4LcaSebBrK1gsMOgi9InXomUONDu8U6KU4sAeF7u3tdLSrIiM1skfEU5EpIzvEUKce5L8CBHAlGHA4X2oTetRKz+BqgqIT0SbegfayAlokTFmh3jKDENRsq6ZIwfcxMRZyBkSSrdkq4zvEUKcN5L8CBGA1IE9qBWLUCVrfd1aABlZ6Df+BPIuCooVmU/E41GsX9VERZmH/jmh9B0QIkmPEOK8k+RHiAChPG7U+lWoZQthz3awh/gWI8zORxswCC061uwQT5tSipoqL1tLWqip8pJbEEav9BCzwxJCdFGS/AhhMtXUgFq+CLX8Q6ithm7JaDf9BG3kRDSH0+zwzojHozh6xM3enW3UVnux2TWGjHSQkmo3OzQR5AylcHkVbR6DNo+izdv+3WPQ5jVo9Rh0jwyhV7Qk2eKbJPkRwiRGQz3GnDd8a/O0tkBWnm9tnoH5aLpudninzTAU5UfclB50c7TMjeGFcKdOTn4YPdLsWK3SzdVVuL2KFo9Bq9ug1WvQ5jFocRu0dHx3d3rsMXC1JzEur8LlMWhrT25cXoXL63vccdzlVd/579+YHUev6ITz8E5FsJHkR4jzTBle1KcfULnwP6iWZrSCi9GuuhGtR2+zQzsjrS0GB/e6OLCnjdYWRUioRs80O8k9bMQlWNFka4qgoJSizatocnlpcRs0uQ2a3QbNbt/j5vYvw1JPZV0TTW4vza6vjn/V8qLwGN+doABoQIhVJ8SqEWLRsFs6ftZx2HRiwnTs7cdDrb7vdqtGaMd3q+57jkUjxKoTavWdFxMmlzhxYlIzhDiPVPlhjJn/hL07sA+9GM9VN6F172V2WKfF61UcLXVzrNxD1TEPTQ0GAAl1sZ7kAAAgAElEQVRJVnILQuiWJAmPWZTytbg0thk0urw0uLzUt/q+N7R5aXb7jje5DJraf9/k8iU4zW6D75OzhNksOGwa4TadcLuFqFALiU4bYbavkpAwq06YzfcV2p6UhFg1wqwW/3FH+/ky8F2cT5L8CHEeqOYm1OIPfCsx2+xo035D9JVTqKqqMju0U6KUorbay+H9Lo4cdON2Kaw2iI230jPNTlJ3G05Zq+es8BiKRpeXxjZfctLYZtDk/ipJaWpvbWl0eWly+5KYJpeXxvaE5mS9QiEWDYfdQrhNx2m3EBdmpVeUBYddx2HzHe/42WHTCW9PVMLt7UmLVSexWwKVlZXnr0CEOIsk+RHiHFL1NaiVn6I+mQvNjTBkJPrNP0WLjguaO12vV1FZ4WHn5goO7G2gtUWh65DU3UZqmp2ERGnh6UwphdtQtHbqImruSE7av3ce89LkNmh2eXFRSl1TG01uL40uL62ekze/2HSN8PYExWn3JTGJThtOuwWn3UK4XScyxEK43UKE3UJkiIWIEN/vbBb5/yW6Nkl+hDjLVEUZ6svPURvWwb6doJRvJeZrb0HrmW52eN+Lq82g/Iib8iNuKo968HrBatVISLKS1N1GtxQrdnvwDsr+uo5xLs3tiYh/nEunhKVzItPi9tLi8SU4rZ7OX76Bud+n28iqazjau33C7TpRDivJkTYctlB/MuP70v1JS3h7UhNu07FZLpzyF+J8k+RHiDOkmpug/DBq3y5U4We+NXoAevVFu/YWtMEjAn5cjzIUdbVeqo55qCjzUFXhQSkIc2ikptlJTLGROSCR2tpqs0P9ho7EpaHN6x+/0tDmRT/qoaKm3j9It3MC09re8tLs9iU3Ld9jnIsG/mSl8ziWqFDbceNZQq06Ie0Ddju6iRzt3Uvh/ud/s/UlPj5eupGEOE8k+RHie1IeNxzaj9q/E0oPocoOQfkRqOuUEHTv5dt64qIxaLGBOcXW61E01Hmpq/XSUOelvs6grsaDx+37fXiETnr/EJJ72IiKsfi756zWM2tp6Nwd1HqCdVk6dwV91cri6/5p6zTtubV9XZeOqc8tbuM7ZxXZLb5EpGPsSphVJ8Jpw2ELaU9IOsa7HD/OxWG3+Ftmwqx60HRVCiFOTpKfIFRSUsLMmTMxDIOJEycyefJks0O6IKm2VtizDbVjM2rHJjiwB3+GEOaApB5oAwdDcg+0pB6Q0hOtW7K5QQOGV+FyKRobvDTWGTQ2eGlr9R1rbTZobDSgPVewWCEi0kJKqp24blbiEqyEOU6c5CjlSz6a3Ab1rR6qW3xfHbOHOpKVjoG4LR0tLO3rvLR4vl93UIcQi69byDcF2jcjKNSq43RY26c8f9XSEmG34Az5qosowm6hR2I8LQ11hNl0rDImSQjRiSQ/QcYwDF555RUeeugh4uLiePDBBykoKKBHjx5mhxZwlNcLba3gaoW2Nt/PXm/Hb30/e9zgcaPqa6GyAiqPoirL4Vi5b7VlAF33dWFNuAqtTz/onQmx8eekFUAphVJgeH2LBXo8Clebwu1SNDcZNNQbNNZ78bh95ynlG5BseBVeL7jdCsN7/GvqFrDYQbNpYFOEpABh4LEr3BZFueHhoFfRUmnQVm7Q6la0eLydxrcY7V1DO761hUUDf/dOeHsrSlSohUSrr0voq6nOWqcuIt/jkPZuolCr5m+VcdgtZ5ywxEeGUulqPKPXEEJcmCT5CTK7d+8mKSmJxMREAEaOHElhYeFZT34qDlex9cuDtDY3+w4oBYYBhhelfN/xen0tCKq9JaHjaoyBMtovznS6WCoFqPZzNVAGyneVb389w/daRvvzlEIpBUb7d9X+auqreDqSBZRCU+D1dn4tBZqGQkNpOr5LdKdw/A+19pB0sPeGmCxUSjiEOFDOSJQzGjSL7/00AVsAVQcdb5evkhb/W1S0x+z7h5ShUEbn34Gu1WJ4fWWnKdANDV2Bxrdf9D0oGjQvbcrAi8JQCo/yHfeicKFwKYM2DOrxUqM8NHsMaDv5/28NvkpOOhIQm068w+rvBoqLcqJ52gi3+WYRxYZZiQmzEhlqIdSqo0uXkBAiSEjyE2Sqq6uJi4vzP46Li2PXrl1n/d8pKSmnrak7EHnWX/sb9PavQKuNBlDf/tWJUor2PAajPb3rSPFUp8cGCm/7dwN8yUrHWRrtiZnvZ0NTGDoYugLd19ik6xqaBQyLQulgWEHZFBaLhk3XsFk0bLqORdewaBq6BvaO1W8tGlbdd55V1/zdRnZrx0q5Grb280Laz/2uliwZkCuEuFAE2uVGfAfV0dTQydcvWosXL2bx4sUAPPHEE8THx5/yvzNqTCa7dlRgKAVooIGuW0BrvzJbLL7vmga6/lVrha77Ttd8v9O0r11UNf9/0HTN97wTXHOPe0vtp/hey3eg08vQsQ2W1WpFKa//NTWt0zmahva1oSxap9fuaLXQ8J3X8W9ZdA2LVUPXNXQdrBb9G+Hq7efqmoauaVj09mPtr69rvuTComvHtY5YrVY8Hs9J/z8EEqvVelp1ySwS77kVbPEK0ZkkP0EmLi7uuFWBq6qqiImJOe6cSZMmMWnSJP/j07lbD4+0MemKQQF6p3/icSfx8VHnLl4FeNu/Tv+U4wRbS4rEe25JvIElJSXF7BDEOSSrZAWZ9PR0ysrKqKiowOPxsGrVKgoKCswOSwghhAga0vITZCwWC3fddRePPvoohmEwfvx4UlNTzQ5LCCGECBqS/ASh/Px88vPzzQ5DCCGECErS7SWEEEKILkWSHyGEEEJ0KZL8CCGEEKJLkeRHCCGEEF2Kpk60ap4QQgghxAVKWn7Et3rggQfMDuGUSLznlsR7bkm8Qpw/kvwIIYQQokuR5EcIIYQQXYrlf/7nf/7H7CBE4OrTp4/ZIZwSiffcknjPLYlXiPNDBjwLIYQQokuRbi8hhBBCdCmS/AghhBCiS5HkR5yRYOo1DaZYg5GU77kl5SvE2SPJjzgjXq/X/7NhGCZG8t00TfP/HEwXkkAv1w7BVBc6C5ZYg7F8gyVO0fXIgGdxWhYuXMjRo0cJCwsjOjqaK664AvB92Ol6YOXUy5cvp7S0lISEBJxOJyNGjAB8CVDnhCiQNDY24vV6CQkJITQ0FAjceIOpLnSorq6mpaWFmJgYHA6H2eGcVLCVbzDVXdF1yVR3ccpKSkr44IMPGD9+PJGRkRQXF7NkyRL69u1LVFSU2eEdZ/369bzzzjvk5OTQ0tLCzp07KSoqomfPnjidTrPDO6ENGzbwf//3fxw6dIiFCxdit9vp2bMnmqZhGEZAXUSCqS50KCoq4oUXXuDYsWO8/vrrhIaG+qdsS/memWCqu6Jrk+RHnLLi4mLi4uK4/PLLSU5OZtiwYdTV1bFw4UKSkpJISEgwO0S/1atXM2DAAC6//HJSU1Pp3bs3VVVVrF27ltTUVCIiIswO8Tgej4enn36a66+/nokTJ5KYmMisWbPYuXMnw4cPD7g7/WCqC+DrOvrXv/7FjTfeyDXXXENaWhpz585l69atDBkyBIvFYnaIxwmm8g22uiu6NqmN4pT16dOHXbt2cezYMaxWKzabjauvvpphw4axY8cOs8M7Tvfu3Vm1ahU1NTWEh4fTvXt3xo8fT0xMDFu3bjU7vG/weDykpqaSnJxMeHg4eXl5PPfcc+i6zpNPPkldXZ3ZIR4nmOoC+LpfkpOT8Xg8eL1esrKyePTRR9F1nQcffJCKigqzQzxOMJVvsNVd0bVJy484ZfHx8Rw9epRZs2YRERFBr1690HWdqKgo5s2bR25ubsCMo+jRoweHDh3io48+IiIigpSUFBwOBw6Hg8WLFzNo0CBCQkLMDtPPYrFw4MABNm3axJAhQwDfQO2LLrqIXbt2kZiYSExMjMlRfiVY6kLHmBNd12lubmbz5s1kZGQQGhrqL9/KykpCQ0NJSkoyO1y/YClfCL66K7o2SX7E99LY2EhhYSFffvklPXv2ZPDgwSQnJzNnzhyKi4tJSEjgk08+QSnFpEmTTI21qamJHTt2UFRUREZGBoMGDQJ8A5+3bNlC7969Wb58Oa2trYwbN87UWDt0zIrRNI2+ffuyfPly3nvvPfr37090dDSapvHFF1/Q2NhIVlaWqbEGU13o0FG+SilSU1PZuHEjixYtIj4+HqfTid1uZ/Xq1dTU1JCbm2tqrMFWvsFUd4XoILO9xPfyyCOPkJqaysGDB/F4PNxzzz0kJSXh9Xp5/fXXUUphGAY33XQTTqfT1Nkdjz/+OAkJCezcuROLxcIf/vAHIiMjqays5P3336ehoYGwsDDuuOMOIiIiAmImynvvvcf+/ftJS0vj0ksvxel0Mm/ePBYuXMjIkSNRSrFhwwb+8pe/mD5QO5jqQofXXnuN8vJykpKSGD16NGlpaSxevJhly5aRlpZGc3Mzhw4d4s9//rPp48CCrXyDqe4K0UGSH/GdFi5cSHFxMQ899BAAb731Frquc+ONN/rP6Tzt1swpuPPnz2fTpk388Y9/BGDWrFn07t37uBae1tZW/xTcQJguPHfuXLZt28ZVV13F8uXLMQyDX//61wAcO3aMkpISIiIiiIuLIyMjw9SYg6kudJg7dy47duzg+uuvZ/369Rw+fJhf/epXWCwWamtr2b9/PxaLhcjISHr16iXlewqCqe4K0ZnUQnFSra2tJCcnM3XqVMD3YZuXl0dxcTGtra0AHD58+LjFzMz6cGtubiY8PPy4C0VmZiZLly71LxBXW1vrT3zAvFg7VFZWsmzZMu666y5yc3O55557aGpqorS0FICEhAQuueQShg8fTkZGBmBezMFUFzpUV1ezcuVK7rjjDtLT07nhhhtoa2vzD3aPjo5m0KBB5OTk0KtXL0DK9/sKprorxNdJTRQnNWvWLCorK+nZsyfg+/Dq378/YWFh2Gw2CgsLefXVV7FarSZHCvPmzcNqtR43/Xf48OFomobFYmH16tW88MILJkb4Tbqu87Of/YyYmBjcbjc2m43w8HA2bNgAwLZt29i5c6fJUfoEU13oEBoayvTp03E4HHg8HjRNo3v37mzevBmAjRs3UlhYaHKUPsFWvsFUd4X4Okl+xEldfPHFuFwu/5gCl8sFQHJyMitXrmT+/PlMmTIFMHfLCI/HQ3JyMl6v17/4m8fjQdd14uPj2bRpE4sWLWLy5Mmmx9qhqKiIv/3tb4SEhGC327HZbADk5+dTW1uLx+PhxRdf9B83W7DUhQ5FRUX86U9/QilFZGSkP2kYNGgQzc3NGIbBq6++Snx8vMmR+gRT+QZb3RXi6yT5ESfVo0cPKisree+99wCw2+0AxMTE8MILLzBkyBAGDBhg+qBLq9VK//79+fLLL3nzzTf9xwAcDgePPPII+fn5ARFrh/z8fC655BL2799/3PH+/ftz7Ngx/v73vzNq1CjS0tJMv9gB9OzZk6qqqoCvCx3y8/O54YYbKCoqor6+3n+8Y6HLhx9+mBEjRtCnTx8p31MUbHVXiK+Tqe7iW3m9XhwOB9nZ2axZs4Zdu3aRnp6OzWYjJiYGwzC45ZZbAEz/MAZwOp0UFBSwfv16qqqq/GuiOBwODMPg9ttvBwIjVq/Xi67rWCwWVq5cidvt9nd3aJrG66+/jtVq5Ze//KX/mBk6b0kQEhISNHWhQ2RkJDt37qSuro60tDTA112zYMECvF4vv/rVrwDzYvZ6vZSVleF0OgkNDSU7O5vVq1cHRfkGet0V4mQk+RHf0LHc/7Zt20hISCAiIoKsrCz2799PWFgYcXFx/qTIarWaumfPa6+9xpEjR/wDKq1WK9HR0ezatcu/0mxUVBS5ubnYbLaA2F+ooaHBP+g6KiqKxMRE5s+fj8vlIi0tDbvdTnJyMpdffjnh4eGmxvz8889jtVpJTk5GKYXFYiErK4sDBw4QGhoaUHWhw/bt23E4HNhsNkJCQoiJiWHu3LlUVlbSv39/rFYrGRkZjB8/3p8YmxXzs88+i9vtpnfv3v5kOCcnhz179gTc3xr4toux2+04nc6Ar7tCnIx0e4njrFixgqKiIqKioigtLaWurg6lFOHh4fTr14/Zs2ezZcsWLBaLf2Vks2ZwVFVVUVxczMKFC/nrX/9KeXk54NsSoHv37vzzn/9k9+7d2Gw2/yq4Zs82KSwsZNq0aXz55Zf+Y7179+aOO+6gtraW6upqAPLy8khISEApZVrMn3/+ORUVFeTn5wO+O3iXy0V4eDjp6enMnj2brVu3BkRd6LB8+XLmzJlz3KrH3bt357e//S1ut5vt27cDvjKPj483tXzXrl1LWVkZV155JXa7nZaWFg4fPkxoaChZWVkB9bcGsHjxYj755BP/2kLwVd2trq4OqLorxHcJjGkDIiDU19fz0UcfMX36dFJTU9m3bx+zZ88mNTUVl8vFbbfdxnXXXceHH35ISEgIffv2NTXeuLg4pk6diq7r1NbW8tRTT3HJJZdw6NAh7rrrLnRd54svviAyMpJu3bqZGmsHh8NBREQEr7/+OmvWrGH69Onouk5sbCy6rvPGG28wbdo0wsPDAfO6DOrr63nnnXeYNm0aAOvWrWPjxo14PB66devG5MmTUUr5d+42uy6Ab1r7/Pnzue+++wCoqKjA7XZTU1NDdnY2GRkZfPbZZ/To0YPIyEjA3C6Z2tpa/+rjH330ERs3bkTXdZqamvjFL37B1KlTA+Zvrbm5mWXLljF9+nTCw8M5ePAg9fX11NfXM3LkSH+d/ulPf2p63RXi+5BuL+FXVVVFt27dyM7OprKykv/85z/cfPPNZGRkUFZWRnl5OWPGjKGtrY1evXqZuqdQx1onjY2NfPjhh9x8882kp6fz4osvUlNTwxVXXEHPnj3ZsWMHGRkZhIWFmRZrZ926dcNms3HTTTexc+dO3nvvPT799FMiIyO57LLLOHjwIKtXryYnJ8fUKc3Hjh1j06ZNWK1W2tramD17NhMnTiQmJoaDBw/icrkYOnRoQNSFDh988AH19fVMmjSJ2tpaXnzxRfbt28fatWvZv38/V111FQcOHGD+/PkUFBT4BxSbRdM0tm7dSnZ2NgsWLGDKlCmMHz+e5uZmNm7cyKWXXhow5et2u9m2bRt5eXnU19czY8YMdF3n448/ZsuWLdxxxx0cOnSIVatWmV53hfg+JPkRfhEREf6Bi62trf59sWJjY/F6vWzcuJGhQ4eSkpLiv3M2i6ZpaJpGt27dKCsro1evXlRWVrJnzx4GDBjA66+/zrhx4+jbt69/6rtZOmbndAxyLi4uZufOndx1113s2LGDbdu2ER8fT25uLn369CEpKem4tYrMEBkZyfDhw9m0aRPz5s3jyiuvZOzYsfTq1Yuamhp2795Nfn4+ycnJpteFjvLVNA3DMNi2bRtvvvkmEydO5MYbb2TIkCGsWbOGfv36MWTIEDIyMoiLizM1ZvAN0F+1ahX/+c9/SE5O5rLLLsNutxMZGcnnn3/OsGHDjmulMpPNZuPo0aMcO3aM+vp6+vbtyw9+8AOuuOIK1q5dS2JiIgUFBSQmJpped4X4PiT5EVRUVLBy5UqOHDlCU1MTDofDP5ixY8Dixx9/TGhoKIMHDzb1rq66upoNGzZw9OhR/0wupRSvvfYan376Kb/5zW+YNGkSvXv3JikpyfS7e/hqZlfH0v4DBgzwJzwLFy7k7rvv5rPPPqOpqYns7GxTd77uKN/S0lJiY2O56KKLyMnJYeDAgei6jqZprFixArvdTm5ubkDc4XeUb7du3UhLS6OiooKoqCimTJmCruuEhYWxYsUKoqKi6N69u6l7d3WUb1lZGTExMYwdOxa73c6cOXNQStGnTx/eeecdIiMjKSgoML18Ow9YjoqK4q233qKoqIh+/fqRnp4O+MYuhYSEkJGRIbu2i6AhyY/goYceIjo6mr1791JXV8fmzZsJCwsjPj4eTdP48MMPKSkp4b777jO9H/+Pf/wjFouFNWvWUFlZSVlZGampqXi9XoYNG0Z+fj6GYQTU3eesWbNYtWoVR44coaysjPT0dPbs2cPf/vY3Jk2axCWXXMLEiRPJzMwMmPJdt24dpaWllJaWkpqa6t+de/HixRQXF/OrX/3K9Fg7zJo1iy+++IKDBw/S3NzMhAkTyM3N9cdXVFTExo0b+eEPf2h6zB3lu3btWn99uOiii5g4cSJLly6ltLSU5uZm7r77bjRNM31Nnzlz5rB8+XIaGxsJDw/nhhtuoKKigmXLlhEREeHvUrzzzjtNL1shToVsbNrFbdu2jXnz5vGHP/wBr9fLvn372L59O0ePHmXUqFH079+fJUuW0KtXL/r27WvqxoRFRUUsXbqU3/72t3g8HtavX8/u3btxOBwMGjSIPn36AJh+wejs5ZdfpqmpidGjR9PQ0MCmTZsICQnhqquuorKyktzcXP+5Zsf9beVrt9sZN24cCQkJLFq0iPT0dDIzMwNik8rO5VtfX8+mTZuw2WxMnjyZpKQkysrKePbZZ7n99tvp169fQNZfq9XKddddh91ux+PxYLFY/F14Zpbvv/71L1pbW8nOzqa2tpaqqipSUlK46qqr2Lp1K/v27SMsLIzMzEx69uxperxCnApp+enCDMMgOjqa999/n6SkJFJSUoiNjSUmJobKykp27NhBfn4+ffr0ITY21tSpq0opQkNDmTdvHunp6SQkJNCjRw8iIiLYtGkT5eXl/kQiEBKfjkSmqKiIyy+/nKysLJKSkkhLS+PYsWNs2LCBYcOGHbfOjJlxf1v5RkZGsmXLFg4cOMCgQYP842XMnsb8beXbp08fampqKC4upk+fPkRGRpKSkkJWVlZA1t/IyEi2bt3K1q1bycvL83ctgrn12OPxsGbNGn70ox8xcOBAevTogdPp5NChQ+zZs4exY8eSmZlJeno6UVFRptcHIU6VJD9dlNfr5W9/+xsDBgygd+/erFixgtbWVtLS0ggPDyczM5MPP/yQ7t27ExsbC5i7Cu7zzz9PTk4O0dHRbNmyBYCkpCRiYmIYMGAAH374IQMGDPBPszVbx8W5srKSOXPmMHjwYCIiIoiIiCAmJoYtW7YQEhJCjx49TE/WTla+0dHRDBgwgEWLFh1XvmbH/F3lu3nzZux2O7179/YvcxCI9bejfD/66KOAqb+GYWCxWNi/fz8ff/wxubm5REVF+cfQLVu2jJiYGJKSkvzPMbs+CHGqJPnponRdx+v1smXLFgYOHIjT6WT79u1s2LCByMhIDMNg3rx5XH311aZPE9d1nZqaGo4dO0ZWVhbV1dXs3buX0tJSnE4nVquVOXPmcNlll/lXTjbbwoULmT9/Prfddhv19fUsXLiQsLAw/4Bbl8tFSUkJgwcPNv2O+UIrX6fTKeV7BubNm8fy5cu59dZbOXr0KOvXr8fhcJCQkEB8fDxtbW3s37+fgQMHStIjgpYkP11QRzdLxyBnj8fDqFGjSEhIoLa2ltmzZ3P48GEuvvhicnJyTF2ivuMOPyQkhNWrV+N0OpkwYQJut5uKigrefPNNduzYwZgxY0yPtbPMzExKS0s5ePAgEyZMICQkhCVLllBcXEx0dDRvv/02BQUFZGRkmDrWR8r33Or4t202G2vWrAmK8u3fvz979+7F5XL51/UpLi5m27ZtdOvWjdmzZ5OdnW36wotCnAkZ8NzFHTx4kFdeeYVBgwZx3XXX+bcwUEr5l9QPFPv37+fVV19lwoQJjB49GoCmpibcbjfR0dEmR/cVj8eD1Wrl0KFDLF++nJEjR5Kenk59fT3vvfceNpsNp9PJ5MmTzQ71OFK+51awlK9SiuLiYtauXcuUKVNITExk586dLF26FJfLRWJiIjfddJPZYQpxRiT56WLeffddQkNDqa2t5dJLL6Vbt240Nzfz/vvvk5+f7x8YavbdJ8AzzzzD6NGjGTx4sP9YxyqyEydOJD4+3sTovl1ra6u/++Lzzz9n/vz5TJ06lYsuuugb55pZ1lK+59aCBQuw2+1omsaYMWMICQkJ6PJtaWmhoaHBP0ZqyZIlrFy5kltuuYV+/foBXyWeYP7sRCHOhHR7dSFz585l06ZNDBw4kPr6el566SUsFgsDBw7E7XazevVqMjMzA2LcwZEjR3j77bf57LPPqKioYOjQoYBvFepDhw6xYsUKBg4cGBCLGHb49NNPWblyJRs3bmTbtm3k5OTQs2dPUlNT2bRpE7GxsURGRvoX5QPzBopK+Z5bH3zwARs2bPB3Lefk5GC324mKiuLgwYMsW7aM7OzsgCnfefPm8cknn7B06VI8Hg99+/alT58+OJ1O9u3bR+/evf1JTyDMRhPiTEny00W4XC4WLFjAlVde6V+1Nycnh7feeot9+/ZxzTXXcPToUd555x0yMzNNX1I/MjKSqKgoJkyYwK5du5g9ezZxcXGsWrWKyZMns2/fPr744ouA2bdr//79zJ49myuvvJKsrCz/xSQjI4OMjAwOHjzIgQMHyMrKMn0ALkj5nkuHDh3ivffe4w9/+AODBg1ixYoVbN++nd27d7N3716uueYaysvLWbFiRUCU7/79+3n//ff58Y9/TN++famoqCAmJoba2lr69+/PqlWr/GUrCY+4UEjy00VYLBZcLhelpaVkZWUBEBMTwyWXXMK6deuw2+2MHTsWXdfp1atXQIz3qaioYN26ddx7771YLBZeeOEFWlpamDRpEtnZ2Rw7doz09PSAuHtet24dcXFxjB8/nqioKMLDwykvL2fJkiWkpaWRn5/PJ598wsaNG8nPzw+Ii4iU77lRWlpK7969/St5L1q0iCuvvJKUlBSKiooICQlh/PjxAVO+a9asITY2llGjRlFWVsarr75Kc3Mzr732GjabjalTp/LRRx9RWlpK//79A6LuCnGmJPnpAkpLS6mqqsLhcDB//ny2b9/OsGHDAN803ObmZrZs2eLfqNLMtUYOHTpEVVUVNpuNtLQ0jhw5QnFy9GgAAAgMSURBVGZmJmVlZdTU1OB2u/n444+55JJLSE5ONnWfps6amppYvHgx2dnZOJ1OFixYwJgxY8jKymLPnj3k5uZy0UUX0a1bN1P3P5LyPbeOHDlCaGgoKSkpgG+MTG5uLnl5eSQmJnLs2DEqKioYOHAgSUlJAVG+ra2trFy5kubmZt58803uuOMOpkyZwrBhw5g3bx4jRoygX79+xMfH+9f8EiLYmb8roTinioqKmDdvHo2NjeTn53Pfffcxd+5cfvGLX3D77bfTrVs31q1bR1paGoCpLT6FhYXMmzcPr9dLz549cTqd1NbW8uc//5ljx44xY8YMHA4HJSUl6LoeMBeO0NBQcnNz2bx5M3/605/804MLCgqorq7miy++oLa2lujoaHr37m1arFK+51ZhYSFz585FKUVaWhphYWFcfPHF/pZWgL179/o3BDW7a7mjbLOzszl06BAREREMGTKE7OxsAJKTk7FYLOzbt++49yDEhUCSnwuYy+XirbfeYtq0aWRmZjJz5kzeeOMNfv/737NixQpWrlxJfHw8DoeDG264wdRYOxZVvO222+jfv79/SwXDMGhubuaaa67B4XAAkJeXB5g/4LKtrY2HH36Y/Px8brjhBm699VYmTJhAaGiof9D4unXraGtrM30qs5TvudVRvj/60Y/85btnzx4++eQTsrOzGT58OO+++y5NTU1cc801psYK3yzbK664AqUUlZWVvPTSS9x11118/vnnWCwWSXzEBUm6vS5g69evp7W1lcsuuwyAwYMHs3TpUgYOHEhWVhY5OTkMHjyYYcOG+TdSNHMxuF27duF0OunZsyfdunUjOjoat9uNruuMGzcOq9UaUNNrX3nlFdxuN83NzSxbtoy+ffuSnJxMaGgouq5z+PBhPvzwQ+68804iIyNNX2xPyvfcOVH5xsXFYRgGO3bsICMjgx07djDl/2vv7mGaWuM4jn9bidW2WNG+IIkxijUa46CDWiWgUQeI7yYYdBIcTGQlMQ6GRRycfBlcbEwcMNGRQQfCSVNFE20jiTLQBmJM1AYxUGkMeOodbjj36vV6Eeht4fw+Ez3Q03//Q/PjeZ4+z/HjeL3eom9m+PfeGoZBOBymvLycjRs3kkgkMAwD0zQ5ffp0SdQrMtcUfhawUCjEmjVr8Hq91td/E4kEgUCAUChENBpl1apV1n/NxfxwczgcLF68mK6uLkzTZN26dXg8HkKhED09PYyNjbFhw4aS+gA2TZNdu3Zx4MABMpkMDx48wOFwUF1djcPhIJ1OE4lEWL16ddFPvFZ/C+tn/XW73VRWVhKPxzFNk8OHD1tBotjfSPuxt/fv3yefz7N+/Xp27NhBRUUF9fX1+Hy+kqhXZK4p/CxgTqcTj8fz3b4cg4ODTExM8OrVK969e0dDQ0ORq/xLKBTC5/PR39/P69evqaioYOXKlQwODjI5OWmtRSgVU6dyl5WVWQtYHz58SDqd5vnz52SzWWpqaoDiTyGB+ltov+rv+Pg4W7ZsAUqj1p/19tGjRwwMDPDixQs+fvzItm3bgNKoV2SuaYdnm0mn09y4cYNly5Zx4cIF3G53SU115PN5hoaGSCaTxONx1q5dSyqV4vLlyyWxAHc6Ojo6SKVSXLt2reRqVn8La773d6q3169fx+v1FrsckYJR+LGZXC7HxYsXOXnyJJFIpGSHtPP5PKOjo2QyGQKBACtWrCjZWn/U1tbGiRMn2LlzZ8nWrP4W1nzt73zorchcUPixoZGREe3XUSCTk5M8ffrUOrhS5pb6WzjqrdiJwo9IgZTSdOJCpP4WjnorC53Cj4iIiNiKJnRFRETEVhR+RERExFYUfkRERMRWFH5EZF5obGzk/fv3xS5DRBYAhR8R+W3nz5+nqamJsbGx7663tbXR2NhIJpOZ1f3b29vp7u6e1T1ERP6Nwo+IzEgwGOTx48fW4zdv3jAxMVHEikREpqes2AWIyPxUW1tLLBajvr4eAMMwqKur4969e8Cfu4lHo1GSySQul4t9+/Zx7NgxnE4nhmHQ3d1NOBymp6cHt9vN2bNn2bp1K52dnfT39zMwMMCdO3fYs2cPLS0tAPT19dHR0UE2m2X37t20tLRoPxoR+W0a+RGRGQmHw+RyOd6+fUs+n6e3t/e73YGj0Si5XI6bN2/S3t5OLBbDMAzr96lUiqqqKm7fvs2RI0e4desW3759o6mpiU2bNtHc3Mzdu3et4AOQSCS4cuUKV69epbe3l5cvX/6fb1lEFgiFHxGZsanRn76+PqqqqqxjU/L5PE+ePOHUqVMsXbqUYDDIwYMHicVi1nP9fj/79+/H6XRSV1fHp0+fGB0d/eXrHT16FI/Hg9/vZ/PmzQwNDRXy7YnIAqXwIyIzVltbSzwet6a8pmSzWb5+/Yrf77euBQIBRkZGrMfLly+3fna5XAB8+fLll6/343P+6+9FRH5G4UdEZiwQCBAMBkkmk2zfvt26Xl5ezqJFixgeHrauDQ8PT/tAXa3jEZFC0oJnEZmVc+fOMT4+zpIlSzBNEwCn00kkEqGzs5PW1lY+f/5MV1cXhw4dmtY9fT4fHz58KGTZImJjGvkRkVmprKykurr6H9ebm5txuVy0trZy6dIlampq2Lt377Tu2dDQwLNnzzhz5gzRaHSuSxYRm9Op7iIiImIrGvkRERERW1H4EREREVtR+BERERFbUfgRERERW1H4EREREVtR+BERERFbUfgRERERW1H4EREREVtR+BERERFb+QOC+fWIdGkYowAAAABJRU5ErkJggg==%0A"/>
          <p:cNvSpPr>
            <a:spLocks noGrp="1" noChangeAspect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57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918" y="2000588"/>
            <a:ext cx="7304164" cy="4001412"/>
          </a:xfrm>
        </p:spPr>
      </p:pic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843241"/>
            <a:ext cx="10631115" cy="36933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BA2121"/>
                </a:solidFill>
                <a:effectLst/>
                <a:latin typeface="Times New Roman "/>
              </a:rPr>
              <a:t>Relation between Infected , Recovered &amp; Deceased personal of Gujarat 2020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5143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251" y="2419783"/>
            <a:ext cx="9641497" cy="3163021"/>
          </a:xfrm>
        </p:spPr>
      </p:pic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58574"/>
            <a:ext cx="10138994" cy="73866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Percentage distribution Of Covid-19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Infected,Recovered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Deceased from March till July 2020 of Gujarat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98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Heat Map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204" y="2000588"/>
            <a:ext cx="5233592" cy="4001412"/>
          </a:xfrm>
        </p:spPr>
      </p:pic>
    </p:spTree>
    <p:extLst>
      <p:ext uri="{BB962C8B-B14F-4D97-AF65-F5344CB8AC3E}">
        <p14:creationId xmlns:p14="http://schemas.microsoft.com/office/powerpoint/2010/main" val="835750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Times New Roman </vt:lpstr>
      <vt:lpstr>Office Theme</vt:lpstr>
      <vt:lpstr>Major Project </vt:lpstr>
      <vt:lpstr>Relation between Infected , Recovered &amp; Deceased personal of Gujarat 2020 </vt:lpstr>
      <vt:lpstr>Percentage distribution Of Covid-19 Infected,Recovered, Deceased from March till July 2020 of Gujarat </vt:lpstr>
      <vt:lpstr>Heat Map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Major Project </dc:title>
  <dc:creator>admin</dc:creator>
  <cp:lastModifiedBy>admin</cp:lastModifiedBy>
  <cp:revision>1</cp:revision>
  <dcterms:created xsi:type="dcterms:W3CDTF">2020-07-13T14:58:19Z</dcterms:created>
  <dcterms:modified xsi:type="dcterms:W3CDTF">2020-07-13T14:59:09Z</dcterms:modified>
</cp:coreProperties>
</file>