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62" r:id="rId4"/>
    <p:sldId id="264" r:id="rId5"/>
    <p:sldId id="266" r:id="rId6"/>
    <p:sldId id="267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864" userDrawn="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FABFCF23-3B69-468F-B69F-88F6DE6A72F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70" d="100"/>
          <a:sy n="70" d="100"/>
        </p:scale>
        <p:origin x="738" y="54"/>
      </p:cViewPr>
      <p:guideLst>
        <p:guide orient="horz" pos="2160"/>
        <p:guide orient="horz" pos="1008"/>
        <p:guide orient="horz" pos="3888"/>
        <p:guide orient="horz" pos="864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6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7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06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24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2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48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83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gradFill rotWithShape="1">
          <a:gsLst>
            <a:gs pos="0">
              <a:schemeClr val="tx2">
                <a:lumMod val="20000"/>
                <a:lumOff val="80000"/>
              </a:schemeClr>
            </a:gs>
            <a:gs pos="90000">
              <a:schemeClr val="tx2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BBE6BF-C811-45BB-8BA9-22EFF2B83FFA}" type="datetime1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5" name="Picture 2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1803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Rectangle 35"/>
          <p:cNvSpPr/>
          <p:nvPr userDrawn="1"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01147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41C5-B5F2-469F-BA25-292CFCDAF6E0}" type="datetime1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85FE-5443-4629-8A1C-6F6EA57CBD60}" type="datetime1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1885691" y="0"/>
            <a:ext cx="304721" cy="6858000"/>
          </a:xfrm>
          <a:prstGeom prst="rect">
            <a:avLst/>
          </a:prstGeom>
          <a:solidFill>
            <a:schemeClr val="tx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84863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9362CC-4597-4E8E-AFE5-237B3DA1FF07}" type="datetime1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9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454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9454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1F63988-78D4-46C4-B808-1786C6A42859}" type="datetime1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1803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12873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935496" y="1600200"/>
            <a:ext cx="4572000" cy="45720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24328" y="1600200"/>
            <a:ext cx="4572000" cy="45720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482C1EE-CCC0-4F27-8918-BF938AC1419F}" type="datetime1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4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413" y="177800"/>
            <a:ext cx="9472824" cy="1239837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6615" y="1499616"/>
            <a:ext cx="4572000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936615" y="2514706"/>
            <a:ext cx="4572000" cy="365749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24328" y="1499616"/>
            <a:ext cx="4572000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824328" y="2514600"/>
            <a:ext cx="4572000" cy="365556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9A0C48B-9D86-4C33-9BD3-2929B1D74E3D}" type="datetime1">
              <a:rPr lang="en-US" smtClean="0"/>
              <a:t>7/2/2017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6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7B711C-F9D6-42CE-B848-D107B7756573}" type="datetime1">
              <a:rPr lang="en-US" smtClean="0"/>
              <a:t>7/2/2017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2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5180250" y="6356351"/>
            <a:ext cx="1218883" cy="365125"/>
          </a:xfrm>
        </p:spPr>
        <p:txBody>
          <a:bodyPr/>
          <a:lstStyle/>
          <a:p>
            <a:fld id="{4C1EAC44-87EE-4E25-9BCB-D1B8F4FDD9D1}" type="datetime1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</p:spPr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8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68E44B9-3FFE-4574-9630-3E5A6F960186}" type="datetime1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47639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F492-7803-4716-B969-A5873965FF8A}" type="datetime1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25645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2">
                <a:lumMod val="20000"/>
                <a:lumOff val="80000"/>
              </a:schemeClr>
            </a:gs>
            <a:gs pos="90000">
              <a:schemeClr val="tx2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3413" y="177800"/>
            <a:ext cx="9472824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3413" y="1600200"/>
            <a:ext cx="94728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FD004168-AADC-4457-9784-543656FEE4FC}" type="datetime1">
              <a:rPr lang="en-US" smtClean="0"/>
              <a:pPr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885691" y="0"/>
            <a:ext cx="304721" cy="6858000"/>
          </a:xfrm>
          <a:prstGeom prst="rect">
            <a:avLst/>
          </a:prstGeom>
          <a:solidFill>
            <a:schemeClr val="tx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pic>
        <p:nvPicPr>
          <p:cNvPr id="46" name="Picture 2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18034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39" userDrawn="1">
          <p15:clr>
            <a:srgbClr val="F26B43"/>
          </p15:clr>
        </p15:guide>
        <p15:guide id="2" pos="1199" userDrawn="1">
          <p15:clr>
            <a:srgbClr val="F26B43"/>
          </p15:clr>
        </p15:guide>
        <p15:guide id="3" pos="71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#!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preetikrp@gmail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reetikr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preetikrp@gmail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reetikr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3212" y="2133600"/>
            <a:ext cx="5334000" cy="1537127"/>
          </a:xfrm>
        </p:spPr>
        <p:txBody>
          <a:bodyPr/>
          <a:lstStyle/>
          <a:p>
            <a:r>
              <a:rPr lang="en-US" sz="7200" b="1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Pharmaplex</a:t>
            </a:r>
            <a:endParaRPr lang="en-US" sz="7200" b="1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3212" y="3429000"/>
            <a:ext cx="6858000" cy="30480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Dubai Medium" panose="020B0603030403030204" pitchFamily="34" charset="-78"/>
                <a:cs typeface="Dubai Medium" panose="020B0603030403030204" pitchFamily="34" charset="-78"/>
              </a:rPr>
              <a:t>Find and compare drug prices</a:t>
            </a:r>
          </a:p>
          <a:p>
            <a:endParaRPr lang="en-US" sz="28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endParaRPr lang="en-US" sz="28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algn="r"/>
            <a:endParaRPr lang="en-US" sz="28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algn="r"/>
            <a:endParaRPr lang="en-US" sz="20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algn="r"/>
            <a:endParaRPr lang="en-US" sz="20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algn="r"/>
            <a:endParaRPr lang="en-US" sz="20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algn="r"/>
            <a:r>
              <a:rPr lang="en-US" sz="2000" dirty="0">
                <a:latin typeface="Dubai Medium" panose="020B0603030403030204" pitchFamily="34" charset="-78"/>
                <a:cs typeface="Dubai Medium" panose="020B0603030403030204" pitchFamily="34" charset="-78"/>
              </a:rPr>
              <a:t>Preeti Pathak</a:t>
            </a:r>
          </a:p>
          <a:p>
            <a:pPr algn="r"/>
            <a:r>
              <a:rPr lang="en-US" sz="2000" dirty="0">
                <a:latin typeface="Dubai Medium" panose="020B0603030403030204" pitchFamily="34" charset="-78"/>
                <a:cs typeface="Dubai Medium" panose="020B0603030403030204" pitchFamily="34" charset="-78"/>
              </a:rPr>
              <a:t>July 6</a:t>
            </a:r>
            <a:r>
              <a:rPr lang="en-US" sz="2000" baseline="30000" dirty="0">
                <a:latin typeface="Dubai Medium" panose="020B0603030403030204" pitchFamily="34" charset="-78"/>
                <a:cs typeface="Dubai Medium" panose="020B0603030403030204" pitchFamily="34" charset="-78"/>
              </a:rPr>
              <a:t>th</a:t>
            </a:r>
            <a:r>
              <a:rPr lang="en-US" sz="2000" dirty="0">
                <a:latin typeface="Dubai Medium" panose="020B0603030403030204" pitchFamily="34" charset="-78"/>
                <a:cs typeface="Dubai Medium" panose="020B0603030403030204" pitchFamily="34" charset="-78"/>
              </a:rPr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66759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Project Goals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My Project is to find, compare and get information about searched drugs.</a:t>
            </a:r>
            <a:b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</a:br>
            <a:endParaRPr lang="en-US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lvl="0"/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Provide available coupons for searched drugs.</a:t>
            </a:r>
            <a:b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</a:br>
            <a:endParaRPr lang="en-US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lvl="0"/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Also provide alternate generic options.</a:t>
            </a:r>
          </a:p>
        </p:txBody>
      </p:sp>
    </p:spTree>
    <p:extLst>
      <p:ext uri="{BB962C8B-B14F-4D97-AF65-F5344CB8AC3E}">
        <p14:creationId xmlns:p14="http://schemas.microsoft.com/office/powerpoint/2010/main" val="297073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4612" y="1447800"/>
            <a:ext cx="4884943" cy="2680127"/>
          </a:xfrm>
        </p:spPr>
        <p:txBody>
          <a:bodyPr/>
          <a:lstStyle/>
          <a:p>
            <a:r>
              <a:rPr lang="en-US" sz="7200" b="1" dirty="0">
                <a:latin typeface="Dubai Medium" panose="020B0603030403030204" pitchFamily="34" charset="-78"/>
                <a:cs typeface="Dubai Medium" panose="020B0603030403030204" pitchFamily="34" charset="-78"/>
                <a:hlinkClick r:id="rId3"/>
              </a:rPr>
              <a:t>Demo Time</a:t>
            </a:r>
            <a:endParaRPr lang="en-US" sz="7200" b="1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8168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Lessons Learned</a:t>
            </a:r>
            <a:endParaRPr lang="en-US" b="1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903413" y="1600200"/>
            <a:ext cx="9472824" cy="5105400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Called REST API &amp; parse JSON response to display the result on DOM.</a:t>
            </a:r>
            <a:b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</a:br>
            <a:endParaRPr lang="en-US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lvl="0"/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Authenticated Users using Firebase.</a:t>
            </a:r>
            <a:b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</a:br>
            <a:endParaRPr lang="en-US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lvl="0"/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Created a Proxy Server to handle CORS (Cross-origin resource sharing) restrictions with the API call.</a:t>
            </a:r>
            <a:b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</a:br>
            <a:endParaRPr lang="en-US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lvl="0"/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Used Bootstrap.</a:t>
            </a:r>
            <a:b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</a:br>
            <a:endParaRPr lang="en-US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lvl="0"/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Always ask questions.</a:t>
            </a:r>
          </a:p>
        </p:txBody>
      </p:sp>
    </p:spTree>
    <p:extLst>
      <p:ext uri="{BB962C8B-B14F-4D97-AF65-F5344CB8AC3E}">
        <p14:creationId xmlns:p14="http://schemas.microsoft.com/office/powerpoint/2010/main" val="230646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2" y="1905000"/>
            <a:ext cx="4732543" cy="1752599"/>
          </a:xfrm>
        </p:spPr>
        <p:txBody>
          <a:bodyPr/>
          <a:lstStyle/>
          <a:p>
            <a:r>
              <a:rPr lang="en-US" sz="7200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6012" y="5912749"/>
            <a:ext cx="4503943" cy="912885"/>
          </a:xfrm>
        </p:spPr>
        <p:txBody>
          <a:bodyPr>
            <a:normAutofit/>
          </a:bodyPr>
          <a:lstStyle/>
          <a:p>
            <a:r>
              <a:rPr lang="en-US" sz="2000" dirty="0"/>
              <a:t>Email: </a:t>
            </a:r>
            <a:r>
              <a:rPr lang="en-US" sz="2000" dirty="0">
                <a:hlinkClick r:id="rId3"/>
              </a:rPr>
              <a:t>preetikrp@gmail.com</a:t>
            </a:r>
            <a:r>
              <a:rPr lang="en-US" sz="2000" dirty="0"/>
              <a:t> </a:t>
            </a:r>
          </a:p>
          <a:p>
            <a:r>
              <a:rPr lang="en-US" sz="2000" dirty="0"/>
              <a:t>GitHub: </a:t>
            </a:r>
            <a:r>
              <a:rPr lang="en-US" sz="2000" dirty="0">
                <a:hlinkClick r:id="rId4"/>
              </a:rPr>
              <a:t>https://github.com/preetikrp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2" y="1905000"/>
            <a:ext cx="4732543" cy="1752599"/>
          </a:xfrm>
        </p:spPr>
        <p:txBody>
          <a:bodyPr/>
          <a:lstStyle/>
          <a:p>
            <a:r>
              <a:rPr lang="en-US" sz="7200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6012" y="5912749"/>
            <a:ext cx="4503943" cy="912885"/>
          </a:xfrm>
        </p:spPr>
        <p:txBody>
          <a:bodyPr>
            <a:normAutofit/>
          </a:bodyPr>
          <a:lstStyle/>
          <a:p>
            <a:r>
              <a:rPr lang="en-US" sz="2000" dirty="0"/>
              <a:t>Email: </a:t>
            </a:r>
            <a:r>
              <a:rPr lang="en-US" sz="2000" dirty="0">
                <a:hlinkClick r:id="rId3"/>
              </a:rPr>
              <a:t>preetikrp@gmail.com</a:t>
            </a:r>
            <a:r>
              <a:rPr lang="en-US" sz="2000" dirty="0"/>
              <a:t> </a:t>
            </a:r>
          </a:p>
          <a:p>
            <a:r>
              <a:rPr lang="en-US" sz="2000" dirty="0"/>
              <a:t>GitHub: </a:t>
            </a:r>
            <a:r>
              <a:rPr lang="en-US" sz="2000" dirty="0">
                <a:hlinkClick r:id="rId4"/>
              </a:rPr>
              <a:t>https://github.com/preetikrp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155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harmacy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harmacy design slides.potx" id="{BDD4D5A3-0C20-4887-95F2-BFAB47634035}" vid="{397845B7-7EB0-4CC3-ABEB-6754AD0875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Pharmacy design slides</Template>
  <TotalTime>396</TotalTime>
  <Words>88</Words>
  <Application>Microsoft Office PowerPoint</Application>
  <PresentationFormat>Custom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Dubai Medium</vt:lpstr>
      <vt:lpstr>Euphemia</vt:lpstr>
      <vt:lpstr>Franklin Gothic Book</vt:lpstr>
      <vt:lpstr>Pharmacy design template</vt:lpstr>
      <vt:lpstr>Pharmaplex</vt:lpstr>
      <vt:lpstr>Project Goals</vt:lpstr>
      <vt:lpstr>Demo Time</vt:lpstr>
      <vt:lpstr>Lessons Learned</vt:lpstr>
      <vt:lpstr>Thank You!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Pharmaplex</dc:title>
  <dc:creator>Preeti Pathak</dc:creator>
  <cp:lastModifiedBy>Preeti Pathak</cp:lastModifiedBy>
  <cp:revision>17</cp:revision>
  <dcterms:created xsi:type="dcterms:W3CDTF">2017-07-02T17:26:58Z</dcterms:created>
  <dcterms:modified xsi:type="dcterms:W3CDTF">2017-07-03T04:54:58Z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