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2" r:id="rId2"/>
    <p:sldId id="263" r:id="rId3"/>
    <p:sldId id="258" r:id="rId4"/>
    <p:sldId id="257" r:id="rId5"/>
    <p:sldId id="259" r:id="rId6"/>
    <p:sldId id="260" r:id="rId7"/>
    <p:sldId id="261" r:id="rId8"/>
    <p:sldId id="265"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50504" autoAdjust="0"/>
  </p:normalViewPr>
  <p:slideViewPr>
    <p:cSldViewPr>
      <p:cViewPr varScale="1">
        <p:scale>
          <a:sx n="55" d="100"/>
          <a:sy n="55" d="100"/>
        </p:scale>
        <p:origin x="-267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0966B3-C6A3-4DBE-AC22-44C31000B5FD}" type="datetimeFigureOut">
              <a:rPr lang="en-US" smtClean="0"/>
              <a:pPr/>
              <a:t>3/12/2011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EEE08D-AECB-4E4F-A7D7-6260F4134FB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27B28C-C43D-4F66-91C9-C2D95D4A3C26}" type="datetimeFigureOut">
              <a:rPr lang="en-US" smtClean="0"/>
              <a:pPr/>
              <a:t>3/12/2011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71B854-5767-4FB4-9A90-3AAEFE530F11}" type="slidenum">
              <a:rPr lang="en-US" smtClean="0"/>
              <a:pPr/>
              <a:t>‹#›</a:t>
            </a:fld>
            <a:endParaRPr lang="en-US"/>
          </a:p>
        </p:txBody>
      </p:sp>
    </p:spTree>
    <p:extLst>
      <p:ext uri="{BB962C8B-B14F-4D97-AF65-F5344CB8AC3E}">
        <p14:creationId xmlns="" xmlns:p14="http://schemas.microsoft.com/office/powerpoint/2010/main" val="181722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C6E9A2-CB9F-4016-9489-D7D7566BF947}" type="slidenum">
              <a:rPr lang="en-US" smtClean="0"/>
              <a:pPr/>
              <a:t>1</a:t>
            </a:fld>
            <a:endParaRPr lang="en-US"/>
          </a:p>
        </p:txBody>
      </p:sp>
    </p:spTree>
    <p:extLst>
      <p:ext uri="{BB962C8B-B14F-4D97-AF65-F5344CB8AC3E}">
        <p14:creationId xmlns="" xmlns:p14="http://schemas.microsoft.com/office/powerpoint/2010/main" val="991457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71B854-5767-4FB4-9A90-3AAEFE530F11}"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A1C6E9A2-CB9F-4016-9489-D7D7566BF947}" type="slidenum">
              <a:rPr lang="en-US" smtClean="0"/>
              <a:pPr/>
              <a:t>2</a:t>
            </a:fld>
            <a:endParaRPr lang="en-US"/>
          </a:p>
        </p:txBody>
      </p:sp>
    </p:spTree>
    <p:extLst>
      <p:ext uri="{BB962C8B-B14F-4D97-AF65-F5344CB8AC3E}">
        <p14:creationId xmlns="" xmlns:p14="http://schemas.microsoft.com/office/powerpoint/2010/main" val="3460526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5171B854-5767-4FB4-9A90-3AAEFE530F1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MVC model contains all of your application logic that is not contained in a view or a controller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controller should only contain the bare minimum of logic required to return the right view or redirect the user to another action (flow control). Everything else should be contained in the model. </a:t>
            </a:r>
          </a:p>
          <a:p>
            <a:endParaRPr lang="en-US" dirty="0" smtClean="0"/>
          </a:p>
          <a:p>
            <a:r>
              <a:rPr lang="en-US" dirty="0" smtClean="0"/>
              <a:t>In general, you should strive for fat models and skinny controllers.</a:t>
            </a:r>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default route table contains a single route (named Default). The Default route maps the first segment of a URL to a controller name, the second segment of a URL to a controller action, and the third segment to a parameter named </a:t>
            </a:r>
            <a:r>
              <a:rPr lang="en-US" b="1" dirty="0" smtClean="0"/>
              <a:t>id</a:t>
            </a:r>
            <a:r>
              <a:rPr lang="en-US" dirty="0" smtClean="0"/>
              <a:t>. </a:t>
            </a:r>
          </a:p>
          <a:p>
            <a:endParaRPr lang="en-US" dirty="0" smtClean="0"/>
          </a:p>
          <a:p>
            <a:r>
              <a:rPr lang="en-US" dirty="0" smtClean="0"/>
              <a:t>The Default route maps this URL to the following parameters: </a:t>
            </a:r>
          </a:p>
          <a:p>
            <a:r>
              <a:rPr lang="en-US" dirty="0" smtClean="0"/>
              <a:t>controller = Home</a:t>
            </a:r>
          </a:p>
          <a:p>
            <a:r>
              <a:rPr lang="en-US" dirty="0" smtClean="0"/>
              <a:t>action = Index</a:t>
            </a:r>
          </a:p>
          <a:p>
            <a:r>
              <a:rPr lang="en-US" dirty="0" smtClean="0"/>
              <a:t>id = 3</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Default route includes defaults for all three parameters. If you don't supply a controller, then the controller parameter defaults to the value </a:t>
            </a:r>
            <a:r>
              <a:rPr lang="en-US" b="1" dirty="0" smtClean="0"/>
              <a:t>Home</a:t>
            </a:r>
            <a:r>
              <a:rPr lang="en-US" dirty="0" smtClean="0"/>
              <a:t>. If you don't supply an action, the action parameter defaults to the value </a:t>
            </a:r>
            <a:r>
              <a:rPr lang="en-US" b="1" dirty="0" smtClean="0"/>
              <a:t>Index</a:t>
            </a:r>
            <a:r>
              <a:rPr lang="en-US" dirty="0" smtClean="0"/>
              <a:t>. Finally, if you don't supply an id, the id parameter defaults to an empty string.</a:t>
            </a:r>
            <a:endParaRPr lang="en-US" smtClean="0"/>
          </a:p>
          <a:p>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pPr/>
              <a:t>8</a:t>
            </a:fld>
            <a:endParaRPr lang="en-US"/>
          </a:p>
        </p:txBody>
      </p:sp>
    </p:spTree>
    <p:extLst>
      <p:ext uri="{BB962C8B-B14F-4D97-AF65-F5344CB8AC3E}">
        <p14:creationId xmlns="" xmlns:p14="http://schemas.microsoft.com/office/powerpoint/2010/main" val="3619303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pPr/>
              <a:t>9</a:t>
            </a:fld>
            <a:endParaRPr lang="en-US"/>
          </a:p>
        </p:txBody>
      </p:sp>
    </p:spTree>
    <p:extLst>
      <p:ext uri="{BB962C8B-B14F-4D97-AF65-F5344CB8AC3E}">
        <p14:creationId xmlns="" xmlns:p14="http://schemas.microsoft.com/office/powerpoint/2010/main" val="147677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2BB7E3-78AA-4CC6-8600-16A49C417FA4}" type="datetimeFigureOut">
              <a:rPr lang="en-US" smtClean="0"/>
              <a:pPr/>
              <a:t>3/12/2011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E3D2-EC65-40DB-8BA8-61EE305ECA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2BB7E3-78AA-4CC6-8600-16A49C417FA4}" type="datetimeFigureOut">
              <a:rPr lang="en-US" smtClean="0"/>
              <a:pPr/>
              <a:t>3/12/2011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E3D2-EC65-40DB-8BA8-61EE305ECA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2BB7E3-78AA-4CC6-8600-16A49C417FA4}" type="datetimeFigureOut">
              <a:rPr lang="en-US" smtClean="0"/>
              <a:pPr/>
              <a:t>3/12/2011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E3D2-EC65-40DB-8BA8-61EE305ECA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2BB7E3-78AA-4CC6-8600-16A49C417FA4}" type="datetimeFigureOut">
              <a:rPr lang="en-US" smtClean="0"/>
              <a:pPr/>
              <a:t>3/12/2011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E3D2-EC65-40DB-8BA8-61EE305ECA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2BB7E3-78AA-4CC6-8600-16A49C417FA4}" type="datetimeFigureOut">
              <a:rPr lang="en-US" smtClean="0"/>
              <a:pPr/>
              <a:t>3/12/2011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E3D2-EC65-40DB-8BA8-61EE305ECA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2BB7E3-78AA-4CC6-8600-16A49C417FA4}" type="datetimeFigureOut">
              <a:rPr lang="en-US" smtClean="0"/>
              <a:pPr/>
              <a:t>3/12/2011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3E3D2-EC65-40DB-8BA8-61EE305ECA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2BB7E3-78AA-4CC6-8600-16A49C417FA4}" type="datetimeFigureOut">
              <a:rPr lang="en-US" smtClean="0"/>
              <a:pPr/>
              <a:t>3/12/2011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33E3D2-EC65-40DB-8BA8-61EE305ECA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2BB7E3-78AA-4CC6-8600-16A49C417FA4}" type="datetimeFigureOut">
              <a:rPr lang="en-US" smtClean="0"/>
              <a:pPr/>
              <a:t>3/12/2011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33E3D2-EC65-40DB-8BA8-61EE305ECA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2BB7E3-78AA-4CC6-8600-16A49C417FA4}" type="datetimeFigureOut">
              <a:rPr lang="en-US" smtClean="0"/>
              <a:pPr/>
              <a:t>3/12/2011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33E3D2-EC65-40DB-8BA8-61EE305ECA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2BB7E3-78AA-4CC6-8600-16A49C417FA4}" type="datetimeFigureOut">
              <a:rPr lang="en-US" smtClean="0"/>
              <a:pPr/>
              <a:t>3/12/2011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3E3D2-EC65-40DB-8BA8-61EE305ECA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2BB7E3-78AA-4CC6-8600-16A49C417FA4}" type="datetimeFigureOut">
              <a:rPr lang="en-US" smtClean="0"/>
              <a:pPr/>
              <a:t>3/12/2011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3E3D2-EC65-40DB-8BA8-61EE305ECA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2BB7E3-78AA-4CC6-8600-16A49C417FA4}" type="datetimeFigureOut">
              <a:rPr lang="en-US" smtClean="0"/>
              <a:pPr/>
              <a:t>3/12/2011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3E3D2-EC65-40DB-8BA8-61EE305ECA7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mailto:Vikasl@hotmail.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linkedin.com/in/vikasloomb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Product/Index/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Design Pattern</a:t>
            </a:r>
            <a:endParaRPr lang="en-US" dirty="0"/>
          </a:p>
        </p:txBody>
      </p:sp>
      <p:sp>
        <p:nvSpPr>
          <p:cNvPr id="3" name="Content Placeholder 2"/>
          <p:cNvSpPr>
            <a:spLocks noGrp="1"/>
          </p:cNvSpPr>
          <p:nvPr>
            <p:ph idx="1"/>
          </p:nvPr>
        </p:nvSpPr>
        <p:spPr/>
        <p:txBody>
          <a:bodyPr/>
          <a:lstStyle/>
          <a:p>
            <a:r>
              <a:rPr lang="en-US" dirty="0" smtClean="0"/>
              <a:t>Model – Data classes and business Rules</a:t>
            </a:r>
          </a:p>
          <a:p>
            <a:r>
              <a:rPr lang="en-US" dirty="0" smtClean="0"/>
              <a:t>View – User Interface</a:t>
            </a:r>
          </a:p>
          <a:p>
            <a:r>
              <a:rPr lang="en-US" dirty="0" smtClean="0"/>
              <a:t>Controller – communication from user &amp; overall application flow</a:t>
            </a:r>
            <a:endParaRPr lang="en-US" dirty="0"/>
          </a:p>
        </p:txBody>
      </p:sp>
    </p:spTree>
    <p:extLst>
      <p:ext uri="{BB962C8B-B14F-4D97-AF65-F5344CB8AC3E}">
        <p14:creationId xmlns="" xmlns:p14="http://schemas.microsoft.com/office/powerpoint/2010/main" val="1351514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Vikas Loomba</a:t>
            </a:r>
          </a:p>
          <a:p>
            <a:pPr>
              <a:buNone/>
            </a:pPr>
            <a:r>
              <a:rPr lang="en-US" dirty="0" smtClean="0"/>
              <a:t>	 </a:t>
            </a:r>
            <a:r>
              <a:rPr lang="en-US" dirty="0" smtClean="0"/>
              <a:t> </a:t>
            </a:r>
            <a:r>
              <a:rPr lang="en-US" dirty="0" smtClean="0">
                <a:hlinkClick r:id="rId3"/>
              </a:rPr>
              <a:t>Vikasl@hotmail.com</a:t>
            </a:r>
            <a:endParaRPr lang="en-US" dirty="0" smtClean="0"/>
          </a:p>
          <a:p>
            <a:pPr>
              <a:buNone/>
            </a:pPr>
            <a:r>
              <a:rPr lang="en-US" dirty="0" smtClean="0"/>
              <a:t> </a:t>
            </a:r>
            <a:r>
              <a:rPr lang="en-US" dirty="0" smtClean="0"/>
              <a:t>     </a:t>
            </a:r>
            <a:r>
              <a:rPr lang="en-US" dirty="0" smtClean="0">
                <a:hlinkClick r:id="rId4" tooltip="View public profile"/>
              </a:rPr>
              <a:t>http://www.linkedin.com/in/vikasloomba</a:t>
            </a:r>
            <a:endParaRPr lang="en-US" dirty="0" smtClean="0"/>
          </a:p>
          <a:p>
            <a:pPr>
              <a:buNone/>
            </a:pPr>
            <a:r>
              <a:rPr lang="en-US" dirty="0" smtClean="0"/>
              <a:t>	 </a:t>
            </a:r>
            <a:endParaRPr lang="en-US" dirty="0" smtClean="0"/>
          </a:p>
          <a:p>
            <a:pPr>
              <a:buNone/>
            </a:pPr>
            <a:r>
              <a:rPr lang="en-US" dirty="0" smtClean="0"/>
              <a:t>	</a:t>
            </a:r>
            <a:r>
              <a:rPr lang="en-US" dirty="0" smtClean="0"/>
              <a:t> </a:t>
            </a:r>
            <a:r>
              <a:rPr lang="en-US" dirty="0" smtClean="0"/>
              <a:t>Code</a:t>
            </a:r>
            <a:r>
              <a:rPr lang="en-US" dirty="0" smtClean="0"/>
              <a:t>: git://github.com/vikasl/MVCDemo.git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Asp.net  MVC</a:t>
            </a:r>
            <a:br>
              <a:rPr lang="en-US" dirty="0" smtClean="0"/>
            </a:br>
            <a:endParaRPr lang="en-US" dirty="0"/>
          </a:p>
        </p:txBody>
      </p:sp>
      <p:sp>
        <p:nvSpPr>
          <p:cNvPr id="5" name="Content Placeholder 4"/>
          <p:cNvSpPr>
            <a:spLocks noGrp="1"/>
          </p:cNvSpPr>
          <p:nvPr>
            <p:ph idx="1"/>
          </p:nvPr>
        </p:nvSpPr>
        <p:spPr/>
        <p:txBody>
          <a:bodyPr>
            <a:normAutofit/>
          </a:bodyPr>
          <a:lstStyle/>
          <a:p>
            <a:r>
              <a:rPr lang="en-US" dirty="0" smtClean="0"/>
              <a:t>Greater Separation of concerns</a:t>
            </a:r>
          </a:p>
          <a:p>
            <a:r>
              <a:rPr lang="en-US" dirty="0" err="1" smtClean="0"/>
              <a:t>Pluggability</a:t>
            </a:r>
            <a:endParaRPr lang="en-US" dirty="0" smtClean="0"/>
          </a:p>
          <a:p>
            <a:r>
              <a:rPr lang="en-US" dirty="0" smtClean="0"/>
              <a:t>More Control</a:t>
            </a:r>
          </a:p>
          <a:p>
            <a:r>
              <a:rPr lang="en-US" dirty="0" smtClean="0"/>
              <a:t>Convention over configuration</a:t>
            </a:r>
          </a:p>
          <a:p>
            <a:r>
              <a:rPr lang="en-US" dirty="0" smtClean="0"/>
              <a:t>Unit Testing &amp;  Test Driven Development</a:t>
            </a:r>
          </a:p>
          <a:p>
            <a:r>
              <a:rPr lang="en-US" dirty="0" smtClean="0"/>
              <a:t>Validation using Data Annotation</a:t>
            </a:r>
          </a:p>
        </p:txBody>
      </p:sp>
    </p:spTree>
    <p:extLst>
      <p:ext uri="{BB962C8B-B14F-4D97-AF65-F5344CB8AC3E}">
        <p14:creationId xmlns="" xmlns:p14="http://schemas.microsoft.com/office/powerpoint/2010/main" val="1587752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view is a standard (X)HTML document that can contain scripts.</a:t>
            </a:r>
          </a:p>
          <a:p>
            <a:r>
              <a:rPr lang="en-US" dirty="0" smtClean="0"/>
              <a:t>ASP.NET MVC does not include anything that directly corresponds to a page.</a:t>
            </a:r>
          </a:p>
          <a:p>
            <a:r>
              <a:rPr lang="en-US" dirty="0" smtClean="0"/>
              <a:t>Closest thing to a page is View</a:t>
            </a:r>
          </a:p>
          <a:p>
            <a:r>
              <a:rPr lang="en-US" dirty="0" smtClean="0"/>
              <a:t>You can use any .NET language to generate dynamic content in a view.</a:t>
            </a:r>
          </a:p>
          <a:p>
            <a:r>
              <a:rPr lang="en-US" dirty="0" smtClean="0"/>
              <a:t>HTML Helpers to generate standard HTML elements such as textboxes, links, dropdown lists, and list boxes.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sp>
        <p:nvSpPr>
          <p:cNvPr id="3" name="Content Placeholder 2"/>
          <p:cNvSpPr>
            <a:spLocks noGrp="1"/>
          </p:cNvSpPr>
          <p:nvPr>
            <p:ph idx="1"/>
          </p:nvPr>
        </p:nvSpPr>
        <p:spPr/>
        <p:txBody>
          <a:bodyPr>
            <a:normAutofit/>
          </a:bodyPr>
          <a:lstStyle/>
          <a:p>
            <a:r>
              <a:rPr lang="en-US" dirty="0"/>
              <a:t>R</a:t>
            </a:r>
            <a:r>
              <a:rPr lang="en-US" dirty="0" smtClean="0"/>
              <a:t>esponsible for responding to requests made against an ASP.NET MVC website</a:t>
            </a:r>
          </a:p>
          <a:p>
            <a:r>
              <a:rPr lang="en-US" dirty="0" smtClean="0"/>
              <a:t>A controller exposes controller actions.</a:t>
            </a:r>
          </a:p>
          <a:p>
            <a:r>
              <a:rPr lang="en-US" dirty="0" smtClean="0"/>
              <a:t>Each browser request is mapped to a particular controller</a:t>
            </a:r>
          </a:p>
          <a:p>
            <a:r>
              <a:rPr lang="en-US" u="sng" dirty="0" smtClean="0">
                <a:hlinkClick r:id="rId3"/>
              </a:rPr>
              <a:t>http://localhost/Product/Index/4</a:t>
            </a:r>
            <a:endParaRPr lang="en-US" u="sng" dirty="0" smtClean="0"/>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Results</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ViewResult</a:t>
            </a:r>
            <a:r>
              <a:rPr lang="en-US" dirty="0" smtClean="0"/>
              <a:t> - Represents HTML and markup.</a:t>
            </a:r>
          </a:p>
          <a:p>
            <a:r>
              <a:rPr lang="en-US" dirty="0" err="1" smtClean="0"/>
              <a:t>EmptyResult</a:t>
            </a:r>
            <a:r>
              <a:rPr lang="en-US" dirty="0" smtClean="0"/>
              <a:t> - Represents no result.</a:t>
            </a:r>
          </a:p>
          <a:p>
            <a:r>
              <a:rPr lang="en-US" dirty="0" err="1" smtClean="0"/>
              <a:t>RedirectResult</a:t>
            </a:r>
            <a:r>
              <a:rPr lang="en-US" dirty="0" smtClean="0"/>
              <a:t> - Represents a redirection to a new URL.</a:t>
            </a:r>
          </a:p>
          <a:p>
            <a:r>
              <a:rPr lang="en-US" dirty="0" err="1" smtClean="0"/>
              <a:t>JsonResult</a:t>
            </a:r>
            <a:r>
              <a:rPr lang="en-US" dirty="0" smtClean="0"/>
              <a:t> - Represents a JavaScript Object Notation result that can be used in an AJAX application.</a:t>
            </a:r>
          </a:p>
          <a:p>
            <a:r>
              <a:rPr lang="en-US" dirty="0" err="1" smtClean="0"/>
              <a:t>JavaScriptResult</a:t>
            </a:r>
            <a:r>
              <a:rPr lang="en-US" dirty="0" smtClean="0"/>
              <a:t> - Represents a JavaScript script.</a:t>
            </a:r>
          </a:p>
          <a:p>
            <a:r>
              <a:rPr lang="en-US" dirty="0" err="1" smtClean="0"/>
              <a:t>ContentResult</a:t>
            </a:r>
            <a:r>
              <a:rPr lang="en-US" dirty="0" smtClean="0"/>
              <a:t> - Represents a text result.</a:t>
            </a:r>
          </a:p>
          <a:p>
            <a:r>
              <a:rPr lang="en-US" dirty="0" err="1" smtClean="0"/>
              <a:t>FileContentResult</a:t>
            </a:r>
            <a:r>
              <a:rPr lang="en-US" dirty="0" smtClean="0"/>
              <a:t> - Represents a downloadable file (with the binary content).</a:t>
            </a:r>
          </a:p>
          <a:p>
            <a:r>
              <a:rPr lang="en-US" dirty="0" err="1" smtClean="0"/>
              <a:t>FilePathResult</a:t>
            </a:r>
            <a:r>
              <a:rPr lang="en-US" dirty="0" smtClean="0"/>
              <a:t> - Represents a downloadable file (with a path).</a:t>
            </a:r>
          </a:p>
          <a:p>
            <a:r>
              <a:rPr lang="en-US" dirty="0" err="1" smtClean="0"/>
              <a:t>FileStreamResult</a:t>
            </a:r>
            <a:r>
              <a:rPr lang="en-US" dirty="0" smtClean="0"/>
              <a:t> - Represents a downloadable file (with a file stream).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r>
              <a:rPr lang="en-US" dirty="0"/>
              <a:t>M</a:t>
            </a:r>
            <a:r>
              <a:rPr lang="en-US" dirty="0" smtClean="0"/>
              <a:t>odel should contain all of your application business logic, validation logic, and database access logic</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Routing module is responsible for mapping incoming browser requests to particular MVC controller actions.</a:t>
            </a:r>
          </a:p>
          <a:p>
            <a:r>
              <a:rPr lang="en-US" dirty="0" smtClean="0"/>
              <a:t>route table is created in the application's </a:t>
            </a:r>
            <a:r>
              <a:rPr lang="en-US" dirty="0" err="1" smtClean="0"/>
              <a:t>Global.asax</a:t>
            </a:r>
            <a:r>
              <a:rPr lang="en-US" dirty="0" smtClean="0"/>
              <a:t> file</a:t>
            </a:r>
          </a:p>
          <a:p>
            <a:r>
              <a:rPr lang="en-US" dirty="0" smtClean="0"/>
              <a:t>The </a:t>
            </a:r>
            <a:r>
              <a:rPr lang="en-US" dirty="0" err="1" smtClean="0"/>
              <a:t>RegisterRoutes</a:t>
            </a:r>
            <a:r>
              <a:rPr lang="en-US" dirty="0" smtClean="0"/>
              <a:t>() method creates the route table (/Home/Index/3)</a:t>
            </a:r>
          </a:p>
          <a:p>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Data </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4000" dirty="0" smtClean="0"/>
          </a:p>
          <a:p>
            <a:pPr marL="0" indent="0" algn="ctr">
              <a:buNone/>
            </a:pPr>
            <a:r>
              <a:rPr lang="en-US" sz="4000" dirty="0" err="1" smtClean="0"/>
              <a:t>ViewData</a:t>
            </a:r>
            <a:endParaRPr lang="en-US" sz="4000" dirty="0" smtClean="0"/>
          </a:p>
          <a:p>
            <a:pPr marL="0" indent="0" algn="ctr">
              <a:buNone/>
            </a:pPr>
            <a:r>
              <a:rPr lang="en-US" sz="4000" dirty="0" err="1" smtClean="0"/>
              <a:t>Vs</a:t>
            </a:r>
            <a:endParaRPr lang="en-US" sz="4000" dirty="0" smtClean="0"/>
          </a:p>
          <a:p>
            <a:pPr marL="0" indent="0" algn="ctr">
              <a:buNone/>
            </a:pPr>
            <a:r>
              <a:rPr lang="en-US" sz="4000" dirty="0" err="1" smtClean="0"/>
              <a:t>ViewModel</a:t>
            </a:r>
            <a:endParaRPr lang="en-US" sz="4000" dirty="0"/>
          </a:p>
        </p:txBody>
      </p:sp>
    </p:spTree>
    <p:extLst>
      <p:ext uri="{BB962C8B-B14F-4D97-AF65-F5344CB8AC3E}">
        <p14:creationId xmlns="" xmlns:p14="http://schemas.microsoft.com/office/powerpoint/2010/main" val="3887744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
        <p:nvSpPr>
          <p:cNvPr id="12" name="Rectangle 11"/>
          <p:cNvSpPr/>
          <p:nvPr/>
        </p:nvSpPr>
        <p:spPr>
          <a:xfrm>
            <a:off x="914400" y="2538897"/>
            <a:ext cx="2743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Employee Controller</a:t>
            </a:r>
            <a:endParaRPr lang="en-US" dirty="0"/>
          </a:p>
        </p:txBody>
      </p:sp>
      <p:cxnSp>
        <p:nvCxnSpPr>
          <p:cNvPr id="14" name="Straight Arrow Connector 13"/>
          <p:cNvCxnSpPr/>
          <p:nvPr/>
        </p:nvCxnSpPr>
        <p:spPr>
          <a:xfrm>
            <a:off x="0" y="3188732"/>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00" y="2819400"/>
            <a:ext cx="554960" cy="369332"/>
          </a:xfrm>
          <a:prstGeom prst="rect">
            <a:avLst/>
          </a:prstGeom>
          <a:noFill/>
        </p:spPr>
        <p:txBody>
          <a:bodyPr wrap="none" rtlCol="0">
            <a:spAutoFit/>
          </a:bodyPr>
          <a:lstStyle/>
          <a:p>
            <a:r>
              <a:rPr lang="en-US" dirty="0" smtClean="0"/>
              <a:t>URL</a:t>
            </a:r>
            <a:endParaRPr lang="en-US" dirty="0"/>
          </a:p>
        </p:txBody>
      </p:sp>
      <p:sp>
        <p:nvSpPr>
          <p:cNvPr id="16" name="Rectangle 15"/>
          <p:cNvSpPr/>
          <p:nvPr/>
        </p:nvSpPr>
        <p:spPr>
          <a:xfrm>
            <a:off x="1148443" y="4348843"/>
            <a:ext cx="2275114"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Employee Model</a:t>
            </a:r>
          </a:p>
          <a:p>
            <a:pPr algn="ctr"/>
            <a:r>
              <a:rPr lang="en-US" dirty="0" smtClean="0"/>
              <a:t>(Entity Framework)</a:t>
            </a:r>
            <a:endParaRPr lang="en-US" dirty="0"/>
          </a:p>
        </p:txBody>
      </p:sp>
      <p:sp>
        <p:nvSpPr>
          <p:cNvPr id="18" name="Flowchart: Magnetic Disk 17"/>
          <p:cNvSpPr/>
          <p:nvPr/>
        </p:nvSpPr>
        <p:spPr>
          <a:xfrm>
            <a:off x="4419600" y="4495800"/>
            <a:ext cx="1219200" cy="122464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Database</a:t>
            </a:r>
            <a:endParaRPr lang="en-US" dirty="0"/>
          </a:p>
        </p:txBody>
      </p:sp>
      <p:sp>
        <p:nvSpPr>
          <p:cNvPr id="19" name="Rectangle 18"/>
          <p:cNvSpPr/>
          <p:nvPr/>
        </p:nvSpPr>
        <p:spPr>
          <a:xfrm>
            <a:off x="5943600" y="1052035"/>
            <a:ext cx="2438400" cy="1353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ListEmployeeView.aspx</a:t>
            </a:r>
            <a:endParaRPr lang="en-US" dirty="0"/>
          </a:p>
        </p:txBody>
      </p:sp>
      <p:sp>
        <p:nvSpPr>
          <p:cNvPr id="20" name="Rectangle 19"/>
          <p:cNvSpPr/>
          <p:nvPr/>
        </p:nvSpPr>
        <p:spPr>
          <a:xfrm>
            <a:off x="6019800" y="4495800"/>
            <a:ext cx="2438400" cy="132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EditEmployeeView.aspx</a:t>
            </a:r>
            <a:endParaRPr lang="en-US" dirty="0"/>
          </a:p>
        </p:txBody>
      </p:sp>
      <p:cxnSp>
        <p:nvCxnSpPr>
          <p:cNvPr id="29" name="Straight Arrow Connector 28"/>
          <p:cNvCxnSpPr/>
          <p:nvPr/>
        </p:nvCxnSpPr>
        <p:spPr>
          <a:xfrm flipV="1">
            <a:off x="3352800" y="5105400"/>
            <a:ext cx="1066800"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3"/>
            <a:endCxn id="19" idx="1"/>
          </p:cNvCxnSpPr>
          <p:nvPr/>
        </p:nvCxnSpPr>
        <p:spPr>
          <a:xfrm flipV="1">
            <a:off x="3657600" y="1728889"/>
            <a:ext cx="2286000" cy="1381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3"/>
          </p:cNvCxnSpPr>
          <p:nvPr/>
        </p:nvCxnSpPr>
        <p:spPr>
          <a:xfrm>
            <a:off x="3657600" y="3110397"/>
            <a:ext cx="2362200" cy="1461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2"/>
            <a:endCxn id="16" idx="0"/>
          </p:cNvCxnSpPr>
          <p:nvPr/>
        </p:nvCxnSpPr>
        <p:spPr>
          <a:xfrm>
            <a:off x="2286000" y="3681897"/>
            <a:ext cx="0" cy="666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28600" y="1905000"/>
            <a:ext cx="3002810" cy="369332"/>
          </a:xfrm>
          <a:prstGeom prst="rect">
            <a:avLst/>
          </a:prstGeom>
          <a:noFill/>
        </p:spPr>
        <p:txBody>
          <a:bodyPr wrap="none" rtlCol="0">
            <a:spAutoFit/>
          </a:bodyPr>
          <a:lstStyle/>
          <a:p>
            <a:r>
              <a:rPr lang="en-US" dirty="0"/>
              <a:t>http</a:t>
            </a:r>
            <a:r>
              <a:rPr lang="en-US" dirty="0" smtClean="0"/>
              <a:t>://servername/Employee</a:t>
            </a:r>
            <a:endParaRPr lang="en-US" dirty="0"/>
          </a:p>
        </p:txBody>
      </p:sp>
      <p:sp>
        <p:nvSpPr>
          <p:cNvPr id="17" name="Rectangle 16"/>
          <p:cNvSpPr/>
          <p:nvPr/>
        </p:nvSpPr>
        <p:spPr>
          <a:xfrm>
            <a:off x="6019800" y="2667000"/>
            <a:ext cx="2438400" cy="132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AddEmployeeView.aspx</a:t>
            </a:r>
            <a:endParaRPr lang="en-US" dirty="0"/>
          </a:p>
        </p:txBody>
      </p:sp>
      <p:cxnSp>
        <p:nvCxnSpPr>
          <p:cNvPr id="22" name="Straight Arrow Connector 21"/>
          <p:cNvCxnSpPr>
            <a:stCxn id="12" idx="3"/>
          </p:cNvCxnSpPr>
          <p:nvPr/>
        </p:nvCxnSpPr>
        <p:spPr>
          <a:xfrm>
            <a:off x="3657600" y="3110397"/>
            <a:ext cx="2362200" cy="13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76600" y="1371600"/>
            <a:ext cx="2590800" cy="369332"/>
          </a:xfrm>
          <a:prstGeom prst="rect">
            <a:avLst/>
          </a:prstGeom>
          <a:noFill/>
        </p:spPr>
        <p:txBody>
          <a:bodyPr wrap="square" rtlCol="0">
            <a:spAutoFit/>
          </a:bodyPr>
          <a:lstStyle/>
          <a:p>
            <a:r>
              <a:rPr lang="en-US" dirty="0" err="1" smtClean="0"/>
              <a:t>ListEmployeeViewModel</a:t>
            </a:r>
            <a:endParaRPr lang="en-US" dirty="0"/>
          </a:p>
        </p:txBody>
      </p:sp>
      <p:sp>
        <p:nvSpPr>
          <p:cNvPr id="24" name="TextBox 23"/>
          <p:cNvSpPr txBox="1"/>
          <p:nvPr/>
        </p:nvSpPr>
        <p:spPr>
          <a:xfrm>
            <a:off x="3657600" y="2754868"/>
            <a:ext cx="2590800" cy="369332"/>
          </a:xfrm>
          <a:prstGeom prst="rect">
            <a:avLst/>
          </a:prstGeom>
          <a:noFill/>
        </p:spPr>
        <p:txBody>
          <a:bodyPr wrap="square" rtlCol="0">
            <a:spAutoFit/>
          </a:bodyPr>
          <a:lstStyle/>
          <a:p>
            <a:r>
              <a:rPr lang="en-US" dirty="0" err="1" smtClean="0"/>
              <a:t>EmployeeViewModel</a:t>
            </a:r>
            <a:endParaRPr lang="en-US" dirty="0"/>
          </a:p>
        </p:txBody>
      </p:sp>
      <p:sp>
        <p:nvSpPr>
          <p:cNvPr id="25" name="TextBox 24"/>
          <p:cNvSpPr txBox="1"/>
          <p:nvPr/>
        </p:nvSpPr>
        <p:spPr>
          <a:xfrm>
            <a:off x="3429000" y="3897868"/>
            <a:ext cx="2590800" cy="369332"/>
          </a:xfrm>
          <a:prstGeom prst="rect">
            <a:avLst/>
          </a:prstGeom>
          <a:noFill/>
        </p:spPr>
        <p:txBody>
          <a:bodyPr wrap="square" rtlCol="0">
            <a:spAutoFit/>
          </a:bodyPr>
          <a:lstStyle/>
          <a:p>
            <a:r>
              <a:rPr lang="en-US" dirty="0" smtClean="0"/>
              <a:t>      </a:t>
            </a:r>
            <a:r>
              <a:rPr lang="en-US" dirty="0" err="1" smtClean="0"/>
              <a:t>EmployeeViewModel</a:t>
            </a:r>
            <a:endParaRPr lang="en-US" dirty="0"/>
          </a:p>
        </p:txBody>
      </p:sp>
    </p:spTree>
    <p:extLst>
      <p:ext uri="{BB962C8B-B14F-4D97-AF65-F5344CB8AC3E}">
        <p14:creationId xmlns="" xmlns:p14="http://schemas.microsoft.com/office/powerpoint/2010/main" val="3541170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1678</TotalTime>
  <Words>527</Words>
  <Application>Microsoft Office PowerPoint</Application>
  <PresentationFormat>On-screen Show (4:3)</PresentationFormat>
  <Paragraphs>85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MVC Design Pattern</vt:lpstr>
      <vt:lpstr>Why Asp.net  MVC </vt:lpstr>
      <vt:lpstr>View</vt:lpstr>
      <vt:lpstr>Controller</vt:lpstr>
      <vt:lpstr>Action Results</vt:lpstr>
      <vt:lpstr>Model</vt:lpstr>
      <vt:lpstr>Routing</vt:lpstr>
      <vt:lpstr>Passing Data </vt:lpstr>
      <vt:lpstr>Demo</vt:lpstr>
      <vt:lpstr>Slide 10</vt:lpstr>
    </vt:vector>
  </TitlesOfParts>
  <Company>McKesson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Controllers</dc:title>
  <dc:creator>Vikas Loomba</dc:creator>
  <cp:lastModifiedBy>Vikas Loomba</cp:lastModifiedBy>
  <cp:revision>45</cp:revision>
  <dcterms:created xsi:type="dcterms:W3CDTF">2011-01-30T01:39:57Z</dcterms:created>
  <dcterms:modified xsi:type="dcterms:W3CDTF">2011-03-12T19:38:04Z</dcterms:modified>
</cp:coreProperties>
</file>