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381E-5A6D-410D-9625-CF4D5A28FA22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239D6-3FB4-453F-90D5-F2E2AE90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RATING PREDICTOR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using K Means method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9915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/>
              <a:t>Tharun</a:t>
            </a:r>
            <a:r>
              <a:rPr lang="en-US" dirty="0" smtClean="0"/>
              <a:t> </a:t>
            </a:r>
            <a:r>
              <a:rPr lang="en-US" dirty="0" err="1" smtClean="0"/>
              <a:t>Rijay</a:t>
            </a:r>
            <a:r>
              <a:rPr lang="en-US" dirty="0" smtClean="0"/>
              <a:t>						Prof Srinivas </a:t>
            </a:r>
            <a:r>
              <a:rPr lang="en-US" dirty="0" err="1" smtClean="0"/>
              <a:t>Koppu</a:t>
            </a:r>
            <a:endParaRPr lang="en-US" dirty="0" smtClean="0"/>
          </a:p>
          <a:p>
            <a:pPr algn="l"/>
            <a:r>
              <a:rPr lang="en-US" b="1" dirty="0" smtClean="0"/>
              <a:t>14</a:t>
            </a:r>
            <a:r>
              <a:rPr lang="en-US" dirty="0" smtClean="0"/>
              <a:t>BCS0071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This project aims to find a relevance between various statistics obtained related to movies</a:t>
            </a:r>
          </a:p>
          <a:p>
            <a:r>
              <a:rPr lang="en-US" dirty="0" smtClean="0"/>
              <a:t>Furthermore we shall try to find a correlation between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shall be obtaining the information from </a:t>
            </a:r>
            <a:r>
              <a:rPr lang="en-US" dirty="0" err="1" smtClean="0"/>
              <a:t>IMdb</a:t>
            </a:r>
            <a:endParaRPr lang="en-US" dirty="0" smtClean="0"/>
          </a:p>
          <a:p>
            <a:r>
              <a:rPr lang="en-US" dirty="0" smtClean="0"/>
              <a:t>The data will be cleaned, and outliers will be removed</a:t>
            </a:r>
          </a:p>
          <a:p>
            <a:r>
              <a:rPr lang="en-US" dirty="0" smtClean="0"/>
              <a:t>We utilize k means method to understand the correlation</a:t>
            </a:r>
          </a:p>
          <a:p>
            <a:r>
              <a:rPr lang="en-US" dirty="0" smtClean="0"/>
              <a:t>We will utilize plots to visualize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Work Plan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can be obtained from the </a:t>
            </a:r>
            <a:r>
              <a:rPr lang="en-US" dirty="0" err="1" smtClean="0"/>
              <a:t>Imdb</a:t>
            </a:r>
            <a:r>
              <a:rPr lang="en-US" dirty="0" smtClean="0"/>
              <a:t> database via the connected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The data can be cleaned using Python scripts</a:t>
            </a:r>
          </a:p>
          <a:p>
            <a:r>
              <a:rPr lang="en-US" dirty="0" smtClean="0"/>
              <a:t>The data can be pulled for visualization for the same</a:t>
            </a:r>
          </a:p>
          <a:p>
            <a:r>
              <a:rPr lang="en-US" dirty="0" smtClean="0"/>
              <a:t>This data can then be processed through k means method</a:t>
            </a:r>
          </a:p>
          <a:p>
            <a:r>
              <a:rPr lang="en-US" dirty="0" smtClean="0"/>
              <a:t>This will give us a clear vision of if the data is correlated</a:t>
            </a:r>
          </a:p>
          <a:p>
            <a:r>
              <a:rPr lang="en-US" dirty="0" smtClean="0"/>
              <a:t>This will rise from visual connections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9" y="275562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971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134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MOVIE RATING PREDICTOR using K Means method</vt:lpstr>
      <vt:lpstr>Introduction</vt:lpstr>
      <vt:lpstr>Method</vt:lpstr>
      <vt:lpstr>Work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Predictor using K Means method</dc:title>
  <dc:creator>Swarup Das</dc:creator>
  <cp:lastModifiedBy>Swarup Das</cp:lastModifiedBy>
  <cp:revision>3</cp:revision>
  <dcterms:created xsi:type="dcterms:W3CDTF">2020-01-16T19:32:41Z</dcterms:created>
  <dcterms:modified xsi:type="dcterms:W3CDTF">2020-01-16T19:42:30Z</dcterms:modified>
</cp:coreProperties>
</file>