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5"/>
  </p:notesMasterIdLst>
  <p:sldIdLst>
    <p:sldId id="260" r:id="rId5"/>
    <p:sldId id="257" r:id="rId6"/>
    <p:sldId id="261" r:id="rId7"/>
    <p:sldId id="262" r:id="rId8"/>
    <p:sldId id="263" r:id="rId9"/>
    <p:sldId id="268" r:id="rId10"/>
    <p:sldId id="269" r:id="rId11"/>
    <p:sldId id="264" r:id="rId12"/>
    <p:sldId id="270" r:id="rId13"/>
    <p:sldId id="271" r:id="rId14"/>
    <p:sldId id="265" r:id="rId15"/>
    <p:sldId id="272" r:id="rId16"/>
    <p:sldId id="273" r:id="rId17"/>
    <p:sldId id="266" r:id="rId18"/>
    <p:sldId id="274" r:id="rId19"/>
    <p:sldId id="267" r:id="rId20"/>
    <p:sldId id="278" r:id="rId21"/>
    <p:sldId id="276" r:id="rId22"/>
    <p:sldId id="277"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autoAdjust="0"/>
    <p:restoredTop sz="94660"/>
  </p:normalViewPr>
  <p:slideViewPr>
    <p:cSldViewPr snapToGrid="0">
      <p:cViewPr>
        <p:scale>
          <a:sx n="73" d="100"/>
          <a:sy n="73" d="100"/>
        </p:scale>
        <p:origin x="-540" y="-10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pPr/>
              <a:t>5/23/2020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pPr/>
              <a:t>‹#›</a:t>
            </a:fld>
            <a:endParaRPr lang="en-US" dirty="0"/>
          </a:p>
        </p:txBody>
      </p:sp>
    </p:spTree>
    <p:extLst>
      <p:ext uri="{BB962C8B-B14F-4D97-AF65-F5344CB8AC3E}">
        <p14:creationId xmlns:p14="http://schemas.microsoft.com/office/powerpoint/2010/main" xmlns=""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pPr/>
              <a:t>5/23/2020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pPr/>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pPr/>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pPr/>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pPr/>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pPr/>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pPr/>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pPr/>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pPr/>
              <a:t>5/23/2020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E5A92FE9-DB05-4D0D-AF5A-BE8664B9FF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xmlns="" id="{53D9B26A-5143-49A7-BA98-D871D5BD71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xmlns="" id="{68B85E55-A2A1-4682-B891-F201358A92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xmlns="" id="{45EF6EDB-9B5D-49E9-96FA-1AE08BF95E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xmlns="" id="{38338226-D6E2-4EEE-B271-DB4BD096DB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xmlns="" id="{4878FB48-17B3-4A11-8025-DE0945CD4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xmlns="" id="{4150A21C-DD6D-4D3C-9E95-7A3CA263BE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xmlns="" id="{7505BF04-104D-4180-A284-42FCD6B04D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xmlns="" id="{652CD06E-EB43-4697-A9C1-290232C3BAD6}"/>
              </a:ext>
            </a:extLst>
          </p:cNvPr>
          <p:cNvSpPr>
            <a:spLocks noGrp="1"/>
          </p:cNvSpPr>
          <p:nvPr>
            <p:ph type="ctrTitle"/>
          </p:nvPr>
        </p:nvSpPr>
        <p:spPr>
          <a:xfrm>
            <a:off x="1018190" y="924232"/>
            <a:ext cx="8174971" cy="3285866"/>
          </a:xfrm>
        </p:spPr>
        <p:txBody>
          <a:bodyPr>
            <a:normAutofit/>
          </a:bodyPr>
          <a:lstStyle/>
          <a:p>
            <a:pPr algn="l"/>
            <a:r>
              <a:rPr lang="en-US" sz="6200" dirty="0" smtClean="0"/>
              <a:t>E-learning System</a:t>
            </a:r>
            <a:endParaRPr lang="en-US" sz="6200" dirty="0"/>
          </a:p>
        </p:txBody>
      </p:sp>
      <p:sp>
        <p:nvSpPr>
          <p:cNvPr id="3" name="Subtitle 2">
            <a:extLst>
              <a:ext uri="{FF2B5EF4-FFF2-40B4-BE49-F238E27FC236}">
                <a16:creationId xmlns:a16="http://schemas.microsoft.com/office/drawing/2014/main" xmlns="" id="{1FBBDE4E-FFA3-44D5-BA0B-7575E2214B7C}"/>
              </a:ext>
            </a:extLst>
          </p:cNvPr>
          <p:cNvSpPr>
            <a:spLocks noGrp="1"/>
          </p:cNvSpPr>
          <p:nvPr>
            <p:ph type="subTitle" idx="1"/>
          </p:nvPr>
        </p:nvSpPr>
        <p:spPr>
          <a:xfrm>
            <a:off x="1018190" y="4210098"/>
            <a:ext cx="7178070" cy="863348"/>
          </a:xfrm>
        </p:spPr>
        <p:txBody>
          <a:bodyPr>
            <a:normAutofit/>
          </a:bodyPr>
          <a:lstStyle/>
          <a:p>
            <a:pPr algn="l"/>
            <a:r>
              <a:rPr lang="en-US" dirty="0" smtClean="0"/>
              <a:t>By </a:t>
            </a:r>
            <a:r>
              <a:rPr lang="en-US" dirty="0" err="1" smtClean="0"/>
              <a:t>Preeti</a:t>
            </a:r>
            <a:r>
              <a:rPr lang="en-US" dirty="0" smtClean="0"/>
              <a:t> Rachel (17bcs0003) and </a:t>
            </a:r>
            <a:r>
              <a:rPr lang="en-US" dirty="0" err="1" smtClean="0"/>
              <a:t>Yaswanth</a:t>
            </a:r>
            <a:r>
              <a:rPr lang="en-US" smtClean="0"/>
              <a:t>  K (17bcs0001</a:t>
            </a:r>
            <a:r>
              <a:rPr lang="en-US" dirty="0" smtClean="0"/>
              <a:t>)</a:t>
            </a:r>
            <a:endParaRPr lang="en-US" dirty="0"/>
          </a:p>
        </p:txBody>
      </p:sp>
    </p:spTree>
    <p:extLst>
      <p:ext uri="{BB962C8B-B14F-4D97-AF65-F5344CB8AC3E}">
        <p14:creationId xmlns:p14="http://schemas.microsoft.com/office/powerpoint/2010/main" xmlns=""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COMPUTER SCIENCE:</a:t>
            </a:r>
            <a:r>
              <a:rPr lang="en-IN" b="1" dirty="0" smtClean="0"/>
              <a:t> </a:t>
            </a:r>
            <a:r>
              <a:rPr lang="en-IN" dirty="0" smtClean="0"/>
              <a:t>This page contains the logic of the language and he fundamentals required to start programming.</a:t>
            </a:r>
          </a:p>
          <a:p>
            <a:pPr>
              <a:buNone/>
            </a:pPr>
            <a:endParaRPr lang="en-IN" dirty="0" smtClean="0"/>
          </a:p>
        </p:txBody>
      </p:sp>
      <p:pic>
        <p:nvPicPr>
          <p:cNvPr id="4" name="Picture 3"/>
          <p:cNvPicPr/>
          <p:nvPr/>
        </p:nvPicPr>
        <p:blipFill>
          <a:blip r:embed="rId2"/>
          <a:srcRect/>
          <a:stretch>
            <a:fillRect/>
          </a:stretch>
        </p:blipFill>
        <p:spPr bwMode="auto">
          <a:xfrm>
            <a:off x="1767204" y="1112404"/>
            <a:ext cx="9453789" cy="487038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85000" lnSpcReduction="10000"/>
          </a:bodyPr>
          <a:lstStyle/>
          <a:p>
            <a:r>
              <a:rPr lang="en-IN" b="1" u="sng" dirty="0" smtClean="0"/>
              <a:t>PHYSICS: </a:t>
            </a:r>
            <a:r>
              <a:rPr lang="en-IN" dirty="0" smtClean="0"/>
              <a:t>This page provides the syntax required to start coding. The basic syntax that C language follows must be understood </a:t>
            </a:r>
            <a:r>
              <a:rPr lang="en-IN" dirty="0" err="1" smtClean="0"/>
              <a:t>inorder</a:t>
            </a:r>
            <a:r>
              <a:rPr lang="en-IN" dirty="0" smtClean="0"/>
              <a:t> to start coding </a:t>
            </a:r>
            <a:r>
              <a:rPr lang="en-IN" dirty="0" err="1" smtClean="0"/>
              <a:t>effectivel</a:t>
            </a:r>
            <a:endParaRPr lang="en-IN" dirty="0" smtClean="0"/>
          </a:p>
          <a:p>
            <a:pPr>
              <a:buNone/>
            </a:pPr>
            <a:endParaRPr lang="en-IN" dirty="0" smtClean="0"/>
          </a:p>
        </p:txBody>
      </p:sp>
      <p:pic>
        <p:nvPicPr>
          <p:cNvPr id="4" name="Picture 3"/>
          <p:cNvPicPr/>
          <p:nvPr/>
        </p:nvPicPr>
        <p:blipFill>
          <a:blip r:embed="rId2"/>
          <a:srcRect/>
          <a:stretch>
            <a:fillRect/>
          </a:stretch>
        </p:blipFill>
        <p:spPr bwMode="auto">
          <a:xfrm>
            <a:off x="1649638" y="1060153"/>
            <a:ext cx="9715047" cy="50532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85000" lnSpcReduction="10000"/>
          </a:bodyPr>
          <a:lstStyle/>
          <a:p>
            <a:r>
              <a:rPr lang="en-IN" b="1" u="sng" dirty="0" smtClean="0"/>
              <a:t>PHYSICS: </a:t>
            </a:r>
            <a:r>
              <a:rPr lang="en-IN" dirty="0" smtClean="0"/>
              <a:t>This page provides the syntax required to start coding. The basic syntax that C language follows must be understood </a:t>
            </a:r>
            <a:r>
              <a:rPr lang="en-IN" dirty="0" err="1" smtClean="0"/>
              <a:t>inorder</a:t>
            </a:r>
            <a:r>
              <a:rPr lang="en-IN" dirty="0" smtClean="0"/>
              <a:t> to start coding </a:t>
            </a:r>
            <a:r>
              <a:rPr lang="en-IN" dirty="0" err="1" smtClean="0"/>
              <a:t>effectivel</a:t>
            </a:r>
            <a:endParaRPr lang="en-IN" dirty="0" smtClean="0"/>
          </a:p>
          <a:p>
            <a:pPr>
              <a:buNone/>
            </a:pPr>
            <a:endParaRPr lang="en-IN" dirty="0" smtClean="0"/>
          </a:p>
        </p:txBody>
      </p:sp>
      <p:pic>
        <p:nvPicPr>
          <p:cNvPr id="5" name="Picture 4"/>
          <p:cNvPicPr/>
          <p:nvPr/>
        </p:nvPicPr>
        <p:blipFill>
          <a:blip r:embed="rId2"/>
          <a:srcRect/>
          <a:stretch>
            <a:fillRect/>
          </a:stretch>
        </p:blipFill>
        <p:spPr bwMode="auto">
          <a:xfrm>
            <a:off x="1741080" y="1099342"/>
            <a:ext cx="9571354" cy="498794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85000" lnSpcReduction="10000"/>
          </a:bodyPr>
          <a:lstStyle/>
          <a:p>
            <a:r>
              <a:rPr lang="en-IN" b="1" u="sng" dirty="0" smtClean="0"/>
              <a:t>PHYSICS: </a:t>
            </a:r>
            <a:r>
              <a:rPr lang="en-IN" dirty="0" smtClean="0"/>
              <a:t>This page provides the syntax required to start coding. The basic syntax that C language follows must be understood </a:t>
            </a:r>
            <a:r>
              <a:rPr lang="en-IN" dirty="0" err="1" smtClean="0"/>
              <a:t>inorder</a:t>
            </a:r>
            <a:r>
              <a:rPr lang="en-IN" dirty="0" smtClean="0"/>
              <a:t> to start coding </a:t>
            </a:r>
            <a:r>
              <a:rPr lang="en-IN" dirty="0" err="1" smtClean="0"/>
              <a:t>effectivel</a:t>
            </a:r>
            <a:endParaRPr lang="en-IN" dirty="0" smtClean="0"/>
          </a:p>
          <a:p>
            <a:pPr>
              <a:buNone/>
            </a:pPr>
            <a:endParaRPr lang="en-IN" dirty="0" smtClean="0"/>
          </a:p>
        </p:txBody>
      </p:sp>
      <p:pic>
        <p:nvPicPr>
          <p:cNvPr id="4" name="Picture 3"/>
          <p:cNvPicPr/>
          <p:nvPr/>
        </p:nvPicPr>
        <p:blipFill>
          <a:blip r:embed="rId2"/>
          <a:srcRect/>
          <a:stretch>
            <a:fillRect/>
          </a:stretch>
        </p:blipFill>
        <p:spPr bwMode="auto">
          <a:xfrm>
            <a:off x="1728017" y="1007902"/>
            <a:ext cx="9649732" cy="505326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CHEMISTRY: </a:t>
            </a:r>
            <a:r>
              <a:rPr lang="en-IN" dirty="0" smtClean="0"/>
              <a:t>This page provides examples of programs in C language. The programs are fun to do and easy to follow</a:t>
            </a:r>
            <a:r>
              <a:rPr lang="en-IN" b="1" u="sng" dirty="0" smtClean="0"/>
              <a:t> </a:t>
            </a:r>
            <a:endParaRPr lang="en-IN" dirty="0" smtClean="0"/>
          </a:p>
          <a:p>
            <a:pPr>
              <a:buNone/>
            </a:pPr>
            <a:endParaRPr lang="en-IN" dirty="0" smtClean="0"/>
          </a:p>
        </p:txBody>
      </p:sp>
      <p:pic>
        <p:nvPicPr>
          <p:cNvPr id="4" name="Picture 3"/>
          <p:cNvPicPr/>
          <p:nvPr/>
        </p:nvPicPr>
        <p:blipFill>
          <a:blip r:embed="rId2"/>
          <a:srcRect/>
          <a:stretch>
            <a:fillRect/>
          </a:stretch>
        </p:blipFill>
        <p:spPr bwMode="auto">
          <a:xfrm>
            <a:off x="1754142" y="1086279"/>
            <a:ext cx="9427663" cy="50271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CHEMISTRY: </a:t>
            </a:r>
            <a:r>
              <a:rPr lang="en-IN" dirty="0" smtClean="0"/>
              <a:t>This page provides examples of programs in C language. The programs are fun to do and easy to follow</a:t>
            </a:r>
            <a:r>
              <a:rPr lang="en-IN" b="1" u="sng" dirty="0" smtClean="0"/>
              <a:t> </a:t>
            </a:r>
            <a:endParaRPr lang="en-IN" dirty="0" smtClean="0"/>
          </a:p>
          <a:p>
            <a:pPr>
              <a:buNone/>
            </a:pPr>
            <a:endParaRPr lang="en-IN" dirty="0" smtClean="0"/>
          </a:p>
        </p:txBody>
      </p:sp>
      <p:pic>
        <p:nvPicPr>
          <p:cNvPr id="5" name="Picture 4"/>
          <p:cNvPicPr/>
          <p:nvPr/>
        </p:nvPicPr>
        <p:blipFill>
          <a:blip r:embed="rId2"/>
          <a:srcRect/>
          <a:stretch>
            <a:fillRect/>
          </a:stretch>
        </p:blipFill>
        <p:spPr bwMode="auto">
          <a:xfrm>
            <a:off x="1623514" y="1177719"/>
            <a:ext cx="9649732" cy="484425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a:bodyPr>
          <a:lstStyle/>
          <a:p>
            <a:pPr lvl="0">
              <a:buNone/>
            </a:pPr>
            <a:r>
              <a:rPr lang="en-IN" b="1" u="sng" dirty="0" smtClean="0"/>
              <a:t>STUDENTS:  </a:t>
            </a:r>
            <a:r>
              <a:rPr lang="en-IN" dirty="0" smtClean="0"/>
              <a:t>Students registered will be shown here.</a:t>
            </a:r>
          </a:p>
          <a:p>
            <a:pPr>
              <a:buNone/>
            </a:pPr>
            <a:endParaRPr lang="en-IN" dirty="0" smtClean="0"/>
          </a:p>
        </p:txBody>
      </p:sp>
      <p:pic>
        <p:nvPicPr>
          <p:cNvPr id="4" name="Picture 3"/>
          <p:cNvPicPr/>
          <p:nvPr/>
        </p:nvPicPr>
        <p:blipFill>
          <a:blip r:embed="rId2"/>
          <a:srcRect/>
          <a:stretch>
            <a:fillRect/>
          </a:stretch>
        </p:blipFill>
        <p:spPr bwMode="auto">
          <a:xfrm>
            <a:off x="1636576" y="903399"/>
            <a:ext cx="9610544" cy="519695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a:bodyPr>
          <a:lstStyle/>
          <a:p>
            <a:pPr lvl="0">
              <a:buNone/>
            </a:pPr>
            <a:r>
              <a:rPr lang="en-IN" b="1" u="sng" dirty="0" smtClean="0"/>
              <a:t>Login JSP:  </a:t>
            </a:r>
            <a:r>
              <a:rPr lang="en-IN" dirty="0" smtClean="0"/>
              <a:t>Students registered will be shown here.</a:t>
            </a:r>
          </a:p>
          <a:p>
            <a:pPr>
              <a:buNone/>
            </a:pPr>
            <a:endParaRPr lang="en-IN" dirty="0" smtClean="0"/>
          </a:p>
        </p:txBody>
      </p:sp>
      <p:pic>
        <p:nvPicPr>
          <p:cNvPr id="3074" name="Picture 2"/>
          <p:cNvPicPr>
            <a:picLocks noChangeAspect="1" noChangeArrowheads="1"/>
          </p:cNvPicPr>
          <p:nvPr/>
        </p:nvPicPr>
        <p:blipFill>
          <a:blip r:embed="rId2"/>
          <a:srcRect l="6024" t="21786" r="25505" b="13750"/>
          <a:stretch>
            <a:fillRect/>
          </a:stretch>
        </p:blipFill>
        <p:spPr bwMode="auto">
          <a:xfrm>
            <a:off x="2586445" y="809898"/>
            <a:ext cx="8908869" cy="535577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a:bodyPr>
          <a:lstStyle/>
          <a:p>
            <a:pPr lvl="0">
              <a:buNone/>
            </a:pPr>
            <a:r>
              <a:rPr lang="en-IN" b="1" u="sng" dirty="0" err="1" smtClean="0"/>
              <a:t>wamp</a:t>
            </a:r>
            <a:r>
              <a:rPr lang="en-IN" b="1" u="sng" dirty="0" smtClean="0"/>
              <a:t>:  </a:t>
            </a:r>
            <a:r>
              <a:rPr lang="en-IN" dirty="0" smtClean="0"/>
              <a:t>Students registered will be shown here.</a:t>
            </a:r>
          </a:p>
          <a:p>
            <a:pPr>
              <a:buNone/>
            </a:pPr>
            <a:endParaRPr lang="en-IN" dirty="0" smtClean="0"/>
          </a:p>
        </p:txBody>
      </p:sp>
      <p:pic>
        <p:nvPicPr>
          <p:cNvPr id="1026" name="Picture 2"/>
          <p:cNvPicPr>
            <a:picLocks noChangeAspect="1" noChangeArrowheads="1"/>
          </p:cNvPicPr>
          <p:nvPr/>
        </p:nvPicPr>
        <p:blipFill>
          <a:blip r:embed="rId2"/>
          <a:srcRect l="8032" t="18571" r="24802" b="6250"/>
          <a:stretch>
            <a:fillRect/>
          </a:stretch>
        </p:blipFill>
        <p:spPr bwMode="auto">
          <a:xfrm>
            <a:off x="2612572" y="940526"/>
            <a:ext cx="8739051" cy="54994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a:bodyPr>
          <a:lstStyle/>
          <a:p>
            <a:pPr lvl="0">
              <a:buNone/>
            </a:pPr>
            <a:r>
              <a:rPr lang="en-IN" b="1" u="sng" dirty="0" err="1" smtClean="0"/>
              <a:t>wamp</a:t>
            </a:r>
            <a:r>
              <a:rPr lang="en-IN" b="1" u="sng" dirty="0" smtClean="0"/>
              <a:t>:  </a:t>
            </a:r>
            <a:r>
              <a:rPr lang="en-IN" dirty="0" smtClean="0"/>
              <a:t>Students registered will be shown here.</a:t>
            </a:r>
          </a:p>
          <a:p>
            <a:pPr>
              <a:buNone/>
            </a:pPr>
            <a:endParaRPr lang="en-IN" dirty="0" smtClean="0"/>
          </a:p>
        </p:txBody>
      </p:sp>
      <p:pic>
        <p:nvPicPr>
          <p:cNvPr id="2050" name="Picture 2"/>
          <p:cNvPicPr>
            <a:picLocks noChangeAspect="1" noChangeArrowheads="1"/>
          </p:cNvPicPr>
          <p:nvPr/>
        </p:nvPicPr>
        <p:blipFill>
          <a:blip r:embed="rId2"/>
          <a:srcRect l="5723" t="16250" r="20184" b="17679"/>
          <a:stretch>
            <a:fillRect/>
          </a:stretch>
        </p:blipFill>
        <p:spPr bwMode="auto">
          <a:xfrm>
            <a:off x="1907177" y="1188720"/>
            <a:ext cx="9640388" cy="483325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xmlns=""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xmlns=""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xmlns=""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xmlns=""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xmlns=""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xmlns=""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xmlns=""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xmlns=""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smtClean="0"/>
              <a:t>E learning System ( VES)</a:t>
            </a:r>
            <a:endParaRPr lang="en-US" dirty="0"/>
          </a:p>
        </p:txBody>
      </p:sp>
      <p:sp>
        <p:nvSpPr>
          <p:cNvPr id="3" name="Content Placeholder 2">
            <a:extLst>
              <a:ext uri="{FF2B5EF4-FFF2-40B4-BE49-F238E27FC236}">
                <a16:creationId xmlns:a16="http://schemas.microsoft.com/office/drawing/2014/main" xmlns="" id="{60DFF4FA-F598-4962-B6AB-31A8BE724E52}"/>
              </a:ext>
            </a:extLst>
          </p:cNvPr>
          <p:cNvSpPr>
            <a:spLocks noGrp="1"/>
          </p:cNvSpPr>
          <p:nvPr>
            <p:ph idx="1"/>
          </p:nvPr>
        </p:nvSpPr>
        <p:spPr>
          <a:xfrm>
            <a:off x="1018190" y="2666999"/>
            <a:ext cx="7243603" cy="2719193"/>
          </a:xfrm>
        </p:spPr>
        <p:txBody>
          <a:bodyPr anchor="t">
            <a:normAutofit/>
          </a:bodyPr>
          <a:lstStyle/>
          <a:p>
            <a:r>
              <a:rPr lang="en-IN" sz="1800" dirty="0" smtClean="0"/>
              <a:t>In the early days of e-learning, some people were concerned that bringing computers into the classroom would remove the human element that many learners benefit from. But technology has developed, and smart phones and tablets are now widely embraced in both the classroom and office. We also use a wealth of interactive designs that ensure distance learning is both an engaging and valuable lesson delivery medium</a:t>
            </a:r>
            <a:endParaRPr lang="en-US" sz="1800" dirty="0"/>
          </a:p>
        </p:txBody>
      </p:sp>
    </p:spTree>
    <p:extLst>
      <p:ext uri="{BB962C8B-B14F-4D97-AF65-F5344CB8AC3E}">
        <p14:creationId xmlns:p14="http://schemas.microsoft.com/office/powerpoint/2010/main" xmlns="" val="9906845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99CAC3B1-4879-424D-8F15-206277196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22">
            <a:extLst>
              <a:ext uri="{FF2B5EF4-FFF2-40B4-BE49-F238E27FC236}">
                <a16:creationId xmlns:a16="http://schemas.microsoft.com/office/drawing/2014/main" xmlns="" id="{4B8492CB-DFBA-4A82-9778-F21493DA36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xmlns="" id="{E34CC1C8-EBDD-4AEA-83E6-B27575B62E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xmlns="" id="{D6B38644-B85D-4211-9526-5B4C2A662B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xmlns="" id="{8A8B2820-6B8F-4C19-BFC5-D28EE44E54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xmlns="" id="{773528ED-4D37-4A77-A8CA-86B6221C5E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xmlns="" id="{8A58A902-E944-4399-9A93-A91A6A82B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xmlns="" id="{4EDB1155-2E8E-4FB8-AD42-101FE43832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xmlns="" id="{C7492CCE-C435-464E-A19A-D4C606FDBE3D}"/>
              </a:ext>
            </a:extLst>
          </p:cNvPr>
          <p:cNvSpPr>
            <a:spLocks noGrp="1"/>
          </p:cNvSpPr>
          <p:nvPr>
            <p:ph type="title"/>
          </p:nvPr>
        </p:nvSpPr>
        <p:spPr>
          <a:xfrm>
            <a:off x="1018191" y="2318657"/>
            <a:ext cx="7411825" cy="1752599"/>
          </a:xfrm>
        </p:spPr>
        <p:txBody>
          <a:bodyPr>
            <a:normAutofit/>
          </a:bodyPr>
          <a:lstStyle/>
          <a:p>
            <a:pPr algn="l"/>
            <a:r>
              <a:rPr lang="en-US" dirty="0" smtClean="0"/>
              <a:t>THANK YOU.</a:t>
            </a:r>
            <a:endParaRPr lang="en-US" dirty="0"/>
          </a:p>
        </p:txBody>
      </p:sp>
    </p:spTree>
    <p:extLst>
      <p:ext uri="{BB962C8B-B14F-4D97-AF65-F5344CB8AC3E}">
        <p14:creationId xmlns:p14="http://schemas.microsoft.com/office/powerpoint/2010/main" xmlns=""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a:t>
            </a:r>
          </a:p>
          <a:p>
            <a:pPr lvl="0"/>
            <a:r>
              <a:rPr lang="en-IN" b="1" dirty="0" smtClean="0"/>
              <a:t>HOME</a:t>
            </a:r>
            <a:endParaRPr lang="en-IN" dirty="0" smtClean="0"/>
          </a:p>
          <a:p>
            <a:pPr lvl="0"/>
            <a:r>
              <a:rPr lang="en-IN" b="1" dirty="0" smtClean="0"/>
              <a:t>LOGIN</a:t>
            </a:r>
            <a:endParaRPr lang="en-IN" dirty="0" smtClean="0"/>
          </a:p>
          <a:p>
            <a:pPr lvl="0"/>
            <a:r>
              <a:rPr lang="en-IN" b="1" dirty="0" smtClean="0"/>
              <a:t>COMPUTER SCIENCE</a:t>
            </a:r>
            <a:endParaRPr lang="en-IN" dirty="0" smtClean="0"/>
          </a:p>
          <a:p>
            <a:pPr lvl="0"/>
            <a:r>
              <a:rPr lang="en-IN" b="1" dirty="0" smtClean="0"/>
              <a:t>PHYSICS</a:t>
            </a:r>
            <a:endParaRPr lang="en-IN" dirty="0" smtClean="0"/>
          </a:p>
          <a:p>
            <a:pPr lvl="0"/>
            <a:r>
              <a:rPr lang="en-IN" b="1" dirty="0" smtClean="0"/>
              <a:t>CHEMISTRY</a:t>
            </a:r>
            <a:endParaRPr lang="en-IN" dirty="0" smtClean="0"/>
          </a:p>
          <a:p>
            <a:pPr lvl="0"/>
            <a:r>
              <a:rPr lang="en-IN" b="1" dirty="0" smtClean="0"/>
              <a:t>STUDENTS</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737" y="0"/>
            <a:ext cx="10018713" cy="1752599"/>
          </a:xfrm>
        </p:spPr>
        <p:txBody>
          <a:bodyPr/>
          <a:lstStyle/>
          <a:p>
            <a:r>
              <a:rPr lang="en-IN" b="1" u="sng" dirty="0" smtClean="0"/>
              <a:t>MODULE DESCRIPTION:</a:t>
            </a:r>
            <a:r>
              <a:rPr lang="en-IN" dirty="0" smtClean="0"/>
              <a:t/>
            </a:r>
            <a:br>
              <a:rPr lang="en-IN" dirty="0" smtClean="0"/>
            </a:br>
            <a:endParaRPr lang="en-IN" dirty="0"/>
          </a:p>
        </p:txBody>
      </p:sp>
      <p:sp>
        <p:nvSpPr>
          <p:cNvPr id="3" name="Content Placeholder 2"/>
          <p:cNvSpPr>
            <a:spLocks noGrp="1"/>
          </p:cNvSpPr>
          <p:nvPr>
            <p:ph idx="1"/>
          </p:nvPr>
        </p:nvSpPr>
        <p:spPr>
          <a:xfrm>
            <a:off x="1576907" y="1192192"/>
            <a:ext cx="7810161" cy="821803"/>
          </a:xfrm>
        </p:spPr>
        <p:txBody>
          <a:bodyPr>
            <a:normAutofit fontScale="92500" lnSpcReduction="10000"/>
          </a:bodyPr>
          <a:lstStyle/>
          <a:p>
            <a:pPr lvl="0">
              <a:buNone/>
            </a:pPr>
            <a:r>
              <a:rPr lang="en-IN" b="1" u="sng" dirty="0" smtClean="0"/>
              <a:t>LOGIN</a:t>
            </a:r>
            <a:r>
              <a:rPr lang="en-IN" b="1" dirty="0" smtClean="0"/>
              <a:t>:  </a:t>
            </a:r>
            <a:r>
              <a:rPr lang="en-IN" dirty="0" smtClean="0"/>
              <a:t>Students can login or sign up using their register no and password</a:t>
            </a:r>
            <a:r>
              <a:rPr lang="en-IN" b="1" dirty="0" smtClean="0"/>
              <a:t>. </a:t>
            </a:r>
            <a:endParaRPr lang="en-IN" dirty="0" smtClean="0"/>
          </a:p>
          <a:p>
            <a:endParaRPr lang="en-IN" dirty="0"/>
          </a:p>
        </p:txBody>
      </p:sp>
      <p:pic>
        <p:nvPicPr>
          <p:cNvPr id="4" name="Picture 3"/>
          <p:cNvPicPr/>
          <p:nvPr/>
        </p:nvPicPr>
        <p:blipFill>
          <a:blip r:embed="rId2"/>
          <a:srcRect/>
          <a:stretch>
            <a:fillRect/>
          </a:stretch>
        </p:blipFill>
        <p:spPr bwMode="auto">
          <a:xfrm>
            <a:off x="3230244" y="1554480"/>
            <a:ext cx="8069127" cy="495082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77500" lnSpcReduction="20000"/>
          </a:bodyPr>
          <a:lstStyle/>
          <a:p>
            <a:r>
              <a:rPr lang="en-IN" b="1" u="sng" dirty="0" smtClean="0"/>
              <a:t>HOME</a:t>
            </a:r>
            <a:r>
              <a:rPr lang="en-IN" b="1" dirty="0" smtClean="0"/>
              <a:t>:  </a:t>
            </a:r>
            <a:r>
              <a:rPr lang="en-IN" dirty="0" smtClean="0"/>
              <a:t>There is a login page where students can signup or login to the website.</a:t>
            </a:r>
            <a:r>
              <a:rPr lang="en-IN" b="1" dirty="0" smtClean="0"/>
              <a:t> </a:t>
            </a:r>
            <a:r>
              <a:rPr lang="en-IN" dirty="0" smtClean="0"/>
              <a:t>the home page describes the importance of the C language and also provides the advantages of learning the language</a:t>
            </a:r>
            <a:endParaRPr lang="en-IN" dirty="0"/>
          </a:p>
        </p:txBody>
      </p:sp>
      <p:pic>
        <p:nvPicPr>
          <p:cNvPr id="5" name="Picture 4"/>
          <p:cNvPicPr/>
          <p:nvPr/>
        </p:nvPicPr>
        <p:blipFill>
          <a:blip r:embed="rId2"/>
          <a:srcRect/>
          <a:stretch>
            <a:fillRect/>
          </a:stretch>
        </p:blipFill>
        <p:spPr bwMode="auto">
          <a:xfrm>
            <a:off x="1858645" y="1282222"/>
            <a:ext cx="9035778" cy="492263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77500" lnSpcReduction="20000"/>
          </a:bodyPr>
          <a:lstStyle/>
          <a:p>
            <a:r>
              <a:rPr lang="en-IN" b="1" u="sng" dirty="0" smtClean="0"/>
              <a:t>HOME</a:t>
            </a:r>
            <a:r>
              <a:rPr lang="en-IN" b="1" dirty="0" smtClean="0"/>
              <a:t>:  </a:t>
            </a:r>
            <a:r>
              <a:rPr lang="en-IN" dirty="0" smtClean="0"/>
              <a:t>There is a login page where students can signup or login to the website.</a:t>
            </a:r>
            <a:r>
              <a:rPr lang="en-IN" b="1" dirty="0" smtClean="0"/>
              <a:t> </a:t>
            </a:r>
            <a:r>
              <a:rPr lang="en-IN" dirty="0" smtClean="0"/>
              <a:t>the home page describes the importance of the C language and also provides the advantages of learning the language</a:t>
            </a:r>
            <a:endParaRPr lang="en-IN" dirty="0"/>
          </a:p>
        </p:txBody>
      </p:sp>
      <p:pic>
        <p:nvPicPr>
          <p:cNvPr id="4" name="Picture 3"/>
          <p:cNvPicPr/>
          <p:nvPr/>
        </p:nvPicPr>
        <p:blipFill>
          <a:blip r:embed="rId2"/>
          <a:srcRect/>
          <a:stretch>
            <a:fillRect/>
          </a:stretch>
        </p:blipFill>
        <p:spPr bwMode="auto">
          <a:xfrm>
            <a:off x="1662701" y="1256096"/>
            <a:ext cx="9506041" cy="509245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77500" lnSpcReduction="20000"/>
          </a:bodyPr>
          <a:lstStyle/>
          <a:p>
            <a:r>
              <a:rPr lang="en-IN" b="1" u="sng" dirty="0" smtClean="0"/>
              <a:t>HOME</a:t>
            </a:r>
            <a:r>
              <a:rPr lang="en-IN" b="1" dirty="0" smtClean="0"/>
              <a:t>:  </a:t>
            </a:r>
            <a:r>
              <a:rPr lang="en-IN" dirty="0" smtClean="0"/>
              <a:t>There is a login page where students can signup or login to the website.</a:t>
            </a:r>
            <a:r>
              <a:rPr lang="en-IN" b="1" dirty="0" smtClean="0"/>
              <a:t> </a:t>
            </a:r>
            <a:r>
              <a:rPr lang="en-IN" dirty="0" smtClean="0"/>
              <a:t>the home page describes the importance of the C language and also provides the advantages of learning the language</a:t>
            </a:r>
            <a:endParaRPr lang="en-IN" dirty="0"/>
          </a:p>
        </p:txBody>
      </p:sp>
      <p:pic>
        <p:nvPicPr>
          <p:cNvPr id="5" name="Picture 4"/>
          <p:cNvPicPr/>
          <p:nvPr/>
        </p:nvPicPr>
        <p:blipFill>
          <a:blip r:embed="rId2"/>
          <a:srcRect/>
          <a:stretch>
            <a:fillRect/>
          </a:stretch>
        </p:blipFill>
        <p:spPr bwMode="auto">
          <a:xfrm>
            <a:off x="1649638" y="1282222"/>
            <a:ext cx="9506041" cy="479200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COMPUTER SCIENCE:</a:t>
            </a:r>
            <a:r>
              <a:rPr lang="en-IN" b="1" dirty="0" smtClean="0"/>
              <a:t> </a:t>
            </a:r>
            <a:r>
              <a:rPr lang="en-IN" dirty="0" smtClean="0"/>
              <a:t>This page contains the logic of the language and he fundamentals required to start programming.</a:t>
            </a:r>
          </a:p>
          <a:p>
            <a:pPr>
              <a:buNone/>
            </a:pPr>
            <a:endParaRPr lang="en-IN" dirty="0" smtClean="0"/>
          </a:p>
        </p:txBody>
      </p:sp>
      <p:pic>
        <p:nvPicPr>
          <p:cNvPr id="4" name="Picture 3"/>
          <p:cNvPicPr/>
          <p:nvPr/>
        </p:nvPicPr>
        <p:blipFill>
          <a:blip r:embed="rId2"/>
          <a:srcRect/>
          <a:stretch>
            <a:fillRect/>
          </a:stretch>
        </p:blipFill>
        <p:spPr bwMode="auto">
          <a:xfrm>
            <a:off x="1675765" y="1047090"/>
            <a:ext cx="9675858" cy="50140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2222" y="460672"/>
            <a:ext cx="9356704" cy="821803"/>
          </a:xfrm>
        </p:spPr>
        <p:txBody>
          <a:bodyPr>
            <a:normAutofit fontScale="92500" lnSpcReduction="10000"/>
          </a:bodyPr>
          <a:lstStyle/>
          <a:p>
            <a:pPr lvl="0"/>
            <a:r>
              <a:rPr lang="en-IN" b="1" u="sng" dirty="0" smtClean="0"/>
              <a:t>COMPUTER SCIENCE:</a:t>
            </a:r>
            <a:r>
              <a:rPr lang="en-IN" b="1" dirty="0" smtClean="0"/>
              <a:t> </a:t>
            </a:r>
            <a:r>
              <a:rPr lang="en-IN" dirty="0" smtClean="0"/>
              <a:t>This page contains the logic of the language and he fundamentals required to start programming.</a:t>
            </a:r>
          </a:p>
          <a:p>
            <a:pPr>
              <a:buNone/>
            </a:pPr>
            <a:endParaRPr lang="en-IN" dirty="0" smtClean="0"/>
          </a:p>
        </p:txBody>
      </p:sp>
      <p:pic>
        <p:nvPicPr>
          <p:cNvPr id="5" name="Picture 4"/>
          <p:cNvPicPr/>
          <p:nvPr/>
        </p:nvPicPr>
        <p:blipFill>
          <a:blip r:embed="rId2"/>
          <a:srcRect/>
          <a:stretch>
            <a:fillRect/>
          </a:stretch>
        </p:blipFill>
        <p:spPr bwMode="auto">
          <a:xfrm>
            <a:off x="1741078" y="1034027"/>
            <a:ext cx="9715047" cy="513164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22644756">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tf22644756</Template>
  <TotalTime>0</TotalTime>
  <Words>440</Words>
  <Application>Microsoft Office PowerPoint</Application>
  <PresentationFormat>Custom</PresentationFormat>
  <Paragraphs>30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tf22644756</vt:lpstr>
      <vt:lpstr>E-learning System</vt:lpstr>
      <vt:lpstr>E learning System ( VES)</vt:lpstr>
      <vt:lpstr>MODULES:</vt:lpstr>
      <vt:lpstr>MODULE DESCRIPTION: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2020-02-24T09:56:53Z</dcterms:created>
  <dcterms:modified xsi:type="dcterms:W3CDTF">2020-05-23T07:53:48Z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