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75" r:id="rId16"/>
    <p:sldId id="276" r:id="rId17"/>
    <p:sldId id="273" r:id="rId18"/>
    <p:sldId id="272" r:id="rId19"/>
    <p:sldId id="274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4" units="cm"/>
          <inkml:channel name="Y" type="integer" max="1769" units="cm"/>
        </inkml:traceFormat>
        <inkml:channelProperties>
          <inkml:channelProperty channel="X" name="resolution" value="100.9044" units="1/cm"/>
          <inkml:channelProperty channel="Y" name="resolution" value="101.60827" units="1/cm"/>
        </inkml:channelProperties>
      </inkml:inkSource>
      <inkml:timestamp xml:id="ts0" timeString="2017-05-11T05:52:41.42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EDB1E80-324B-4875-A303-34E8FD8920E9}" emma:medium="tactile" emma:mode="ink">
          <msink:context xmlns:msink="http://schemas.microsoft.com/ink/2010/main" type="writingRegion" rotatedBoundingBox="1615,6590 2623,6590 2623,8977 1615,8977"/>
        </emma:interpretation>
      </emma:emma>
    </inkml:annotationXML>
    <inkml:traceGroup>
      <inkml:annotationXML>
        <emma:emma xmlns:emma="http://www.w3.org/2003/04/emma" version="1.0">
          <emma:interpretation id="{7100D21D-143E-4B4E-99DE-D86B5740A4CC}" emma:medium="tactile" emma:mode="ink">
            <msink:context xmlns:msink="http://schemas.microsoft.com/ink/2010/main" type="paragraph" rotatedBoundingBox="1615,6590 2623,6590 2623,8977 1615,8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BF23DC-9A3D-4E63-8C50-39E4D9AE4E3F}" emma:medium="tactile" emma:mode="ink">
              <msink:context xmlns:msink="http://schemas.microsoft.com/ink/2010/main" type="line" rotatedBoundingBox="1615,6590 2623,6590 2623,8977 1615,8977"/>
            </emma:interpretation>
          </emma:emma>
        </inkml:annotationXML>
        <inkml:traceGroup>
          <inkml:annotationXML>
            <emma:emma xmlns:emma="http://www.w3.org/2003/04/emma" version="1.0">
              <emma:interpretation id="{E2B70470-AD03-4116-BEA5-5B0EAFD9BB1C}" emma:medium="tactile" emma:mode="ink">
                <msink:context xmlns:msink="http://schemas.microsoft.com/ink/2010/main" type="inkWord" rotatedBoundingBox="1615,8962 1630,8962 1630,8977 1615,8977"/>
              </emma:interpretation>
            </emma:emma>
          </inkml:annotationXML>
          <inkml:trace contextRef="#ctx0" brushRef="#br0">0 0,'0'0,"0"0,0 0,0 0,0 0,0 0,0 0,0 0,0 0,0 0,0 0,0 0,0 0,0 0,0 0</inkml:trace>
        </inkml:traceGroup>
        <inkml:traceGroup>
          <inkml:annotationXML>
            <emma:emma xmlns:emma="http://www.w3.org/2003/04/emma" version="1.0">
              <emma:interpretation id="{94672194-9C9A-4CA4-B149-B8EA26D49641}" emma:medium="tactile" emma:mode="ink">
                <msink:context xmlns:msink="http://schemas.microsoft.com/ink/2010/main" type="inkWord" rotatedBoundingBox="2608,6590 2623,6590 2623,6605 2608,6605"/>
              </emma:interpretation>
            </emma:emma>
          </inkml:annotationXML>
          <inkml:trace contextRef="#ctx0" brushRef="#br0" timeOffset="640.6255">993-2372,'0'0,"0"0,0 0,0 0,0 0,0 0,0 0,0 0,0 0,0 0,0 0,0 0,0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3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4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3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53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8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D5B8-8059-41EA-BDD2-8C98851EE829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FCCC-FF63-416D-9E01-55B89E49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3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84784"/>
            <a:ext cx="88204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ADMINISTRATIVE </a:t>
            </a:r>
          </a:p>
          <a:p>
            <a:pPr algn="ctr"/>
            <a:r>
              <a:rPr lang="en-IN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</a:t>
            </a:r>
            <a:r>
              <a:rPr lang="en-I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</a:t>
            </a:r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SERVICES	</a:t>
            </a:r>
            <a:endParaRPr lang="en-IN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0612" y="4089846"/>
            <a:ext cx="305147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WEBPAGE</a:t>
            </a:r>
            <a:endParaRPr lang="en-IN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51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akeshS\Pictures\Screenshots\Screenshot (26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188640"/>
            <a:ext cx="4568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ADD LOCATION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23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many applications which are incompletely filled.</a:t>
            </a:r>
          </a:p>
          <a:p>
            <a:r>
              <a:rPr lang="en-IN" dirty="0" smtClean="0"/>
              <a:t>There are many applications whose payment  is pending which results in them being stored under the pending list col.</a:t>
            </a:r>
          </a:p>
          <a:p>
            <a:r>
              <a:rPr lang="en-IN" dirty="0" smtClean="0"/>
              <a:t>These help in categorizing the applications for faster service.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1265" y="260648"/>
            <a:ext cx="83812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 OF PENDING APPLICATIONS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1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akeshS\Pictures\Screenshots\Screenshot (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25252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2525" y="77723"/>
            <a:ext cx="83812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 OF PENDING APPLICATIONS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52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the payment is successfully completed the application is processed to the received application</a:t>
            </a:r>
          </a:p>
          <a:p>
            <a:r>
              <a:rPr lang="en-IN" dirty="0" smtClean="0"/>
              <a:t>In the received application a payment id is kept which is generated when there is a transaction.</a:t>
            </a:r>
          </a:p>
          <a:p>
            <a:r>
              <a:rPr lang="en-IN" dirty="0" smtClean="0"/>
              <a:t>This transaction id helps in the tracking of the payment.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404664"/>
            <a:ext cx="6952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Received application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17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akeshS\Pictures\Screenshots\Screenshot (2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99" y="-13498"/>
            <a:ext cx="9171499" cy="68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 Arrow 2"/>
          <p:cNvSpPr/>
          <p:nvPr/>
        </p:nvSpPr>
        <p:spPr>
          <a:xfrm>
            <a:off x="2617556" y="3422251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9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VIEW THE APLICATION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1028" name="Picture 4" descr="C:\Users\RakeshS\Pictures\Screenshots\Screenshot (31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" y="1556792"/>
            <a:ext cx="896537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5220072" y="5667106"/>
            <a:ext cx="165618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2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keshS\Pictures\Screenshots\Screenshot (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" y="1268760"/>
            <a:ext cx="9168848" cy="56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6245" y="260648"/>
            <a:ext cx="81315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CHANGE THE STATUS OF THE PASS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74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baseline="30000" dirty="0" smtClean="0">
                <a:solidFill>
                  <a:srgbClr val="FF0000"/>
                </a:solidFill>
              </a:rPr>
              <a:t>ST</a:t>
            </a:r>
            <a:r>
              <a:rPr lang="en-IN" dirty="0" smtClean="0">
                <a:solidFill>
                  <a:srgbClr val="FF0000"/>
                </a:solidFill>
              </a:rPr>
              <a:t> LEVEL APPROVED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the admin has verified the initial details.</a:t>
            </a:r>
          </a:p>
          <a:p>
            <a:r>
              <a:rPr lang="en-IN" dirty="0" smtClean="0"/>
              <a:t>All the documents are also verified with the information provided in the application form.</a:t>
            </a:r>
          </a:p>
          <a:p>
            <a:r>
              <a:rPr lang="en-IN" dirty="0" smtClean="0"/>
              <a:t>The admin proceeds the application to be verified so that the user can book the vehicle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98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RakeshS\Pictures\Screenshots\Screenshot (2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196752"/>
            <a:ext cx="9144001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2977" y="0"/>
            <a:ext cx="8229600" cy="1143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baseline="30000" dirty="0" smtClean="0">
                <a:solidFill>
                  <a:srgbClr val="FF0000"/>
                </a:solidFill>
              </a:rPr>
              <a:t>ST</a:t>
            </a:r>
            <a:r>
              <a:rPr lang="en-IN" dirty="0" smtClean="0">
                <a:solidFill>
                  <a:srgbClr val="FF0000"/>
                </a:solidFill>
              </a:rPr>
              <a:t> LEVEL APPROVED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7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PASS GENERATION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user books vehicle after the 1</a:t>
            </a:r>
            <a:r>
              <a:rPr lang="en-IN" baseline="30000" dirty="0" smtClean="0"/>
              <a:t>st</a:t>
            </a:r>
            <a:r>
              <a:rPr lang="en-IN" dirty="0" smtClean="0"/>
              <a:t> Level is approved.</a:t>
            </a:r>
          </a:p>
          <a:p>
            <a:r>
              <a:rPr lang="en-IN" dirty="0" smtClean="0"/>
              <a:t>After the verification of the vehicle and driver the pass is finally generated for the user.</a:t>
            </a:r>
          </a:p>
          <a:p>
            <a:r>
              <a:rPr lang="en-IN" dirty="0" smtClean="0"/>
              <a:t>All the details are verified and the user can now receive the pass.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7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Administrator needs to have a id and password to login to the database.</a:t>
            </a:r>
          </a:p>
          <a:p>
            <a:r>
              <a:rPr lang="en-IN" dirty="0" smtClean="0"/>
              <a:t>The administrator will verify all the documents before issuing the pass.</a:t>
            </a:r>
          </a:p>
          <a:p>
            <a:r>
              <a:rPr lang="en-IN" dirty="0" smtClean="0"/>
              <a:t>The administrator is solely responsible for the document verification and the pass generation.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5856" y="476672"/>
            <a:ext cx="2015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LOGIN	</a:t>
            </a:r>
            <a:endParaRPr lang="en-IN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18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akeshS\Pictures\Screenshots\Screenshot (3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0025" y="9559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>
                <a:solidFill>
                  <a:srgbClr val="FF0000"/>
                </a:solidFill>
              </a:rPr>
              <a:t>PASS GENERATION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RakeshS\Pictures\Screenshots\Screenshot (2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0686"/>
            <a:ext cx="9227397" cy="688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7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41" y="2492896"/>
            <a:ext cx="6059016" cy="16847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MANAGE LOCATION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dirty="0" smtClean="0"/>
              <a:t>View and Add Visiting Location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dirty="0" smtClean="0"/>
              <a:t>View and Add Gate To Location</a:t>
            </a:r>
          </a:p>
          <a:p>
            <a:pPr marL="1828800" lvl="4" indent="0">
              <a:buNone/>
            </a:pPr>
            <a:endParaRPr lang="en-IN" dirty="0"/>
          </a:p>
          <a:p>
            <a:pPr marL="1828800" lvl="4" indent="0"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88819" y="404664"/>
            <a:ext cx="43139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INTERFACE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(DASHBOARD)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919" y="4437112"/>
            <a:ext cx="6059016" cy="1684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APPLICATION FOR PASS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dirty="0" smtClean="0"/>
              <a:t>Pending Application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dirty="0" smtClean="0"/>
              <a:t>Received Application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Level Approved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dirty="0" smtClean="0"/>
              <a:t>Generate Pass</a:t>
            </a:r>
          </a:p>
          <a:p>
            <a:pPr marL="1828800" lvl="4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1828800" lvl="4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9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keshS\Pictures\Screenshots\Screenshot (2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40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8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akeshS\Pictures\Screenshots\Screenshot (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8" y="0"/>
            <a:ext cx="9144000" cy="68950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81575" y="2372662"/>
              <a:ext cx="357840" cy="85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695" y="2360782"/>
                <a:ext cx="381600" cy="878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/>
          <p:cNvSpPr/>
          <p:nvPr/>
        </p:nvSpPr>
        <p:spPr>
          <a:xfrm>
            <a:off x="-418791" y="1803261"/>
            <a:ext cx="1944216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akeshS\Pictures\Screenshots\Screenshot (2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-180528" y="2060848"/>
            <a:ext cx="1944216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Here the admin can allocate the locations available for visits during a particular time.</a:t>
            </a:r>
          </a:p>
          <a:p>
            <a:r>
              <a:rPr lang="en-IN" dirty="0" smtClean="0"/>
              <a:t>Admin can add Locations and provide the fees required.</a:t>
            </a:r>
          </a:p>
          <a:p>
            <a:r>
              <a:rPr lang="en-IN" dirty="0" smtClean="0"/>
              <a:t>Admin has the right to activate or deactivate any visiting location.</a:t>
            </a:r>
          </a:p>
          <a:p>
            <a:r>
              <a:rPr lang="en-IN" dirty="0" smtClean="0"/>
              <a:t>The rescheduled charges are also fixed over here.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1" y="6476"/>
            <a:ext cx="88011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View </a:t>
            </a:r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</a:t>
            </a:r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ADD Location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keshS\Pictures\Screenshots\Screenshot (2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92" y="1340768"/>
            <a:ext cx="9175692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1705" y="260648"/>
            <a:ext cx="626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Visiting places list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30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324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 THE APLICATION</vt:lpstr>
      <vt:lpstr>PowerPoint Presentation</vt:lpstr>
      <vt:lpstr>1ST LEVEL APPROVED</vt:lpstr>
      <vt:lpstr>PowerPoint Presentation</vt:lpstr>
      <vt:lpstr>PASS GENERATION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RakeshS</dc:creator>
  <cp:lastModifiedBy>RakeshS</cp:lastModifiedBy>
  <cp:revision>5</cp:revision>
  <dcterms:created xsi:type="dcterms:W3CDTF">2017-05-11T05:38:34Z</dcterms:created>
  <dcterms:modified xsi:type="dcterms:W3CDTF">2017-05-11T06:27:10Z</dcterms:modified>
</cp:coreProperties>
</file>