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slide" Target="../slides/slide13.xml"/><Relationship Id="rId1" Type="http://schemas.openxmlformats.org/officeDocument/2006/relationships/slide" Target="../slides/slide26.xml"/><Relationship Id="rId5" Type="http://schemas.openxmlformats.org/officeDocument/2006/relationships/slide" Target="../slides/slide18.xml"/><Relationship Id="rId4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0294F-E05C-4753-81DE-DB5F521FBE9F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C8240089-3BE8-464D-8527-7808CD6E66A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 dirty="0">
            <a:solidFill>
              <a:srgbClr val="0070C0"/>
            </a:solidFill>
          </a:endParaRPr>
        </a:p>
      </dgm:t>
    </dgm:pt>
    <dgm:pt modelId="{05532C5F-9BDA-46F9-B01B-B34F4B67606C}" type="parTrans" cxnId="{E3F1BB38-41F6-4C21-BEC2-4E58ACA44CD3}">
      <dgm:prSet/>
      <dgm:spPr/>
      <dgm:t>
        <a:bodyPr/>
        <a:lstStyle/>
        <a:p>
          <a:endParaRPr lang="en-IN"/>
        </a:p>
      </dgm:t>
    </dgm:pt>
    <dgm:pt modelId="{C8BE698F-220F-43A9-9138-9A5B634FBD73}" type="sibTrans" cxnId="{E3F1BB38-41F6-4C21-BEC2-4E58ACA44CD3}">
      <dgm:prSet/>
      <dgm:spPr/>
      <dgm:t>
        <a:bodyPr/>
        <a:lstStyle/>
        <a:p>
          <a:endParaRPr lang="en-IN"/>
        </a:p>
      </dgm:t>
    </dgm:pt>
    <dgm:pt modelId="{00A53600-9C58-4043-8BCD-055B6825132B}">
      <dgm:prSet phldrT="[Text]"/>
      <dgm:spPr/>
      <dgm:t>
        <a:bodyPr/>
        <a:lstStyle/>
        <a:p>
          <a:r>
            <a:rPr lang="en-IN" dirty="0" smtClean="0"/>
            <a:t>Submit Application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293BDF8-B1FB-4476-9440-24D15B10B6B0}" type="parTrans" cxnId="{E03AC6C9-5A6E-4E5C-A01F-F9D33B6789E8}">
      <dgm:prSet/>
      <dgm:spPr/>
      <dgm:t>
        <a:bodyPr/>
        <a:lstStyle/>
        <a:p>
          <a:endParaRPr lang="en-IN"/>
        </a:p>
      </dgm:t>
    </dgm:pt>
    <dgm:pt modelId="{0FFB8686-F7FE-4302-8F01-BE2A97CADE89}" type="sibTrans" cxnId="{E03AC6C9-5A6E-4E5C-A01F-F9D33B6789E8}">
      <dgm:prSet/>
      <dgm:spPr/>
      <dgm:t>
        <a:bodyPr/>
        <a:lstStyle/>
        <a:p>
          <a:endParaRPr lang="en-IN"/>
        </a:p>
      </dgm:t>
    </dgm:pt>
    <dgm:pt modelId="{C9CCD87F-56D5-47A6-8884-BED71FE86473}">
      <dgm:prSet phldrT="[Text]"/>
      <dgm:spPr/>
      <dgm:t>
        <a:bodyPr/>
        <a:lstStyle/>
        <a:p>
          <a:r>
            <a:rPr lang="en-IN" dirty="0" smtClean="0"/>
            <a:t>View Pass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E2A2DE6-B4F9-4623-99E9-805A34220D2C}" type="parTrans" cxnId="{3D93AF02-17B1-4108-A842-F0FF1078B700}">
      <dgm:prSet/>
      <dgm:spPr/>
      <dgm:t>
        <a:bodyPr/>
        <a:lstStyle/>
        <a:p>
          <a:endParaRPr lang="en-IN"/>
        </a:p>
      </dgm:t>
    </dgm:pt>
    <dgm:pt modelId="{314249E0-8630-4624-80FA-0A53E93888C7}" type="sibTrans" cxnId="{3D93AF02-17B1-4108-A842-F0FF1078B700}">
      <dgm:prSet/>
      <dgm:spPr/>
      <dgm:t>
        <a:bodyPr/>
        <a:lstStyle/>
        <a:p>
          <a:endParaRPr lang="en-IN"/>
        </a:p>
      </dgm:t>
    </dgm:pt>
    <dgm:pt modelId="{6E3C7136-8D27-4EF7-AE8D-7F8C4C5E545F}">
      <dgm:prSet phldrT="[Text]"/>
      <dgm:spPr/>
      <dgm:t>
        <a:bodyPr/>
        <a:lstStyle/>
        <a:p>
          <a:r>
            <a:rPr lang="en-IN" dirty="0" smtClean="0"/>
            <a:t>Edit Application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F134177-C687-4546-963E-4571B3111A45}" type="parTrans" cxnId="{5D3C4B15-1985-4477-AFE2-94CAF5296B83}">
      <dgm:prSet/>
      <dgm:spPr/>
      <dgm:t>
        <a:bodyPr/>
        <a:lstStyle/>
        <a:p>
          <a:endParaRPr lang="en-IN"/>
        </a:p>
      </dgm:t>
    </dgm:pt>
    <dgm:pt modelId="{43E6D681-E207-4E1E-AA2B-5F11B2494AAF}" type="sibTrans" cxnId="{5D3C4B15-1985-4477-AFE2-94CAF5296B83}">
      <dgm:prSet/>
      <dgm:spPr/>
      <dgm:t>
        <a:bodyPr/>
        <a:lstStyle/>
        <a:p>
          <a:endParaRPr lang="en-IN"/>
        </a:p>
      </dgm:t>
    </dgm:pt>
    <dgm:pt modelId="{5706473E-06DE-4CC0-97B2-B491A8966911}">
      <dgm:prSet/>
      <dgm:spPr/>
      <dgm:t>
        <a:bodyPr/>
        <a:lstStyle/>
        <a:p>
          <a:r>
            <a:rPr lang="en-IN" dirty="0" smtClean="0"/>
            <a:t>Check Pass Status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BA294D4-1AEA-40F1-948B-5425735945DD}" type="parTrans" cxnId="{D8BAD68D-F43B-4FF4-8216-52058611D502}">
      <dgm:prSet/>
      <dgm:spPr/>
      <dgm:t>
        <a:bodyPr/>
        <a:lstStyle/>
        <a:p>
          <a:endParaRPr lang="en-IN"/>
        </a:p>
      </dgm:t>
    </dgm:pt>
    <dgm:pt modelId="{DF37848F-B5DD-4BD8-879E-26D647B6E8D2}" type="sibTrans" cxnId="{D8BAD68D-F43B-4FF4-8216-52058611D502}">
      <dgm:prSet/>
      <dgm:spPr/>
      <dgm:t>
        <a:bodyPr/>
        <a:lstStyle/>
        <a:p>
          <a:endParaRPr lang="en-IN"/>
        </a:p>
      </dgm:t>
    </dgm:pt>
    <dgm:pt modelId="{909143C2-3236-4327-B5D5-B2995DBA6E2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 smtClean="0"/>
            <a:t>Reschedule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8EDB3B5C-C4FF-44AC-88FF-EA8BAD4F168E}" type="parTrans" cxnId="{D070DFEF-C340-43D8-84DA-BB7883DF0CFA}">
      <dgm:prSet/>
      <dgm:spPr/>
      <dgm:t>
        <a:bodyPr/>
        <a:lstStyle/>
        <a:p>
          <a:endParaRPr lang="en-IN"/>
        </a:p>
      </dgm:t>
    </dgm:pt>
    <dgm:pt modelId="{58BC5B07-416B-42D9-9BB5-921D27362E42}" type="sibTrans" cxnId="{D070DFEF-C340-43D8-84DA-BB7883DF0CFA}">
      <dgm:prSet/>
      <dgm:spPr/>
      <dgm:t>
        <a:bodyPr/>
        <a:lstStyle/>
        <a:p>
          <a:endParaRPr lang="en-IN"/>
        </a:p>
      </dgm:t>
    </dgm:pt>
    <dgm:pt modelId="{4F201BE8-C912-4757-9F3D-541506CF4BC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 smtClean="0"/>
            <a:t>Refund</a:t>
          </a:r>
          <a:endParaRPr lang="en-IN" dirty="0"/>
        </a:p>
      </dgm:t>
    </dgm:pt>
    <dgm:pt modelId="{5352D949-CC3D-42D6-9DCD-84DD256E0C6B}" type="parTrans" cxnId="{F1A3FEBD-6F91-4E48-95B6-327270A322FD}">
      <dgm:prSet/>
      <dgm:spPr/>
      <dgm:t>
        <a:bodyPr/>
        <a:lstStyle/>
        <a:p>
          <a:endParaRPr lang="en-IN"/>
        </a:p>
      </dgm:t>
    </dgm:pt>
    <dgm:pt modelId="{5E521345-2AB1-4321-B509-A5E0BB6E5214}" type="sibTrans" cxnId="{F1A3FEBD-6F91-4E48-95B6-327270A322FD}">
      <dgm:prSet/>
      <dgm:spPr/>
      <dgm:t>
        <a:bodyPr/>
        <a:lstStyle/>
        <a:p>
          <a:endParaRPr lang="en-IN"/>
        </a:p>
      </dgm:t>
    </dgm:pt>
    <dgm:pt modelId="{CA9184D5-4F96-4CF6-9DD7-7B895D835E64}">
      <dgm:prSet/>
      <dgm:spPr/>
      <dgm:t>
        <a:bodyPr/>
        <a:lstStyle/>
        <a:p>
          <a:r>
            <a:rPr lang="en-IN" dirty="0" smtClean="0"/>
            <a:t>Application Preview</a:t>
          </a:r>
          <a:endParaRPr lang="en-IN" dirty="0"/>
        </a:p>
      </dgm:t>
    </dgm:pt>
    <dgm:pt modelId="{BA4B665C-5038-42E4-8D46-6EAF3343FB52}" type="parTrans" cxnId="{789CFBBD-A002-4469-8C41-4B0C227E088C}">
      <dgm:prSet/>
      <dgm:spPr/>
      <dgm:t>
        <a:bodyPr/>
        <a:lstStyle/>
        <a:p>
          <a:endParaRPr lang="en-IN"/>
        </a:p>
      </dgm:t>
    </dgm:pt>
    <dgm:pt modelId="{7548C463-512A-495F-A376-6E70547CBB35}" type="sibTrans" cxnId="{789CFBBD-A002-4469-8C41-4B0C227E088C}">
      <dgm:prSet/>
      <dgm:spPr/>
      <dgm:t>
        <a:bodyPr/>
        <a:lstStyle/>
        <a:p>
          <a:endParaRPr lang="en-IN"/>
        </a:p>
      </dgm:t>
    </dgm:pt>
    <dgm:pt modelId="{596BD46E-B6D5-43AA-86D1-444A975C0541}">
      <dgm:prSet/>
      <dgm:spPr/>
      <dgm:t>
        <a:bodyPr/>
        <a:lstStyle/>
        <a:p>
          <a:r>
            <a:rPr lang="en-IN" dirty="0" smtClean="0"/>
            <a:t>Enter Vehicle Details</a:t>
          </a:r>
          <a:endParaRPr lang="en-IN" dirty="0"/>
        </a:p>
      </dgm:t>
    </dgm:pt>
    <dgm:pt modelId="{762D5774-2471-4BED-AED3-EEDEC1FC88FA}" type="sibTrans" cxnId="{EC57F43C-B062-4C4D-8D95-4E951D081A81}">
      <dgm:prSet/>
      <dgm:spPr/>
      <dgm:t>
        <a:bodyPr/>
        <a:lstStyle/>
        <a:p>
          <a:endParaRPr lang="en-IN"/>
        </a:p>
      </dgm:t>
    </dgm:pt>
    <dgm:pt modelId="{69D12384-D643-4989-82DD-AF39B2A4BFA0}" type="parTrans" cxnId="{EC57F43C-B062-4C4D-8D95-4E951D081A81}">
      <dgm:prSet/>
      <dgm:spPr/>
      <dgm:t>
        <a:bodyPr/>
        <a:lstStyle/>
        <a:p>
          <a:endParaRPr lang="en-IN"/>
        </a:p>
      </dgm:t>
    </dgm:pt>
    <dgm:pt modelId="{0D5138AD-BF5C-4FF1-BF4F-027BA8D07DCF}" type="pres">
      <dgm:prSet presAssocID="{4600294F-E05C-4753-81DE-DB5F521FBE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46A9E12-B901-42DA-AD1E-5FC155BBD7E3}" type="pres">
      <dgm:prSet presAssocID="{C8240089-3BE8-464D-8527-7808CD6E66AE}" presName="root1" presStyleCnt="0"/>
      <dgm:spPr/>
      <dgm:t>
        <a:bodyPr/>
        <a:lstStyle/>
        <a:p>
          <a:endParaRPr lang="en-IN"/>
        </a:p>
      </dgm:t>
    </dgm:pt>
    <dgm:pt modelId="{7B842C7C-6B09-425C-8708-87D0697C38D7}" type="pres">
      <dgm:prSet presAssocID="{C8240089-3BE8-464D-8527-7808CD6E66AE}" presName="LevelOneTextNode" presStyleLbl="node0" presStyleIdx="0" presStyleCnt="1" custLinFactNeighborX="-33798" custLinFactNeighborY="8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99C576-C9FE-4366-B605-05F2F64B7497}" type="pres">
      <dgm:prSet presAssocID="{C8240089-3BE8-464D-8527-7808CD6E66AE}" presName="level2hierChild" presStyleCnt="0"/>
      <dgm:spPr/>
      <dgm:t>
        <a:bodyPr/>
        <a:lstStyle/>
        <a:p>
          <a:endParaRPr lang="en-IN"/>
        </a:p>
      </dgm:t>
    </dgm:pt>
    <dgm:pt modelId="{F5B9B8C4-6197-46B8-ACDE-8498729F796F}" type="pres">
      <dgm:prSet presAssocID="{A293BDF8-B1FB-4476-9440-24D15B10B6B0}" presName="conn2-1" presStyleLbl="parChTrans1D2" presStyleIdx="0" presStyleCnt="6"/>
      <dgm:spPr/>
      <dgm:t>
        <a:bodyPr/>
        <a:lstStyle/>
        <a:p>
          <a:endParaRPr lang="en-IN"/>
        </a:p>
      </dgm:t>
    </dgm:pt>
    <dgm:pt modelId="{62AB4A8E-9D53-4713-B680-8976BF231CE5}" type="pres">
      <dgm:prSet presAssocID="{A293BDF8-B1FB-4476-9440-24D15B10B6B0}" presName="connTx" presStyleLbl="parChTrans1D2" presStyleIdx="0" presStyleCnt="6"/>
      <dgm:spPr/>
      <dgm:t>
        <a:bodyPr/>
        <a:lstStyle/>
        <a:p>
          <a:endParaRPr lang="en-IN"/>
        </a:p>
      </dgm:t>
    </dgm:pt>
    <dgm:pt modelId="{303DF5CA-C69A-4EBD-BEDB-66E54B1FF1BA}" type="pres">
      <dgm:prSet presAssocID="{00A53600-9C58-4043-8BCD-055B6825132B}" presName="root2" presStyleCnt="0"/>
      <dgm:spPr/>
      <dgm:t>
        <a:bodyPr/>
        <a:lstStyle/>
        <a:p>
          <a:endParaRPr lang="en-IN"/>
        </a:p>
      </dgm:t>
    </dgm:pt>
    <dgm:pt modelId="{613D8DA7-BE86-465C-BD36-13D3514BB4D5}" type="pres">
      <dgm:prSet presAssocID="{00A53600-9C58-4043-8BCD-055B6825132B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64FA52-0184-4BA2-B45E-0A757441BD7A}" type="pres">
      <dgm:prSet presAssocID="{00A53600-9C58-4043-8BCD-055B6825132B}" presName="level3hierChild" presStyleCnt="0"/>
      <dgm:spPr/>
      <dgm:t>
        <a:bodyPr/>
        <a:lstStyle/>
        <a:p>
          <a:endParaRPr lang="en-IN"/>
        </a:p>
      </dgm:t>
    </dgm:pt>
    <dgm:pt modelId="{B1B653A7-71D2-43B3-A098-9717DB6C0D3A}" type="pres">
      <dgm:prSet presAssocID="{2E2A2DE6-B4F9-4623-99E9-805A34220D2C}" presName="conn2-1" presStyleLbl="parChTrans1D2" presStyleIdx="1" presStyleCnt="6"/>
      <dgm:spPr/>
      <dgm:t>
        <a:bodyPr/>
        <a:lstStyle/>
        <a:p>
          <a:endParaRPr lang="en-IN"/>
        </a:p>
      </dgm:t>
    </dgm:pt>
    <dgm:pt modelId="{9D0392E3-6C5C-4ADF-97F3-71FEF2D65F5C}" type="pres">
      <dgm:prSet presAssocID="{2E2A2DE6-B4F9-4623-99E9-805A34220D2C}" presName="connTx" presStyleLbl="parChTrans1D2" presStyleIdx="1" presStyleCnt="6"/>
      <dgm:spPr/>
      <dgm:t>
        <a:bodyPr/>
        <a:lstStyle/>
        <a:p>
          <a:endParaRPr lang="en-IN"/>
        </a:p>
      </dgm:t>
    </dgm:pt>
    <dgm:pt modelId="{E6810A2F-D135-4CA0-AB77-A47C9C8FE888}" type="pres">
      <dgm:prSet presAssocID="{C9CCD87F-56D5-47A6-8884-BED71FE86473}" presName="root2" presStyleCnt="0"/>
      <dgm:spPr/>
      <dgm:t>
        <a:bodyPr/>
        <a:lstStyle/>
        <a:p>
          <a:endParaRPr lang="en-IN"/>
        </a:p>
      </dgm:t>
    </dgm:pt>
    <dgm:pt modelId="{71D6483F-A193-4D6E-8EFD-2A10E63A80A6}" type="pres">
      <dgm:prSet presAssocID="{C9CCD87F-56D5-47A6-8884-BED71FE8647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862045-C9CA-487F-BDAD-738B41FB7D7D}" type="pres">
      <dgm:prSet presAssocID="{C9CCD87F-56D5-47A6-8884-BED71FE86473}" presName="level3hierChild" presStyleCnt="0"/>
      <dgm:spPr/>
      <dgm:t>
        <a:bodyPr/>
        <a:lstStyle/>
        <a:p>
          <a:endParaRPr lang="en-IN"/>
        </a:p>
      </dgm:t>
    </dgm:pt>
    <dgm:pt modelId="{C7BD4A18-F3F3-46CE-9913-79EFCC251D34}" type="pres">
      <dgm:prSet presAssocID="{BA4B665C-5038-42E4-8D46-6EAF3343FB52}" presName="conn2-1" presStyleLbl="parChTrans1D2" presStyleIdx="2" presStyleCnt="6"/>
      <dgm:spPr/>
      <dgm:t>
        <a:bodyPr/>
        <a:lstStyle/>
        <a:p>
          <a:endParaRPr lang="en-IN"/>
        </a:p>
      </dgm:t>
    </dgm:pt>
    <dgm:pt modelId="{BFB82FA5-6B0D-483B-BCC7-E490E48A69FF}" type="pres">
      <dgm:prSet presAssocID="{BA4B665C-5038-42E4-8D46-6EAF3343FB52}" presName="connTx" presStyleLbl="parChTrans1D2" presStyleIdx="2" presStyleCnt="6"/>
      <dgm:spPr/>
      <dgm:t>
        <a:bodyPr/>
        <a:lstStyle/>
        <a:p>
          <a:endParaRPr lang="en-IN"/>
        </a:p>
      </dgm:t>
    </dgm:pt>
    <dgm:pt modelId="{749A9648-418B-4785-9B45-54B4FDCE4374}" type="pres">
      <dgm:prSet presAssocID="{CA9184D5-4F96-4CF6-9DD7-7B895D835E64}" presName="root2" presStyleCnt="0"/>
      <dgm:spPr/>
      <dgm:t>
        <a:bodyPr/>
        <a:lstStyle/>
        <a:p>
          <a:endParaRPr lang="en-IN"/>
        </a:p>
      </dgm:t>
    </dgm:pt>
    <dgm:pt modelId="{758E3F38-C683-40B5-AFFF-2045ABCEF07F}" type="pres">
      <dgm:prSet presAssocID="{CA9184D5-4F96-4CF6-9DD7-7B895D835E64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117F35-76C0-4A1D-9C53-D1D8AF301BC3}" type="pres">
      <dgm:prSet presAssocID="{CA9184D5-4F96-4CF6-9DD7-7B895D835E64}" presName="level3hierChild" presStyleCnt="0"/>
      <dgm:spPr/>
      <dgm:t>
        <a:bodyPr/>
        <a:lstStyle/>
        <a:p>
          <a:endParaRPr lang="en-IN"/>
        </a:p>
      </dgm:t>
    </dgm:pt>
    <dgm:pt modelId="{928F8723-7207-4279-9392-16E5828417EA}" type="pres">
      <dgm:prSet presAssocID="{69D12384-D643-4989-82DD-AF39B2A4BFA0}" presName="conn2-1" presStyleLbl="parChTrans1D2" presStyleIdx="3" presStyleCnt="6"/>
      <dgm:spPr/>
      <dgm:t>
        <a:bodyPr/>
        <a:lstStyle/>
        <a:p>
          <a:endParaRPr lang="en-IN"/>
        </a:p>
      </dgm:t>
    </dgm:pt>
    <dgm:pt modelId="{95C597F3-F9B6-48C7-8997-D4602B8086E0}" type="pres">
      <dgm:prSet presAssocID="{69D12384-D643-4989-82DD-AF39B2A4BFA0}" presName="connTx" presStyleLbl="parChTrans1D2" presStyleIdx="3" presStyleCnt="6"/>
      <dgm:spPr/>
      <dgm:t>
        <a:bodyPr/>
        <a:lstStyle/>
        <a:p>
          <a:endParaRPr lang="en-IN"/>
        </a:p>
      </dgm:t>
    </dgm:pt>
    <dgm:pt modelId="{3D3099B3-86C5-4317-B6AF-C8F45C25B672}" type="pres">
      <dgm:prSet presAssocID="{596BD46E-B6D5-43AA-86D1-444A975C0541}" presName="root2" presStyleCnt="0"/>
      <dgm:spPr/>
      <dgm:t>
        <a:bodyPr/>
        <a:lstStyle/>
        <a:p>
          <a:endParaRPr lang="en-IN"/>
        </a:p>
      </dgm:t>
    </dgm:pt>
    <dgm:pt modelId="{95368B4D-35EC-40C7-B558-F6A55F61E921}" type="pres">
      <dgm:prSet presAssocID="{596BD46E-B6D5-43AA-86D1-444A975C0541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B423B6-7E00-47ED-B087-1648F1BCE28C}" type="pres">
      <dgm:prSet presAssocID="{596BD46E-B6D5-43AA-86D1-444A975C0541}" presName="level3hierChild" presStyleCnt="0"/>
      <dgm:spPr/>
      <dgm:t>
        <a:bodyPr/>
        <a:lstStyle/>
        <a:p>
          <a:endParaRPr lang="en-IN"/>
        </a:p>
      </dgm:t>
    </dgm:pt>
    <dgm:pt modelId="{EF771D9C-531F-4E5F-8F5F-FA71B8B7904C}" type="pres">
      <dgm:prSet presAssocID="{DF134177-C687-4546-963E-4571B3111A45}" presName="conn2-1" presStyleLbl="parChTrans1D2" presStyleIdx="4" presStyleCnt="6"/>
      <dgm:spPr/>
      <dgm:t>
        <a:bodyPr/>
        <a:lstStyle/>
        <a:p>
          <a:endParaRPr lang="en-IN"/>
        </a:p>
      </dgm:t>
    </dgm:pt>
    <dgm:pt modelId="{F10B01FA-E7CE-4B70-B5CA-4F55859335B8}" type="pres">
      <dgm:prSet presAssocID="{DF134177-C687-4546-963E-4571B3111A45}" presName="connTx" presStyleLbl="parChTrans1D2" presStyleIdx="4" presStyleCnt="6"/>
      <dgm:spPr/>
      <dgm:t>
        <a:bodyPr/>
        <a:lstStyle/>
        <a:p>
          <a:endParaRPr lang="en-IN"/>
        </a:p>
      </dgm:t>
    </dgm:pt>
    <dgm:pt modelId="{41E00C9E-D2CC-41B0-998F-36978984A6FC}" type="pres">
      <dgm:prSet presAssocID="{6E3C7136-8D27-4EF7-AE8D-7F8C4C5E545F}" presName="root2" presStyleCnt="0"/>
      <dgm:spPr/>
      <dgm:t>
        <a:bodyPr/>
        <a:lstStyle/>
        <a:p>
          <a:endParaRPr lang="en-IN"/>
        </a:p>
      </dgm:t>
    </dgm:pt>
    <dgm:pt modelId="{443BE9D2-FC9E-4674-9275-19AE825C7383}" type="pres">
      <dgm:prSet presAssocID="{6E3C7136-8D27-4EF7-AE8D-7F8C4C5E545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935C55E-B672-45E4-BDDB-3CD98571A9DF}" type="pres">
      <dgm:prSet presAssocID="{6E3C7136-8D27-4EF7-AE8D-7F8C4C5E545F}" presName="level3hierChild" presStyleCnt="0"/>
      <dgm:spPr/>
      <dgm:t>
        <a:bodyPr/>
        <a:lstStyle/>
        <a:p>
          <a:endParaRPr lang="en-IN"/>
        </a:p>
      </dgm:t>
    </dgm:pt>
    <dgm:pt modelId="{6B0F79D2-B068-4561-A452-5E95FAF5F562}" type="pres">
      <dgm:prSet presAssocID="{8EDB3B5C-C4FF-44AC-88FF-EA8BAD4F168E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3421F46C-42B2-4E2E-BCA6-DB914915567B}" type="pres">
      <dgm:prSet presAssocID="{8EDB3B5C-C4FF-44AC-88FF-EA8BAD4F168E}" presName="connTx" presStyleLbl="parChTrans1D3" presStyleIdx="0" presStyleCnt="2"/>
      <dgm:spPr/>
      <dgm:t>
        <a:bodyPr/>
        <a:lstStyle/>
        <a:p>
          <a:endParaRPr lang="en-IN"/>
        </a:p>
      </dgm:t>
    </dgm:pt>
    <dgm:pt modelId="{1900E1BB-23B0-4B8B-862F-0DB3B75C6322}" type="pres">
      <dgm:prSet presAssocID="{909143C2-3236-4327-B5D5-B2995DBA6E25}" presName="root2" presStyleCnt="0"/>
      <dgm:spPr/>
      <dgm:t>
        <a:bodyPr/>
        <a:lstStyle/>
        <a:p>
          <a:endParaRPr lang="en-IN"/>
        </a:p>
      </dgm:t>
    </dgm:pt>
    <dgm:pt modelId="{6893E452-D955-40DD-B7EF-E814946E2008}" type="pres">
      <dgm:prSet presAssocID="{909143C2-3236-4327-B5D5-B2995DBA6E2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8C6004-479F-44EF-808B-3315742FAF79}" type="pres">
      <dgm:prSet presAssocID="{909143C2-3236-4327-B5D5-B2995DBA6E25}" presName="level3hierChild" presStyleCnt="0"/>
      <dgm:spPr/>
      <dgm:t>
        <a:bodyPr/>
        <a:lstStyle/>
        <a:p>
          <a:endParaRPr lang="en-IN"/>
        </a:p>
      </dgm:t>
    </dgm:pt>
    <dgm:pt modelId="{8A54B2ED-A24B-4033-88AC-E44E258BF742}" type="pres">
      <dgm:prSet presAssocID="{5352D949-CC3D-42D6-9DCD-84DD256E0C6B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C45AF770-6517-4313-8465-CF28DA57C99B}" type="pres">
      <dgm:prSet presAssocID="{5352D949-CC3D-42D6-9DCD-84DD256E0C6B}" presName="connTx" presStyleLbl="parChTrans1D3" presStyleIdx="1" presStyleCnt="2"/>
      <dgm:spPr/>
      <dgm:t>
        <a:bodyPr/>
        <a:lstStyle/>
        <a:p>
          <a:endParaRPr lang="en-IN"/>
        </a:p>
      </dgm:t>
    </dgm:pt>
    <dgm:pt modelId="{2E8F8981-0C8F-493B-A40A-A645E5F9960B}" type="pres">
      <dgm:prSet presAssocID="{4F201BE8-C912-4757-9F3D-541506CF4BC1}" presName="root2" presStyleCnt="0"/>
      <dgm:spPr/>
      <dgm:t>
        <a:bodyPr/>
        <a:lstStyle/>
        <a:p>
          <a:endParaRPr lang="en-IN"/>
        </a:p>
      </dgm:t>
    </dgm:pt>
    <dgm:pt modelId="{A462C448-1EDB-4BB8-80C1-F79BCEE68A52}" type="pres">
      <dgm:prSet presAssocID="{4F201BE8-C912-4757-9F3D-541506CF4BC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D9C02F-1F67-485A-A455-9D83C570E932}" type="pres">
      <dgm:prSet presAssocID="{4F201BE8-C912-4757-9F3D-541506CF4BC1}" presName="level3hierChild" presStyleCnt="0"/>
      <dgm:spPr/>
      <dgm:t>
        <a:bodyPr/>
        <a:lstStyle/>
        <a:p>
          <a:endParaRPr lang="en-IN"/>
        </a:p>
      </dgm:t>
    </dgm:pt>
    <dgm:pt modelId="{5DFDF2D3-CBD7-4D30-AC81-0490E84FE589}" type="pres">
      <dgm:prSet presAssocID="{EBA294D4-1AEA-40F1-948B-5425735945DD}" presName="conn2-1" presStyleLbl="parChTrans1D2" presStyleIdx="5" presStyleCnt="6"/>
      <dgm:spPr/>
      <dgm:t>
        <a:bodyPr/>
        <a:lstStyle/>
        <a:p>
          <a:endParaRPr lang="en-IN"/>
        </a:p>
      </dgm:t>
    </dgm:pt>
    <dgm:pt modelId="{CCDBBE5F-7DB5-4F20-BAC8-888A141CD943}" type="pres">
      <dgm:prSet presAssocID="{EBA294D4-1AEA-40F1-948B-5425735945DD}" presName="connTx" presStyleLbl="parChTrans1D2" presStyleIdx="5" presStyleCnt="6"/>
      <dgm:spPr/>
      <dgm:t>
        <a:bodyPr/>
        <a:lstStyle/>
        <a:p>
          <a:endParaRPr lang="en-IN"/>
        </a:p>
      </dgm:t>
    </dgm:pt>
    <dgm:pt modelId="{E48D44A3-0DCA-42F1-AE97-7B6F5ACF58BE}" type="pres">
      <dgm:prSet presAssocID="{5706473E-06DE-4CC0-97B2-B491A8966911}" presName="root2" presStyleCnt="0"/>
      <dgm:spPr/>
      <dgm:t>
        <a:bodyPr/>
        <a:lstStyle/>
        <a:p>
          <a:endParaRPr lang="en-IN"/>
        </a:p>
      </dgm:t>
    </dgm:pt>
    <dgm:pt modelId="{44DF1848-B819-4F48-B927-127395C04FF7}" type="pres">
      <dgm:prSet presAssocID="{5706473E-06DE-4CC0-97B2-B491A896691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D030EEC-406F-417A-A524-F2AF5607469B}" type="pres">
      <dgm:prSet presAssocID="{5706473E-06DE-4CC0-97B2-B491A8966911}" presName="level3hierChild" presStyleCnt="0"/>
      <dgm:spPr/>
      <dgm:t>
        <a:bodyPr/>
        <a:lstStyle/>
        <a:p>
          <a:endParaRPr lang="en-IN"/>
        </a:p>
      </dgm:t>
    </dgm:pt>
  </dgm:ptLst>
  <dgm:cxnLst>
    <dgm:cxn modelId="{C8DE5ED4-732A-4DB6-A0EA-93C9D24D805F}" type="presOf" srcId="{A293BDF8-B1FB-4476-9440-24D15B10B6B0}" destId="{F5B9B8C4-6197-46B8-ACDE-8498729F796F}" srcOrd="0" destOrd="0" presId="urn:microsoft.com/office/officeart/2008/layout/HorizontalMultiLevelHierarchy"/>
    <dgm:cxn modelId="{5D3C4B15-1985-4477-AFE2-94CAF5296B83}" srcId="{C8240089-3BE8-464D-8527-7808CD6E66AE}" destId="{6E3C7136-8D27-4EF7-AE8D-7F8C4C5E545F}" srcOrd="4" destOrd="0" parTransId="{DF134177-C687-4546-963E-4571B3111A45}" sibTransId="{43E6D681-E207-4E1E-AA2B-5F11B2494AAF}"/>
    <dgm:cxn modelId="{D33144C0-E6D5-4B6F-8992-9EE64C2FDF30}" type="presOf" srcId="{A293BDF8-B1FB-4476-9440-24D15B10B6B0}" destId="{62AB4A8E-9D53-4713-B680-8976BF231CE5}" srcOrd="1" destOrd="0" presId="urn:microsoft.com/office/officeart/2008/layout/HorizontalMultiLevelHierarchy"/>
    <dgm:cxn modelId="{D7048B84-E68D-4D77-835E-1DB3C859FCCA}" type="presOf" srcId="{CA9184D5-4F96-4CF6-9DD7-7B895D835E64}" destId="{758E3F38-C683-40B5-AFFF-2045ABCEF07F}" srcOrd="0" destOrd="0" presId="urn:microsoft.com/office/officeart/2008/layout/HorizontalMultiLevelHierarchy"/>
    <dgm:cxn modelId="{EEEF17E8-4071-46CC-8637-30EB65FC43D7}" type="presOf" srcId="{5352D949-CC3D-42D6-9DCD-84DD256E0C6B}" destId="{8A54B2ED-A24B-4033-88AC-E44E258BF742}" srcOrd="0" destOrd="0" presId="urn:microsoft.com/office/officeart/2008/layout/HorizontalMultiLevelHierarchy"/>
    <dgm:cxn modelId="{3D93AF02-17B1-4108-A842-F0FF1078B700}" srcId="{C8240089-3BE8-464D-8527-7808CD6E66AE}" destId="{C9CCD87F-56D5-47A6-8884-BED71FE86473}" srcOrd="1" destOrd="0" parTransId="{2E2A2DE6-B4F9-4623-99E9-805A34220D2C}" sibTransId="{314249E0-8630-4624-80FA-0A53E93888C7}"/>
    <dgm:cxn modelId="{8FA5CF6A-8552-474D-AF27-3E81497B309C}" type="presOf" srcId="{5706473E-06DE-4CC0-97B2-B491A8966911}" destId="{44DF1848-B819-4F48-B927-127395C04FF7}" srcOrd="0" destOrd="0" presId="urn:microsoft.com/office/officeart/2008/layout/HorizontalMultiLevelHierarchy"/>
    <dgm:cxn modelId="{E4463981-8A83-464F-A96B-424359E68B3E}" type="presOf" srcId="{909143C2-3236-4327-B5D5-B2995DBA6E25}" destId="{6893E452-D955-40DD-B7EF-E814946E2008}" srcOrd="0" destOrd="0" presId="urn:microsoft.com/office/officeart/2008/layout/HorizontalMultiLevelHierarchy"/>
    <dgm:cxn modelId="{E100B918-0603-4F75-A7CF-B0A0688F496B}" type="presOf" srcId="{8EDB3B5C-C4FF-44AC-88FF-EA8BAD4F168E}" destId="{3421F46C-42B2-4E2E-BCA6-DB914915567B}" srcOrd="1" destOrd="0" presId="urn:microsoft.com/office/officeart/2008/layout/HorizontalMultiLevelHierarchy"/>
    <dgm:cxn modelId="{E3F1BB38-41F6-4C21-BEC2-4E58ACA44CD3}" srcId="{4600294F-E05C-4753-81DE-DB5F521FBE9F}" destId="{C8240089-3BE8-464D-8527-7808CD6E66AE}" srcOrd="0" destOrd="0" parTransId="{05532C5F-9BDA-46F9-B01B-B34F4B67606C}" sibTransId="{C8BE698F-220F-43A9-9138-9A5B634FBD73}"/>
    <dgm:cxn modelId="{D1AA11EA-AF25-44CA-8E5A-6B6DC731C7F9}" type="presOf" srcId="{69D12384-D643-4989-82DD-AF39B2A4BFA0}" destId="{928F8723-7207-4279-9392-16E5828417EA}" srcOrd="0" destOrd="0" presId="urn:microsoft.com/office/officeart/2008/layout/HorizontalMultiLevelHierarchy"/>
    <dgm:cxn modelId="{789CFBBD-A002-4469-8C41-4B0C227E088C}" srcId="{C8240089-3BE8-464D-8527-7808CD6E66AE}" destId="{CA9184D5-4F96-4CF6-9DD7-7B895D835E64}" srcOrd="2" destOrd="0" parTransId="{BA4B665C-5038-42E4-8D46-6EAF3343FB52}" sibTransId="{7548C463-512A-495F-A376-6E70547CBB35}"/>
    <dgm:cxn modelId="{6E6A56D2-7CA1-479A-8D2D-0347526C1780}" type="presOf" srcId="{BA4B665C-5038-42E4-8D46-6EAF3343FB52}" destId="{C7BD4A18-F3F3-46CE-9913-79EFCC251D34}" srcOrd="0" destOrd="0" presId="urn:microsoft.com/office/officeart/2008/layout/HorizontalMultiLevelHierarchy"/>
    <dgm:cxn modelId="{9FB1967F-2129-4D9F-A46F-B0B58513BF34}" type="presOf" srcId="{EBA294D4-1AEA-40F1-948B-5425735945DD}" destId="{CCDBBE5F-7DB5-4F20-BAC8-888A141CD943}" srcOrd="1" destOrd="0" presId="urn:microsoft.com/office/officeart/2008/layout/HorizontalMultiLevelHierarchy"/>
    <dgm:cxn modelId="{67C9B52C-30DA-4705-91BA-0C620339C5A2}" type="presOf" srcId="{DF134177-C687-4546-963E-4571B3111A45}" destId="{EF771D9C-531F-4E5F-8F5F-FA71B8B7904C}" srcOrd="0" destOrd="0" presId="urn:microsoft.com/office/officeart/2008/layout/HorizontalMultiLevelHierarchy"/>
    <dgm:cxn modelId="{D8BAD68D-F43B-4FF4-8216-52058611D502}" srcId="{C8240089-3BE8-464D-8527-7808CD6E66AE}" destId="{5706473E-06DE-4CC0-97B2-B491A8966911}" srcOrd="5" destOrd="0" parTransId="{EBA294D4-1AEA-40F1-948B-5425735945DD}" sibTransId="{DF37848F-B5DD-4BD8-879E-26D647B6E8D2}"/>
    <dgm:cxn modelId="{B6068251-4947-4BFD-9607-CA76751FA3E6}" type="presOf" srcId="{4F201BE8-C912-4757-9F3D-541506CF4BC1}" destId="{A462C448-1EDB-4BB8-80C1-F79BCEE68A52}" srcOrd="0" destOrd="0" presId="urn:microsoft.com/office/officeart/2008/layout/HorizontalMultiLevelHierarchy"/>
    <dgm:cxn modelId="{39836E1D-EA52-4FB1-BB0C-6F54D20ADEB3}" type="presOf" srcId="{DF134177-C687-4546-963E-4571B3111A45}" destId="{F10B01FA-E7CE-4B70-B5CA-4F55859335B8}" srcOrd="1" destOrd="0" presId="urn:microsoft.com/office/officeart/2008/layout/HorizontalMultiLevelHierarchy"/>
    <dgm:cxn modelId="{840DFCE0-6E08-4823-82CB-CC14487B54D1}" type="presOf" srcId="{BA4B665C-5038-42E4-8D46-6EAF3343FB52}" destId="{BFB82FA5-6B0D-483B-BCC7-E490E48A69FF}" srcOrd="1" destOrd="0" presId="urn:microsoft.com/office/officeart/2008/layout/HorizontalMultiLevelHierarchy"/>
    <dgm:cxn modelId="{DF799F4B-FA4F-49D4-84F5-FEF1FAD0F839}" type="presOf" srcId="{C8240089-3BE8-464D-8527-7808CD6E66AE}" destId="{7B842C7C-6B09-425C-8708-87D0697C38D7}" srcOrd="0" destOrd="0" presId="urn:microsoft.com/office/officeart/2008/layout/HorizontalMultiLevelHierarchy"/>
    <dgm:cxn modelId="{EC57F43C-B062-4C4D-8D95-4E951D081A81}" srcId="{C8240089-3BE8-464D-8527-7808CD6E66AE}" destId="{596BD46E-B6D5-43AA-86D1-444A975C0541}" srcOrd="3" destOrd="0" parTransId="{69D12384-D643-4989-82DD-AF39B2A4BFA0}" sibTransId="{762D5774-2471-4BED-AED3-EEDEC1FC88FA}"/>
    <dgm:cxn modelId="{9B660A9A-E8C8-4FA9-841D-C0B6AC0C9AFE}" type="presOf" srcId="{596BD46E-B6D5-43AA-86D1-444A975C0541}" destId="{95368B4D-35EC-40C7-B558-F6A55F61E921}" srcOrd="0" destOrd="0" presId="urn:microsoft.com/office/officeart/2008/layout/HorizontalMultiLevelHierarchy"/>
    <dgm:cxn modelId="{F475AABC-3200-43EB-8F87-C04127F70443}" type="presOf" srcId="{2E2A2DE6-B4F9-4623-99E9-805A34220D2C}" destId="{B1B653A7-71D2-43B3-A098-9717DB6C0D3A}" srcOrd="0" destOrd="0" presId="urn:microsoft.com/office/officeart/2008/layout/HorizontalMultiLevelHierarchy"/>
    <dgm:cxn modelId="{D070DFEF-C340-43D8-84DA-BB7883DF0CFA}" srcId="{6E3C7136-8D27-4EF7-AE8D-7F8C4C5E545F}" destId="{909143C2-3236-4327-B5D5-B2995DBA6E25}" srcOrd="0" destOrd="0" parTransId="{8EDB3B5C-C4FF-44AC-88FF-EA8BAD4F168E}" sibTransId="{58BC5B07-416B-42D9-9BB5-921D27362E42}"/>
    <dgm:cxn modelId="{61A92F1C-A334-4188-B7D9-BFA6FACAB9F6}" type="presOf" srcId="{EBA294D4-1AEA-40F1-948B-5425735945DD}" destId="{5DFDF2D3-CBD7-4D30-AC81-0490E84FE589}" srcOrd="0" destOrd="0" presId="urn:microsoft.com/office/officeart/2008/layout/HorizontalMultiLevelHierarchy"/>
    <dgm:cxn modelId="{2424E0A1-7F3B-450A-A805-C13F0F8CF0E4}" type="presOf" srcId="{00A53600-9C58-4043-8BCD-055B6825132B}" destId="{613D8DA7-BE86-465C-BD36-13D3514BB4D5}" srcOrd="0" destOrd="0" presId="urn:microsoft.com/office/officeart/2008/layout/HorizontalMultiLevelHierarchy"/>
    <dgm:cxn modelId="{BDF1C03A-BE50-43BB-B7EB-0AC947DF9CB0}" type="presOf" srcId="{69D12384-D643-4989-82DD-AF39B2A4BFA0}" destId="{95C597F3-F9B6-48C7-8997-D4602B8086E0}" srcOrd="1" destOrd="0" presId="urn:microsoft.com/office/officeart/2008/layout/HorizontalMultiLevelHierarchy"/>
    <dgm:cxn modelId="{F1A3FEBD-6F91-4E48-95B6-327270A322FD}" srcId="{6E3C7136-8D27-4EF7-AE8D-7F8C4C5E545F}" destId="{4F201BE8-C912-4757-9F3D-541506CF4BC1}" srcOrd="1" destOrd="0" parTransId="{5352D949-CC3D-42D6-9DCD-84DD256E0C6B}" sibTransId="{5E521345-2AB1-4321-B509-A5E0BB6E5214}"/>
    <dgm:cxn modelId="{B57A4788-4A6E-4F9F-9687-0EA0C9A99E00}" type="presOf" srcId="{6E3C7136-8D27-4EF7-AE8D-7F8C4C5E545F}" destId="{443BE9D2-FC9E-4674-9275-19AE825C7383}" srcOrd="0" destOrd="0" presId="urn:microsoft.com/office/officeart/2008/layout/HorizontalMultiLevelHierarchy"/>
    <dgm:cxn modelId="{E03AC6C9-5A6E-4E5C-A01F-F9D33B6789E8}" srcId="{C8240089-3BE8-464D-8527-7808CD6E66AE}" destId="{00A53600-9C58-4043-8BCD-055B6825132B}" srcOrd="0" destOrd="0" parTransId="{A293BDF8-B1FB-4476-9440-24D15B10B6B0}" sibTransId="{0FFB8686-F7FE-4302-8F01-BE2A97CADE89}"/>
    <dgm:cxn modelId="{132AFA3F-79C2-4B76-BE25-CF0FDE7DC18A}" type="presOf" srcId="{5352D949-CC3D-42D6-9DCD-84DD256E0C6B}" destId="{C45AF770-6517-4313-8465-CF28DA57C99B}" srcOrd="1" destOrd="0" presId="urn:microsoft.com/office/officeart/2008/layout/HorizontalMultiLevelHierarchy"/>
    <dgm:cxn modelId="{44D10D22-25A5-44BB-ABA5-89D0A42B5B38}" type="presOf" srcId="{8EDB3B5C-C4FF-44AC-88FF-EA8BAD4F168E}" destId="{6B0F79D2-B068-4561-A452-5E95FAF5F562}" srcOrd="0" destOrd="0" presId="urn:microsoft.com/office/officeart/2008/layout/HorizontalMultiLevelHierarchy"/>
    <dgm:cxn modelId="{DCAF059E-59B4-4C18-BB20-E03BC2D71D97}" type="presOf" srcId="{4600294F-E05C-4753-81DE-DB5F521FBE9F}" destId="{0D5138AD-BF5C-4FF1-BF4F-027BA8D07DCF}" srcOrd="0" destOrd="0" presId="urn:microsoft.com/office/officeart/2008/layout/HorizontalMultiLevelHierarchy"/>
    <dgm:cxn modelId="{58896178-9ECF-444B-8680-98F944380483}" type="presOf" srcId="{2E2A2DE6-B4F9-4623-99E9-805A34220D2C}" destId="{9D0392E3-6C5C-4ADF-97F3-71FEF2D65F5C}" srcOrd="1" destOrd="0" presId="urn:microsoft.com/office/officeart/2008/layout/HorizontalMultiLevelHierarchy"/>
    <dgm:cxn modelId="{D37B26A2-004E-447E-A265-51049FF820C3}" type="presOf" srcId="{C9CCD87F-56D5-47A6-8884-BED71FE86473}" destId="{71D6483F-A193-4D6E-8EFD-2A10E63A80A6}" srcOrd="0" destOrd="0" presId="urn:microsoft.com/office/officeart/2008/layout/HorizontalMultiLevelHierarchy"/>
    <dgm:cxn modelId="{96DD8C8E-137D-4EC4-9F07-CF7DB1737669}" type="presParOf" srcId="{0D5138AD-BF5C-4FF1-BF4F-027BA8D07DCF}" destId="{246A9E12-B901-42DA-AD1E-5FC155BBD7E3}" srcOrd="0" destOrd="0" presId="urn:microsoft.com/office/officeart/2008/layout/HorizontalMultiLevelHierarchy"/>
    <dgm:cxn modelId="{D5044A20-1D05-45DA-AE62-19CCDAC4763E}" type="presParOf" srcId="{246A9E12-B901-42DA-AD1E-5FC155BBD7E3}" destId="{7B842C7C-6B09-425C-8708-87D0697C38D7}" srcOrd="0" destOrd="0" presId="urn:microsoft.com/office/officeart/2008/layout/HorizontalMultiLevelHierarchy"/>
    <dgm:cxn modelId="{080C1C94-5D5F-4093-922E-3416F66925BC}" type="presParOf" srcId="{246A9E12-B901-42DA-AD1E-5FC155BBD7E3}" destId="{0899C576-C9FE-4366-B605-05F2F64B7497}" srcOrd="1" destOrd="0" presId="urn:microsoft.com/office/officeart/2008/layout/HorizontalMultiLevelHierarchy"/>
    <dgm:cxn modelId="{24FE2AA1-B351-442D-9B64-AB4802E0F039}" type="presParOf" srcId="{0899C576-C9FE-4366-B605-05F2F64B7497}" destId="{F5B9B8C4-6197-46B8-ACDE-8498729F796F}" srcOrd="0" destOrd="0" presId="urn:microsoft.com/office/officeart/2008/layout/HorizontalMultiLevelHierarchy"/>
    <dgm:cxn modelId="{30054C67-03F3-4A25-B1CC-444302577067}" type="presParOf" srcId="{F5B9B8C4-6197-46B8-ACDE-8498729F796F}" destId="{62AB4A8E-9D53-4713-B680-8976BF231CE5}" srcOrd="0" destOrd="0" presId="urn:microsoft.com/office/officeart/2008/layout/HorizontalMultiLevelHierarchy"/>
    <dgm:cxn modelId="{E85A5166-7120-4D6E-B8E8-4106FD433F1A}" type="presParOf" srcId="{0899C576-C9FE-4366-B605-05F2F64B7497}" destId="{303DF5CA-C69A-4EBD-BEDB-66E54B1FF1BA}" srcOrd="1" destOrd="0" presId="urn:microsoft.com/office/officeart/2008/layout/HorizontalMultiLevelHierarchy"/>
    <dgm:cxn modelId="{417A6A57-5F00-4BCD-981D-A2A999A56FAD}" type="presParOf" srcId="{303DF5CA-C69A-4EBD-BEDB-66E54B1FF1BA}" destId="{613D8DA7-BE86-465C-BD36-13D3514BB4D5}" srcOrd="0" destOrd="0" presId="urn:microsoft.com/office/officeart/2008/layout/HorizontalMultiLevelHierarchy"/>
    <dgm:cxn modelId="{866E130C-1DEE-42CC-A68F-AC8C96C803F7}" type="presParOf" srcId="{303DF5CA-C69A-4EBD-BEDB-66E54B1FF1BA}" destId="{3F64FA52-0184-4BA2-B45E-0A757441BD7A}" srcOrd="1" destOrd="0" presId="urn:microsoft.com/office/officeart/2008/layout/HorizontalMultiLevelHierarchy"/>
    <dgm:cxn modelId="{A2C928C8-1F5C-4D03-A991-850DD9E9762A}" type="presParOf" srcId="{0899C576-C9FE-4366-B605-05F2F64B7497}" destId="{B1B653A7-71D2-43B3-A098-9717DB6C0D3A}" srcOrd="2" destOrd="0" presId="urn:microsoft.com/office/officeart/2008/layout/HorizontalMultiLevelHierarchy"/>
    <dgm:cxn modelId="{85315212-7772-485B-B276-A80493368D86}" type="presParOf" srcId="{B1B653A7-71D2-43B3-A098-9717DB6C0D3A}" destId="{9D0392E3-6C5C-4ADF-97F3-71FEF2D65F5C}" srcOrd="0" destOrd="0" presId="urn:microsoft.com/office/officeart/2008/layout/HorizontalMultiLevelHierarchy"/>
    <dgm:cxn modelId="{39B53BD1-60BB-484A-8450-F21F195781A8}" type="presParOf" srcId="{0899C576-C9FE-4366-B605-05F2F64B7497}" destId="{E6810A2F-D135-4CA0-AB77-A47C9C8FE888}" srcOrd="3" destOrd="0" presId="urn:microsoft.com/office/officeart/2008/layout/HorizontalMultiLevelHierarchy"/>
    <dgm:cxn modelId="{C29BFD65-A4DC-408A-B1B0-8166489CAB3D}" type="presParOf" srcId="{E6810A2F-D135-4CA0-AB77-A47C9C8FE888}" destId="{71D6483F-A193-4D6E-8EFD-2A10E63A80A6}" srcOrd="0" destOrd="0" presId="urn:microsoft.com/office/officeart/2008/layout/HorizontalMultiLevelHierarchy"/>
    <dgm:cxn modelId="{EC23FA17-62B3-4B29-A883-56E556BB387D}" type="presParOf" srcId="{E6810A2F-D135-4CA0-AB77-A47C9C8FE888}" destId="{B0862045-C9CA-487F-BDAD-738B41FB7D7D}" srcOrd="1" destOrd="0" presId="urn:microsoft.com/office/officeart/2008/layout/HorizontalMultiLevelHierarchy"/>
    <dgm:cxn modelId="{83363A2E-AE85-404E-9D3E-47591766806C}" type="presParOf" srcId="{0899C576-C9FE-4366-B605-05F2F64B7497}" destId="{C7BD4A18-F3F3-46CE-9913-79EFCC251D34}" srcOrd="4" destOrd="0" presId="urn:microsoft.com/office/officeart/2008/layout/HorizontalMultiLevelHierarchy"/>
    <dgm:cxn modelId="{83D089D9-68C9-4723-9780-5C955E0D7880}" type="presParOf" srcId="{C7BD4A18-F3F3-46CE-9913-79EFCC251D34}" destId="{BFB82FA5-6B0D-483B-BCC7-E490E48A69FF}" srcOrd="0" destOrd="0" presId="urn:microsoft.com/office/officeart/2008/layout/HorizontalMultiLevelHierarchy"/>
    <dgm:cxn modelId="{3ED96041-75F3-4394-B58E-2F493615CE3C}" type="presParOf" srcId="{0899C576-C9FE-4366-B605-05F2F64B7497}" destId="{749A9648-418B-4785-9B45-54B4FDCE4374}" srcOrd="5" destOrd="0" presId="urn:microsoft.com/office/officeart/2008/layout/HorizontalMultiLevelHierarchy"/>
    <dgm:cxn modelId="{99B1D096-ED29-46BC-A91D-B961C1B510F7}" type="presParOf" srcId="{749A9648-418B-4785-9B45-54B4FDCE4374}" destId="{758E3F38-C683-40B5-AFFF-2045ABCEF07F}" srcOrd="0" destOrd="0" presId="urn:microsoft.com/office/officeart/2008/layout/HorizontalMultiLevelHierarchy"/>
    <dgm:cxn modelId="{569E50A6-DFFC-42CE-92DC-114484E38D72}" type="presParOf" srcId="{749A9648-418B-4785-9B45-54B4FDCE4374}" destId="{86117F35-76C0-4A1D-9C53-D1D8AF301BC3}" srcOrd="1" destOrd="0" presId="urn:microsoft.com/office/officeart/2008/layout/HorizontalMultiLevelHierarchy"/>
    <dgm:cxn modelId="{FD6ED00F-4F9F-4D2F-9848-1B60877E7410}" type="presParOf" srcId="{0899C576-C9FE-4366-B605-05F2F64B7497}" destId="{928F8723-7207-4279-9392-16E5828417EA}" srcOrd="6" destOrd="0" presId="urn:microsoft.com/office/officeart/2008/layout/HorizontalMultiLevelHierarchy"/>
    <dgm:cxn modelId="{A480F668-9BEC-411C-94B1-528C087929A1}" type="presParOf" srcId="{928F8723-7207-4279-9392-16E5828417EA}" destId="{95C597F3-F9B6-48C7-8997-D4602B8086E0}" srcOrd="0" destOrd="0" presId="urn:microsoft.com/office/officeart/2008/layout/HorizontalMultiLevelHierarchy"/>
    <dgm:cxn modelId="{F32E6858-3669-4E6C-A1F1-206CFBE8F808}" type="presParOf" srcId="{0899C576-C9FE-4366-B605-05F2F64B7497}" destId="{3D3099B3-86C5-4317-B6AF-C8F45C25B672}" srcOrd="7" destOrd="0" presId="urn:microsoft.com/office/officeart/2008/layout/HorizontalMultiLevelHierarchy"/>
    <dgm:cxn modelId="{37C5B244-0E38-4BC2-B917-8E38E5FFAB75}" type="presParOf" srcId="{3D3099B3-86C5-4317-B6AF-C8F45C25B672}" destId="{95368B4D-35EC-40C7-B558-F6A55F61E921}" srcOrd="0" destOrd="0" presId="urn:microsoft.com/office/officeart/2008/layout/HorizontalMultiLevelHierarchy"/>
    <dgm:cxn modelId="{FFF14874-1AFA-4FDD-9F08-DFDC41DD5CD1}" type="presParOf" srcId="{3D3099B3-86C5-4317-B6AF-C8F45C25B672}" destId="{CDB423B6-7E00-47ED-B087-1648F1BCE28C}" srcOrd="1" destOrd="0" presId="urn:microsoft.com/office/officeart/2008/layout/HorizontalMultiLevelHierarchy"/>
    <dgm:cxn modelId="{6465B117-20CC-4923-8EFC-1C29D0805184}" type="presParOf" srcId="{0899C576-C9FE-4366-B605-05F2F64B7497}" destId="{EF771D9C-531F-4E5F-8F5F-FA71B8B7904C}" srcOrd="8" destOrd="0" presId="urn:microsoft.com/office/officeart/2008/layout/HorizontalMultiLevelHierarchy"/>
    <dgm:cxn modelId="{46BFF1EF-1F55-44EC-B926-4368337A9CC4}" type="presParOf" srcId="{EF771D9C-531F-4E5F-8F5F-FA71B8B7904C}" destId="{F10B01FA-E7CE-4B70-B5CA-4F55859335B8}" srcOrd="0" destOrd="0" presId="urn:microsoft.com/office/officeart/2008/layout/HorizontalMultiLevelHierarchy"/>
    <dgm:cxn modelId="{06A62FBB-A2AC-46DE-ABE2-F2229FB27B2C}" type="presParOf" srcId="{0899C576-C9FE-4366-B605-05F2F64B7497}" destId="{41E00C9E-D2CC-41B0-998F-36978984A6FC}" srcOrd="9" destOrd="0" presId="urn:microsoft.com/office/officeart/2008/layout/HorizontalMultiLevelHierarchy"/>
    <dgm:cxn modelId="{EF354FFF-3042-4B86-9B9D-610ECB5AD91A}" type="presParOf" srcId="{41E00C9E-D2CC-41B0-998F-36978984A6FC}" destId="{443BE9D2-FC9E-4674-9275-19AE825C7383}" srcOrd="0" destOrd="0" presId="urn:microsoft.com/office/officeart/2008/layout/HorizontalMultiLevelHierarchy"/>
    <dgm:cxn modelId="{8171D259-CF06-432F-8FCE-9E2A4EDE6DA6}" type="presParOf" srcId="{41E00C9E-D2CC-41B0-998F-36978984A6FC}" destId="{A935C55E-B672-45E4-BDDB-3CD98571A9DF}" srcOrd="1" destOrd="0" presId="urn:microsoft.com/office/officeart/2008/layout/HorizontalMultiLevelHierarchy"/>
    <dgm:cxn modelId="{88A5E5ED-1004-49D2-A1BF-E514E6D73761}" type="presParOf" srcId="{A935C55E-B672-45E4-BDDB-3CD98571A9DF}" destId="{6B0F79D2-B068-4561-A452-5E95FAF5F562}" srcOrd="0" destOrd="0" presId="urn:microsoft.com/office/officeart/2008/layout/HorizontalMultiLevelHierarchy"/>
    <dgm:cxn modelId="{DD88835A-D1F1-449B-A240-A71E5AF32C42}" type="presParOf" srcId="{6B0F79D2-B068-4561-A452-5E95FAF5F562}" destId="{3421F46C-42B2-4E2E-BCA6-DB914915567B}" srcOrd="0" destOrd="0" presId="urn:microsoft.com/office/officeart/2008/layout/HorizontalMultiLevelHierarchy"/>
    <dgm:cxn modelId="{3F74CDD1-47EB-4B58-803C-C42CD868E119}" type="presParOf" srcId="{A935C55E-B672-45E4-BDDB-3CD98571A9DF}" destId="{1900E1BB-23B0-4B8B-862F-0DB3B75C6322}" srcOrd="1" destOrd="0" presId="urn:microsoft.com/office/officeart/2008/layout/HorizontalMultiLevelHierarchy"/>
    <dgm:cxn modelId="{D40A2011-3BAB-4063-9F5D-0F3E9561408C}" type="presParOf" srcId="{1900E1BB-23B0-4B8B-862F-0DB3B75C6322}" destId="{6893E452-D955-40DD-B7EF-E814946E2008}" srcOrd="0" destOrd="0" presId="urn:microsoft.com/office/officeart/2008/layout/HorizontalMultiLevelHierarchy"/>
    <dgm:cxn modelId="{A2F0BE60-6F63-4A03-97A6-039BFC7EFF13}" type="presParOf" srcId="{1900E1BB-23B0-4B8B-862F-0DB3B75C6322}" destId="{8F8C6004-479F-44EF-808B-3315742FAF79}" srcOrd="1" destOrd="0" presId="urn:microsoft.com/office/officeart/2008/layout/HorizontalMultiLevelHierarchy"/>
    <dgm:cxn modelId="{D753186E-1A0A-4655-8A48-5324560368DA}" type="presParOf" srcId="{A935C55E-B672-45E4-BDDB-3CD98571A9DF}" destId="{8A54B2ED-A24B-4033-88AC-E44E258BF742}" srcOrd="2" destOrd="0" presId="urn:microsoft.com/office/officeart/2008/layout/HorizontalMultiLevelHierarchy"/>
    <dgm:cxn modelId="{7A4C9B11-55CE-442C-8869-EF37B070E7FC}" type="presParOf" srcId="{8A54B2ED-A24B-4033-88AC-E44E258BF742}" destId="{C45AF770-6517-4313-8465-CF28DA57C99B}" srcOrd="0" destOrd="0" presId="urn:microsoft.com/office/officeart/2008/layout/HorizontalMultiLevelHierarchy"/>
    <dgm:cxn modelId="{524F5744-59D2-4B83-88E9-7DAB7A8ED8D0}" type="presParOf" srcId="{A935C55E-B672-45E4-BDDB-3CD98571A9DF}" destId="{2E8F8981-0C8F-493B-A40A-A645E5F9960B}" srcOrd="3" destOrd="0" presId="urn:microsoft.com/office/officeart/2008/layout/HorizontalMultiLevelHierarchy"/>
    <dgm:cxn modelId="{4B23CA7E-E832-4EDE-8B9E-4C817FD986AA}" type="presParOf" srcId="{2E8F8981-0C8F-493B-A40A-A645E5F9960B}" destId="{A462C448-1EDB-4BB8-80C1-F79BCEE68A52}" srcOrd="0" destOrd="0" presId="urn:microsoft.com/office/officeart/2008/layout/HorizontalMultiLevelHierarchy"/>
    <dgm:cxn modelId="{2862E3D8-7248-43E0-8C76-39FD574A9B07}" type="presParOf" srcId="{2E8F8981-0C8F-493B-A40A-A645E5F9960B}" destId="{41D9C02F-1F67-485A-A455-9D83C570E932}" srcOrd="1" destOrd="0" presId="urn:microsoft.com/office/officeart/2008/layout/HorizontalMultiLevelHierarchy"/>
    <dgm:cxn modelId="{126AEE06-9BFC-498E-B118-C39601A4AFB0}" type="presParOf" srcId="{0899C576-C9FE-4366-B605-05F2F64B7497}" destId="{5DFDF2D3-CBD7-4D30-AC81-0490E84FE589}" srcOrd="10" destOrd="0" presId="urn:microsoft.com/office/officeart/2008/layout/HorizontalMultiLevelHierarchy"/>
    <dgm:cxn modelId="{4B68F909-0FD7-43E5-84A1-5678DE86A641}" type="presParOf" srcId="{5DFDF2D3-CBD7-4D30-AC81-0490E84FE589}" destId="{CCDBBE5F-7DB5-4F20-BAC8-888A141CD943}" srcOrd="0" destOrd="0" presId="urn:microsoft.com/office/officeart/2008/layout/HorizontalMultiLevelHierarchy"/>
    <dgm:cxn modelId="{E3D80EC6-F5BA-4869-9554-AAA4EEAB73E8}" type="presParOf" srcId="{0899C576-C9FE-4366-B605-05F2F64B7497}" destId="{E48D44A3-0DCA-42F1-AE97-7B6F5ACF58BE}" srcOrd="11" destOrd="0" presId="urn:microsoft.com/office/officeart/2008/layout/HorizontalMultiLevelHierarchy"/>
    <dgm:cxn modelId="{7E515A07-EA87-475E-BD2F-98B2FD7F7C2E}" type="presParOf" srcId="{E48D44A3-0DCA-42F1-AE97-7B6F5ACF58BE}" destId="{44DF1848-B819-4F48-B927-127395C04FF7}" srcOrd="0" destOrd="0" presId="urn:microsoft.com/office/officeart/2008/layout/HorizontalMultiLevelHierarchy"/>
    <dgm:cxn modelId="{41F7B62E-B0DC-4EFF-A23C-643D06997A97}" type="presParOf" srcId="{E48D44A3-0DCA-42F1-AE97-7B6F5ACF58BE}" destId="{AD030EEC-406F-417A-A524-F2AF560746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DF2D3-CBD7-4D30-AC81-0490E84FE589}">
      <dsp:nvSpPr>
        <dsp:cNvPr id="0" name=""/>
        <dsp:cNvSpPr/>
      </dsp:nvSpPr>
      <dsp:spPr>
        <a:xfrm>
          <a:off x="1084473" y="3367962"/>
          <a:ext cx="921896" cy="289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948" y="0"/>
              </a:lnTo>
              <a:lnTo>
                <a:pt x="460948" y="2894224"/>
              </a:lnTo>
              <a:lnTo>
                <a:pt x="921896" y="289422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469483" y="4739136"/>
        <a:ext cx="151875" cy="151875"/>
      </dsp:txXfrm>
    </dsp:sp>
    <dsp:sp modelId="{8A54B2ED-A24B-4033-88AC-E44E258BF742}">
      <dsp:nvSpPr>
        <dsp:cNvPr id="0" name=""/>
        <dsp:cNvSpPr/>
      </dsp:nvSpPr>
      <dsp:spPr>
        <a:xfrm>
          <a:off x="5048501" y="5102836"/>
          <a:ext cx="608426" cy="579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13" y="0"/>
              </a:lnTo>
              <a:lnTo>
                <a:pt x="304213" y="579674"/>
              </a:lnTo>
              <a:lnTo>
                <a:pt x="608426" y="579674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1705" y="5371665"/>
        <a:ext cx="42018" cy="42018"/>
      </dsp:txXfrm>
    </dsp:sp>
    <dsp:sp modelId="{6B0F79D2-B068-4561-A452-5E95FAF5F562}">
      <dsp:nvSpPr>
        <dsp:cNvPr id="0" name=""/>
        <dsp:cNvSpPr/>
      </dsp:nvSpPr>
      <dsp:spPr>
        <a:xfrm>
          <a:off x="5048501" y="4523162"/>
          <a:ext cx="608426" cy="579674"/>
        </a:xfrm>
        <a:custGeom>
          <a:avLst/>
          <a:gdLst/>
          <a:ahLst/>
          <a:cxnLst/>
          <a:rect l="0" t="0" r="0" b="0"/>
          <a:pathLst>
            <a:path>
              <a:moveTo>
                <a:pt x="0" y="579674"/>
              </a:moveTo>
              <a:lnTo>
                <a:pt x="304213" y="579674"/>
              </a:lnTo>
              <a:lnTo>
                <a:pt x="304213" y="0"/>
              </a:lnTo>
              <a:lnTo>
                <a:pt x="608426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1705" y="4791990"/>
        <a:ext cx="42018" cy="42018"/>
      </dsp:txXfrm>
    </dsp:sp>
    <dsp:sp modelId="{EF771D9C-531F-4E5F-8F5F-FA71B8B7904C}">
      <dsp:nvSpPr>
        <dsp:cNvPr id="0" name=""/>
        <dsp:cNvSpPr/>
      </dsp:nvSpPr>
      <dsp:spPr>
        <a:xfrm>
          <a:off x="1084473" y="3367962"/>
          <a:ext cx="921896" cy="173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948" y="0"/>
              </a:lnTo>
              <a:lnTo>
                <a:pt x="460948" y="1734874"/>
              </a:lnTo>
              <a:lnTo>
                <a:pt x="921896" y="173487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1496305" y="4186284"/>
        <a:ext cx="98230" cy="98230"/>
      </dsp:txXfrm>
    </dsp:sp>
    <dsp:sp modelId="{928F8723-7207-4279-9392-16E5828417EA}">
      <dsp:nvSpPr>
        <dsp:cNvPr id="0" name=""/>
        <dsp:cNvSpPr/>
      </dsp:nvSpPr>
      <dsp:spPr>
        <a:xfrm>
          <a:off x="1084473" y="3367962"/>
          <a:ext cx="921896" cy="57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948" y="0"/>
              </a:lnTo>
              <a:lnTo>
                <a:pt x="460948" y="575525"/>
              </a:lnTo>
              <a:lnTo>
                <a:pt x="921896" y="57552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518251" y="3628555"/>
        <a:ext cx="54339" cy="54339"/>
      </dsp:txXfrm>
    </dsp:sp>
    <dsp:sp modelId="{C7BD4A18-F3F3-46CE-9913-79EFCC251D34}">
      <dsp:nvSpPr>
        <dsp:cNvPr id="0" name=""/>
        <dsp:cNvSpPr/>
      </dsp:nvSpPr>
      <dsp:spPr>
        <a:xfrm>
          <a:off x="1084473" y="2784138"/>
          <a:ext cx="921896" cy="583823"/>
        </a:xfrm>
        <a:custGeom>
          <a:avLst/>
          <a:gdLst/>
          <a:ahLst/>
          <a:cxnLst/>
          <a:rect l="0" t="0" r="0" b="0"/>
          <a:pathLst>
            <a:path>
              <a:moveTo>
                <a:pt x="0" y="583823"/>
              </a:moveTo>
              <a:lnTo>
                <a:pt x="460948" y="583823"/>
              </a:lnTo>
              <a:lnTo>
                <a:pt x="460948" y="0"/>
              </a:lnTo>
              <a:lnTo>
                <a:pt x="921896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518140" y="3048770"/>
        <a:ext cx="54560" cy="54560"/>
      </dsp:txXfrm>
    </dsp:sp>
    <dsp:sp modelId="{B1B653A7-71D2-43B3-A098-9717DB6C0D3A}">
      <dsp:nvSpPr>
        <dsp:cNvPr id="0" name=""/>
        <dsp:cNvSpPr/>
      </dsp:nvSpPr>
      <dsp:spPr>
        <a:xfrm>
          <a:off x="1084473" y="1624789"/>
          <a:ext cx="921896" cy="1743173"/>
        </a:xfrm>
        <a:custGeom>
          <a:avLst/>
          <a:gdLst/>
          <a:ahLst/>
          <a:cxnLst/>
          <a:rect l="0" t="0" r="0" b="0"/>
          <a:pathLst>
            <a:path>
              <a:moveTo>
                <a:pt x="0" y="1743173"/>
              </a:moveTo>
              <a:lnTo>
                <a:pt x="460948" y="1743173"/>
              </a:lnTo>
              <a:lnTo>
                <a:pt x="460948" y="0"/>
              </a:lnTo>
              <a:lnTo>
                <a:pt x="921896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1496122" y="2447077"/>
        <a:ext cx="98596" cy="98596"/>
      </dsp:txXfrm>
    </dsp:sp>
    <dsp:sp modelId="{F5B9B8C4-6197-46B8-ACDE-8498729F796F}">
      <dsp:nvSpPr>
        <dsp:cNvPr id="0" name=""/>
        <dsp:cNvSpPr/>
      </dsp:nvSpPr>
      <dsp:spPr>
        <a:xfrm>
          <a:off x="1084473" y="465439"/>
          <a:ext cx="921896" cy="2902522"/>
        </a:xfrm>
        <a:custGeom>
          <a:avLst/>
          <a:gdLst/>
          <a:ahLst/>
          <a:cxnLst/>
          <a:rect l="0" t="0" r="0" b="0"/>
          <a:pathLst>
            <a:path>
              <a:moveTo>
                <a:pt x="0" y="2902522"/>
              </a:moveTo>
              <a:lnTo>
                <a:pt x="460948" y="2902522"/>
              </a:lnTo>
              <a:lnTo>
                <a:pt x="460948" y="0"/>
              </a:lnTo>
              <a:lnTo>
                <a:pt x="921896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469285" y="1840565"/>
        <a:ext cx="152270" cy="152270"/>
      </dsp:txXfrm>
    </dsp:sp>
    <dsp:sp modelId="{7B842C7C-6B09-425C-8708-87D0697C38D7}">
      <dsp:nvSpPr>
        <dsp:cNvPr id="0" name=""/>
        <dsp:cNvSpPr/>
      </dsp:nvSpPr>
      <dsp:spPr>
        <a:xfrm rot="16200000">
          <a:off x="-1820002" y="2904222"/>
          <a:ext cx="4881470" cy="92747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400" kern="1200" dirty="0">
            <a:solidFill>
              <a:srgbClr val="0070C0"/>
            </a:solidFill>
          </a:endParaRPr>
        </a:p>
      </dsp:txBody>
      <dsp:txXfrm>
        <a:off x="-1820002" y="2904222"/>
        <a:ext cx="4881470" cy="927479"/>
      </dsp:txXfrm>
    </dsp:sp>
    <dsp:sp modelId="{613D8DA7-BE86-465C-BD36-13D3514BB4D5}">
      <dsp:nvSpPr>
        <dsp:cNvPr id="0" name=""/>
        <dsp:cNvSpPr/>
      </dsp:nvSpPr>
      <dsp:spPr>
        <a:xfrm>
          <a:off x="2006369" y="1699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Submit Application</a:t>
          </a:r>
          <a:endParaRPr lang="en-IN" sz="3300" kern="1200" dirty="0"/>
        </a:p>
      </dsp:txBody>
      <dsp:txXfrm>
        <a:off x="2006369" y="1699"/>
        <a:ext cx="3042132" cy="927479"/>
      </dsp:txXfrm>
    </dsp:sp>
    <dsp:sp modelId="{71D6483F-A193-4D6E-8EFD-2A10E63A80A6}">
      <dsp:nvSpPr>
        <dsp:cNvPr id="0" name=""/>
        <dsp:cNvSpPr/>
      </dsp:nvSpPr>
      <dsp:spPr>
        <a:xfrm>
          <a:off x="2006369" y="1161049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View Pass</a:t>
          </a:r>
          <a:endParaRPr lang="en-IN" sz="3300" kern="1200" dirty="0"/>
        </a:p>
      </dsp:txBody>
      <dsp:txXfrm>
        <a:off x="2006369" y="1161049"/>
        <a:ext cx="3042132" cy="927479"/>
      </dsp:txXfrm>
    </dsp:sp>
    <dsp:sp modelId="{758E3F38-C683-40B5-AFFF-2045ABCEF07F}">
      <dsp:nvSpPr>
        <dsp:cNvPr id="0" name=""/>
        <dsp:cNvSpPr/>
      </dsp:nvSpPr>
      <dsp:spPr>
        <a:xfrm>
          <a:off x="2006369" y="2320398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Application Preview</a:t>
          </a:r>
          <a:endParaRPr lang="en-IN" sz="3300" kern="1200" dirty="0"/>
        </a:p>
      </dsp:txBody>
      <dsp:txXfrm>
        <a:off x="2006369" y="2320398"/>
        <a:ext cx="3042132" cy="927479"/>
      </dsp:txXfrm>
    </dsp:sp>
    <dsp:sp modelId="{95368B4D-35EC-40C7-B558-F6A55F61E921}">
      <dsp:nvSpPr>
        <dsp:cNvPr id="0" name=""/>
        <dsp:cNvSpPr/>
      </dsp:nvSpPr>
      <dsp:spPr>
        <a:xfrm>
          <a:off x="2006369" y="3479747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Enter Vehicle Details</a:t>
          </a:r>
          <a:endParaRPr lang="en-IN" sz="3300" kern="1200" dirty="0"/>
        </a:p>
      </dsp:txBody>
      <dsp:txXfrm>
        <a:off x="2006369" y="3479747"/>
        <a:ext cx="3042132" cy="927479"/>
      </dsp:txXfrm>
    </dsp:sp>
    <dsp:sp modelId="{443BE9D2-FC9E-4674-9275-19AE825C7383}">
      <dsp:nvSpPr>
        <dsp:cNvPr id="0" name=""/>
        <dsp:cNvSpPr/>
      </dsp:nvSpPr>
      <dsp:spPr>
        <a:xfrm>
          <a:off x="2006369" y="4639097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Edit Application</a:t>
          </a:r>
          <a:endParaRPr lang="en-IN" sz="3300" kern="1200" dirty="0"/>
        </a:p>
      </dsp:txBody>
      <dsp:txXfrm>
        <a:off x="2006369" y="4639097"/>
        <a:ext cx="3042132" cy="927479"/>
      </dsp:txXfrm>
    </dsp:sp>
    <dsp:sp modelId="{6893E452-D955-40DD-B7EF-E814946E2008}">
      <dsp:nvSpPr>
        <dsp:cNvPr id="0" name=""/>
        <dsp:cNvSpPr/>
      </dsp:nvSpPr>
      <dsp:spPr>
        <a:xfrm>
          <a:off x="5656928" y="4059422"/>
          <a:ext cx="3042132" cy="92747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Reschedule</a:t>
          </a:r>
          <a:endParaRPr lang="en-IN" sz="3300" kern="1200" dirty="0"/>
        </a:p>
      </dsp:txBody>
      <dsp:txXfrm>
        <a:off x="5656928" y="4059422"/>
        <a:ext cx="3042132" cy="927479"/>
      </dsp:txXfrm>
    </dsp:sp>
    <dsp:sp modelId="{A462C448-1EDB-4BB8-80C1-F79BCEE68A52}">
      <dsp:nvSpPr>
        <dsp:cNvPr id="0" name=""/>
        <dsp:cNvSpPr/>
      </dsp:nvSpPr>
      <dsp:spPr>
        <a:xfrm>
          <a:off x="5656928" y="5218771"/>
          <a:ext cx="3042132" cy="92747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Refund</a:t>
          </a:r>
          <a:endParaRPr lang="en-IN" sz="3300" kern="1200" dirty="0"/>
        </a:p>
      </dsp:txBody>
      <dsp:txXfrm>
        <a:off x="5656928" y="5218771"/>
        <a:ext cx="3042132" cy="927479"/>
      </dsp:txXfrm>
    </dsp:sp>
    <dsp:sp modelId="{44DF1848-B819-4F48-B927-127395C04FF7}">
      <dsp:nvSpPr>
        <dsp:cNvPr id="0" name=""/>
        <dsp:cNvSpPr/>
      </dsp:nvSpPr>
      <dsp:spPr>
        <a:xfrm>
          <a:off x="2006369" y="5798446"/>
          <a:ext cx="3042132" cy="92747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Check Pass Status</a:t>
          </a:r>
          <a:endParaRPr lang="en-IN" sz="3300" kern="1200" dirty="0"/>
        </a:p>
      </dsp:txBody>
      <dsp:txXfrm>
        <a:off x="2006369" y="5798446"/>
        <a:ext cx="3042132" cy="927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lstStyle/>
          <a:p>
            <a:pPr>
              <a:lnSpc>
                <a:spcPct val="100000"/>
              </a:lnSpc>
            </a:pPr>
            <a:fld id="{83E6274B-25E2-4F68-8051-EE0804A44E63}" type="slidenum"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action?jump=nextslide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1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Protected areas act requires Indians require to obtain a Protected Area Permit (PAP) to visit certain areas in India. In order to get this permit, you must meet certain requirements. Such restriction is in place due to security reasons.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application can help the citizens to get the Protected/Restricted Area Permit in a much easier way. 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467640" y="1340640"/>
            <a:ext cx="3240000" cy="53283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3945600" y="1634040"/>
            <a:ext cx="45464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Date of Birth is needed to be selected from the Calendar.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the ID number , the source is also needed to be selected from the drop down list ,to which source the Id number belongs to.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fields are compulsory to be filled.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7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467640" y="1268640"/>
            <a:ext cx="3240000" cy="54003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3945600" y="1634040"/>
            <a:ext cx="45464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Purpose of visit is also needed to be selected from the menu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fields are compulsory to be filled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37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 Application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4"/>
          <p:cNvPicPr/>
          <p:nvPr/>
        </p:nvPicPr>
        <p:blipFill>
          <a:blip r:embed="rId2"/>
          <a:stretch/>
        </p:blipFill>
        <p:spPr>
          <a:xfrm>
            <a:off x="611640" y="1268640"/>
            <a:ext cx="3428640" cy="55864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4147560" y="1667880"/>
            <a:ext cx="45464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Date of Journey is also needed to be selected from the calendar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scanned id proof as selected earlier is needed to be selected.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Then proceed for PAYMENT.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5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 Application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/>
          <p:nvPr/>
        </p:nvPicPr>
        <p:blipFill>
          <a:blip r:embed="rId2"/>
          <a:stretch/>
        </p:blipFill>
        <p:spPr>
          <a:xfrm>
            <a:off x="440996" y="1103220"/>
            <a:ext cx="3180960" cy="56548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4147560" y="1667880"/>
            <a:ext cx="45464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Application Number is needed with the Date of Journey to enter the Vehicle details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After filling the details of the Driver,relevant documents needed to be uploaded.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52520" y="260640"/>
            <a:ext cx="5002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E6842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Vehicle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252520" y="260640"/>
            <a:ext cx="5002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E6842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Vehicle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2"/>
          <a:stretch/>
        </p:blipFill>
        <p:spPr>
          <a:xfrm>
            <a:off x="539640" y="1353240"/>
            <a:ext cx="3168000" cy="52480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068000" y="1413000"/>
            <a:ext cx="4546440" cy="51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the Vehicle Details User has to provide the details  of the Vehicle as well as the Driver.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Name and the Driving License of the driver and also need to upload the scanned copy of the License.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fields are mandatory.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6"/>
          <p:cNvPicPr/>
          <p:nvPr/>
        </p:nvPicPr>
        <p:blipFill>
          <a:blip r:embed="rId2"/>
          <a:stretch/>
        </p:blipFill>
        <p:spPr>
          <a:xfrm>
            <a:off x="467640" y="1268640"/>
            <a:ext cx="3168000" cy="523692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4068000" y="1413000"/>
            <a:ext cx="4546440" cy="51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Insurance of the Vehicle and also the RC book is needed to be uploaded.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Both the documents are needed to be scanned properly and uploaded.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Number and the Model of the Vehicle is also needed to be filled by the user.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fields are mandatory.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52520" y="260640"/>
            <a:ext cx="5002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E6842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Vehicle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>
            <a:off x="179640" y="1184040"/>
            <a:ext cx="2808000" cy="54000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498240" y="260640"/>
            <a:ext cx="85478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APPLICATION PREVIEW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4"/>
          <p:cNvPicPr/>
          <p:nvPr/>
        </p:nvPicPr>
        <p:blipFill>
          <a:blip r:embed="rId3"/>
          <a:stretch/>
        </p:blipFill>
        <p:spPr>
          <a:xfrm>
            <a:off x="5987520" y="1184040"/>
            <a:ext cx="3059640" cy="54392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180960" y="3344040"/>
            <a:ext cx="2612520" cy="1079640"/>
          </a:xfrm>
          <a:prstGeom prst="notch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2989800" y="1437480"/>
            <a:ext cx="3166560" cy="48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UPON ENTERING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THE APPLICATION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NUMBER AND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MOBILE NUMBER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USER WILL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GET AN OTP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AND ONLY AFTER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VERIFICATION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OF OTP  USER CAN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MOVE FORWARD.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520" y="213173"/>
            <a:ext cx="82123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120" y="404640"/>
            <a:ext cx="9137520" cy="9147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5D93E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EDIT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C:\Users\RakeshS\Downloads\SHAREit\XT1022\photo\Screenshot_2017-05-11-09-53-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24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ent Arrow 3"/>
          <p:cNvSpPr/>
          <p:nvPr/>
        </p:nvSpPr>
        <p:spPr>
          <a:xfrm>
            <a:off x="1226415" y="4869160"/>
            <a:ext cx="3672408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3347864" y="5589240"/>
            <a:ext cx="1800200" cy="3960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26906" y="4767535"/>
            <a:ext cx="389401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Cancellation Request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3536" y="5589240"/>
            <a:ext cx="341292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Rescheduling</a:t>
            </a:r>
            <a:endParaRPr lang="en-US" sz="28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71600" y="62515"/>
            <a:ext cx="7128792" cy="13747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4400" b="1" strike="noStrike" spc="148" dirty="0" smtClean="0">
                <a:solidFill>
                  <a:srgbClr val="F8F8F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RESCHEDULING AND </a:t>
            </a:r>
          </a:p>
          <a:p>
            <a:pPr algn="ctr">
              <a:lnSpc>
                <a:spcPct val="100000"/>
              </a:lnSpc>
            </a:pPr>
            <a:r>
              <a:rPr lang="en-US" sz="4400" b="1" strike="noStrike" spc="148" dirty="0" smtClean="0">
                <a:solidFill>
                  <a:srgbClr val="F8F8F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CANCELLAION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3968" y="1957567"/>
            <a:ext cx="4464440" cy="3456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Rescheduling the application number is required.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New Date of Journey is needed to be selected.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 dirty="0" smtClean="0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</a:t>
            </a:r>
            <a:r>
              <a:rPr lang="en-US" sz="2400" b="0" strike="noStrike" spc="-1" dirty="0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fields are mandatory.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C:\Users\RakeshS\Downloads\SHAREit\XT1022\photo\Screenshot_2017-05-11-09-53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" y="1563369"/>
            <a:ext cx="2861938" cy="508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425520" y="1196640"/>
            <a:ext cx="3031920" cy="53902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068000" y="1413000"/>
            <a:ext cx="4546440" cy="51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checking the status of the pass, the application number as well as the Date of journey is needed to be filled by the user.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C395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2C39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fields are mandatory.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25520" y="-226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CHECK PASS 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this application the user can register by filling the registration form details such as name, phone number, address, photo etc. After registration a pass id will be generated which will be stored in the database with all other details. A barcode will be also generated after registration, which will have the pass id. The user will receive the pass id via sms and email. 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CHECK PASS 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899640" y="1933560"/>
            <a:ext cx="2623320" cy="4663800"/>
          </a:xfrm>
          <a:prstGeom prst="rect">
            <a:avLst/>
          </a:prstGeom>
          <a:ln>
            <a:noFill/>
          </a:ln>
        </p:spPr>
      </p:pic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5436000" y="1933560"/>
            <a:ext cx="2623320" cy="466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necessary function requirements for this application are as  follows: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Login, Registration , About us,  Contact.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the user logs in ,he can see the following four fields: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GENERATE PASS : To generate a pass , the user  has to give the information about  the destination . After giving those  details ,  he has to  make  the payment . Payment will be done  through  </a:t>
            </a:r>
            <a:r>
              <a:rPr lang="en-US" sz="20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Paypal</a:t>
            </a:r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.  There  is an optional  TRAVEL field. If the  user wants a vehicle , he can  fill in  the travel details  and he will provided with an appropriate  vehicle.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467640" y="40464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FUNCTIONAL </a:t>
            </a: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REQUIREMENTS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67640" y="40464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FUNCTIONAL </a:t>
            </a: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REQUIREMENTS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67640" y="213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Change pass details:  The user can change the pass details such as name phone number, destination, date of visit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Check </a:t>
            </a: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 status:  The user can check  the status of their pass, allowed or not . If not  allowed they can view their refund 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View  Pass :  When the user enters the </a:t>
            </a:r>
            <a:r>
              <a:rPr lang="en-US" sz="24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Pass_id</a:t>
            </a: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, he can view the  pass generated and  download it.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3600" b="0" strike="noStrike" spc="-1" dirty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NON- FUNCTIONAL </a:t>
            </a:r>
            <a:endParaRPr lang="en-US" sz="36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3600" b="0" strike="noStrike" spc="-1" dirty="0" smtClean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36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REQUIREMENTS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Mobile Operating System should be ANDROID and above 4.0.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Should have an active Internet Connection.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should have knowledge about running smartphones. 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</a:t>
            </a: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 to do little effort as user doesn’t require going government office for the permit. 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saves a lot of time and it can be accessed by sitting at home or from anywhere 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is user friendly.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Terms and 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pass is needed to be booked at least 5 days prior to the date of journey.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Refund request is needed to be done before 72 hours of the journey date.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Extra charges will be required for Rescheduling.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The availability of the dates is under the concerned authority.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pass can be cancelled at the time of emergency with complete refund.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 dirty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Frequently </a:t>
            </a: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Asked</a:t>
            </a: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endParaRPr lang="en-US" sz="5400" spc="-1" dirty="0">
              <a:solidFill>
                <a:srgbClr val="2F5897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ts val="2046"/>
              </a:lnSpc>
            </a:pPr>
            <a:r>
              <a:rPr lang="en-US" sz="5400" b="0" strike="noStrike" spc="-1" dirty="0" smtClean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lang="en-US" sz="5400" b="0" strike="noStrike" spc="-1" dirty="0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Questions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many pass can be booked from a single registered phone?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	Only a single pass can be booked from a 	single registered id. 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Why are some dates not available for booking?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These dates are made unavailable for    	security reasons.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7640" y="54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SEQUENCE 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43" name="Content Placeholder 3"/>
          <p:cNvPicPr/>
          <p:nvPr/>
        </p:nvPicPr>
        <p:blipFill>
          <a:blip r:embed="rId2"/>
          <a:stretch/>
        </p:blipFill>
        <p:spPr>
          <a:xfrm>
            <a:off x="1043640" y="1700640"/>
            <a:ext cx="6912360" cy="50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95280" y="1556640"/>
            <a:ext cx="2659680" cy="5052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255960" tIns="2277360" rIns="255960" bIns="126648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11640" y="1772640"/>
            <a:ext cx="2226240" cy="3240000"/>
          </a:xfrm>
          <a:prstGeom prst="round2SameRect">
            <a:avLst>
              <a:gd name="adj1" fmla="val 16667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06160" y="1556640"/>
            <a:ext cx="2659680" cy="5052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91880" tIns="2213280" rIns="191880" bIns="120240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u="sng" strike="noStrike" spc="-1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comic"/>
                <a:hlinkClick r:id="rId3"/>
              </a:rPr>
              <a:t>About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 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3349440" y="1853640"/>
            <a:ext cx="2231640" cy="2952000"/>
          </a:xfrm>
          <a:prstGeom prst="round2DiagRect">
            <a:avLst>
              <a:gd name="adj1" fmla="val 16667"/>
              <a:gd name="adj2" fmla="val 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5868000" y="1556640"/>
            <a:ext cx="3083400" cy="5052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284400" tIns="2305800" rIns="284400" bIns="129492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6228360" y="1858320"/>
            <a:ext cx="2293200" cy="3114000"/>
          </a:xfrm>
          <a:prstGeom prst="round2DiagRect">
            <a:avLst>
              <a:gd name="adj1" fmla="val 16667"/>
              <a:gd name="adj2" fmla="val 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732960" y="5852160"/>
            <a:ext cx="7888320" cy="757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1965600" y="404640"/>
            <a:ext cx="5141160" cy="91476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strike="noStrike" spc="599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Showcard Gothic"/>
              </a:rPr>
              <a:t>BEGINNING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 rot="4396200">
            <a:off x="3304080" y="1823040"/>
            <a:ext cx="4604760" cy="3211200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extrusionH="50600" prstMaterial="metal">
            <a:bevelT w="101600" h="80600" prst="relaxedInset"/>
            <a:bevelB w="80600" h="806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4873320" y="2140200"/>
            <a:ext cx="115920" cy="115920"/>
          </a:xfrm>
          <a:prstGeom prst="ellipse">
            <a:avLst/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z="57200" extrusionH="600" contourW="3000" prstMaterial="plastic">
            <a:bevelT w="80600" h="18600" prst="relaxedInset"/>
            <a:bevelB w="80600" h="86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5529960" y="2644200"/>
            <a:ext cx="115920" cy="115920"/>
          </a:xfrm>
          <a:prstGeom prst="ellipse">
            <a:avLst/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z="57200" extrusionH="600" contourW="3000" prstMaterial="plastic">
            <a:bevelT w="80600" h="18600" prst="relaxedInset"/>
            <a:bevelB w="80600" h="86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6120360" y="3234240"/>
            <a:ext cx="115920" cy="115920"/>
          </a:xfrm>
          <a:prstGeom prst="ellipse">
            <a:avLst/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z="57200" extrusionH="600" contourW="3000" prstMaterial="plastic">
            <a:bevelT w="80600" h="18600" prst="relaxedInset"/>
            <a:bevelB w="80600" h="86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2994840" y="761760"/>
            <a:ext cx="217080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anchor="b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About 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5646600" y="1534320"/>
            <a:ext cx="322704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anchor="ctr"/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Apply for a Pass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2994840" y="2516400"/>
            <a:ext cx="217080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anchor="ctr"/>
          <a:lstStyle/>
          <a:p>
            <a:pPr algn="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Payment through PayPal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47680" y="3883680"/>
            <a:ext cx="115920" cy="115920"/>
          </a:xfrm>
          <a:prstGeom prst="ellipse">
            <a:avLst/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z="57200" extrusionH="600" contourW="3000" prstMaterial="plastic">
            <a:bevelT w="80600" h="18600" prst="relaxedInset"/>
            <a:bevelB w="80600" h="86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9"/>
          <p:cNvSpPr/>
          <p:nvPr/>
        </p:nvSpPr>
        <p:spPr>
          <a:xfrm>
            <a:off x="6276240" y="2691360"/>
            <a:ext cx="300204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anchor="ctr"/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Refund Available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4529520" y="5165280"/>
            <a:ext cx="322704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anchor="ctr"/>
          <a:lstStyle/>
          <a:p>
            <a:pPr algn="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3521160" y="3821040"/>
            <a:ext cx="405720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39240" rIns="39240" bIns="39240"/>
          <a:lstStyle/>
          <a:p>
            <a:pPr algn="ctr">
              <a:lnSpc>
                <a:spcPct val="90000"/>
              </a:lnSpc>
            </a:pPr>
            <a:r>
              <a:rPr lang="en-US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Privacy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3"/>
          <p:cNvPicPr/>
          <p:nvPr/>
        </p:nvPicPr>
        <p:blipFill>
          <a:blip r:embed="rId2"/>
          <a:stretch/>
        </p:blipFill>
        <p:spPr>
          <a:xfrm>
            <a:off x="2874600" y="4062960"/>
            <a:ext cx="1578960" cy="2794680"/>
          </a:xfrm>
          <a:prstGeom prst="rect">
            <a:avLst/>
          </a:prstGeom>
          <a:ln>
            <a:noFill/>
          </a:ln>
        </p:spPr>
      </p:pic>
      <p:pic>
        <p:nvPicPr>
          <p:cNvPr id="65" name="Picture 4"/>
          <p:cNvPicPr/>
          <p:nvPr/>
        </p:nvPicPr>
        <p:blipFill>
          <a:blip r:embed="rId3"/>
          <a:stretch/>
        </p:blipFill>
        <p:spPr>
          <a:xfrm>
            <a:off x="179640" y="114120"/>
            <a:ext cx="1633680" cy="2882520"/>
          </a:xfrm>
          <a:prstGeom prst="rect">
            <a:avLst/>
          </a:prstGeom>
          <a:ln>
            <a:noFill/>
          </a:ln>
        </p:spPr>
      </p:pic>
      <p:pic>
        <p:nvPicPr>
          <p:cNvPr id="66" name="Picture 5"/>
          <p:cNvPicPr/>
          <p:nvPr/>
        </p:nvPicPr>
        <p:blipFill>
          <a:blip r:embed="rId4"/>
          <a:stretch/>
        </p:blipFill>
        <p:spPr>
          <a:xfrm>
            <a:off x="2122560" y="1124640"/>
            <a:ext cx="1541520" cy="2740680"/>
          </a:xfrm>
          <a:prstGeom prst="rect">
            <a:avLst/>
          </a:prstGeom>
          <a:ln>
            <a:noFill/>
          </a:ln>
        </p:spPr>
      </p:pic>
      <p:pic>
        <p:nvPicPr>
          <p:cNvPr id="67" name="Picture 6"/>
          <p:cNvPicPr/>
          <p:nvPr/>
        </p:nvPicPr>
        <p:blipFill>
          <a:blip r:embed="rId5"/>
          <a:stretch/>
        </p:blipFill>
        <p:spPr>
          <a:xfrm>
            <a:off x="304560" y="3865680"/>
            <a:ext cx="1498680" cy="2664360"/>
          </a:xfrm>
          <a:prstGeom prst="rect">
            <a:avLst/>
          </a:prstGeom>
          <a:ln>
            <a:noFill/>
          </a:ln>
        </p:spPr>
      </p:pic>
      <p:sp>
        <p:nvSpPr>
          <p:cNvPr id="68" name="CustomShape 12"/>
          <p:cNvSpPr/>
          <p:nvPr/>
        </p:nvSpPr>
        <p:spPr>
          <a:xfrm>
            <a:off x="1813680" y="2205000"/>
            <a:ext cx="914040" cy="914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B72B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3"/>
          <p:cNvSpPr/>
          <p:nvPr/>
        </p:nvSpPr>
        <p:spPr>
          <a:xfrm rot="5400000">
            <a:off x="1155960" y="3958200"/>
            <a:ext cx="1784520" cy="870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B72B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4"/>
          <p:cNvSpPr/>
          <p:nvPr/>
        </p:nvSpPr>
        <p:spPr>
          <a:xfrm>
            <a:off x="1613160" y="5733360"/>
            <a:ext cx="1518120" cy="215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B72B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b="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72" name="Picture 7"/>
          <p:cNvPicPr/>
          <p:nvPr/>
        </p:nvPicPr>
        <p:blipFill>
          <a:blip r:embed="rId2"/>
          <a:stretch/>
        </p:blipFill>
        <p:spPr>
          <a:xfrm>
            <a:off x="755640" y="1628640"/>
            <a:ext cx="2854800" cy="5075640"/>
          </a:xfrm>
          <a:prstGeom prst="rect">
            <a:avLst/>
          </a:prstGeom>
          <a:ln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4788000" y="2330280"/>
            <a:ext cx="3744000" cy="452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get started the mobile  number and e-mail id is required.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OTP is sent to both the details provided.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068000" y="764640"/>
            <a:ext cx="403200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After signing in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All the options available are shown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	</a:t>
            </a: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</a:t>
            </a:r>
          </a:p>
        </p:txBody>
      </p:sp>
      <p:sp>
        <p:nvSpPr>
          <p:cNvPr id="76" name="CustomShape 2"/>
          <p:cNvSpPr/>
          <p:nvPr/>
        </p:nvSpPr>
        <p:spPr>
          <a:xfrm>
            <a:off x="4644008" y="2275560"/>
            <a:ext cx="309600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Apply for a new pass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Entering the details of the Vehicle booked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view the pass application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Check the status of the pass	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 descr="C:\Users\RakeshS\Downloads\SHAREit\XT1022\photo\Screenshot_2017-05-11-09-22-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084"/>
            <a:ext cx="3629158" cy="64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9442471"/>
              </p:ext>
            </p:extLst>
          </p:nvPr>
        </p:nvGraphicFramePr>
        <p:xfrm>
          <a:off x="-25524" y="13742"/>
          <a:ext cx="9169524" cy="67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908720"/>
            <a:ext cx="6873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  <a:endParaRPr lang="en-US" sz="3600" b="1" cap="all" dirty="0" smtClean="0">
              <a:ln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3600" b="1" cap="all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3600" b="1" cap="all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  <a:endParaRPr lang="en-US" sz="3600" b="1" cap="all" dirty="0" smtClean="0">
              <a:ln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Narrow" panose="020B0606020202030204" pitchFamily="34" charset="0"/>
            </a:endParaRPr>
          </a:p>
          <a:p>
            <a:pPr algn="ctr"/>
            <a:r>
              <a:rPr lang="en-US" sz="3600" b="1" cap="all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3600" b="1" cap="all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3600" b="1" cap="all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</a:t>
            </a:r>
          </a:p>
          <a:p>
            <a:pPr algn="ctr"/>
            <a:r>
              <a:rPr lang="en-US" sz="3600" b="1" cap="all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3600" b="1" cap="all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3600" b="1" cap="all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29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3924000" y="1796400"/>
            <a:ext cx="454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 instant photo is needed to be generated for the profile photo.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(live camera)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From the drop down menu the destination is needed to be selected.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fields are compulsory to be filled. 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3" name="Picture 2"/>
          <p:cNvPicPr/>
          <p:nvPr/>
        </p:nvPicPr>
        <p:blipFill>
          <a:blip r:embed="rId2"/>
          <a:stretch/>
        </p:blipFill>
        <p:spPr>
          <a:xfrm>
            <a:off x="472680" y="1556640"/>
            <a:ext cx="2808000" cy="4992120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675720" y="1667520"/>
            <a:ext cx="2895120" cy="514728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3924000" y="1796400"/>
            <a:ext cx="454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Price ( in Rupees) for the selected place would be displayed, as the Destination is selected.</a:t>
            </a: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fields are compulsory to be filled. </a:t>
            </a:r>
          </a:p>
        </p:txBody>
      </p:sp>
      <p:sp>
        <p:nvSpPr>
          <p:cNvPr id="97" name="CustomShape 3"/>
          <p:cNvSpPr/>
          <p:nvPr/>
        </p:nvSpPr>
        <p:spPr>
          <a:xfrm>
            <a:off x="457200" y="3789000"/>
            <a:ext cx="3247560" cy="11516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1199</TotalTime>
  <Words>924</Words>
  <Application>Microsoft Office PowerPoint</Application>
  <PresentationFormat>On-screen Show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TNTRODUCTION</dc:title>
  <dc:creator>RakeshS</dc:creator>
  <cp:lastModifiedBy>RakeshS</cp:lastModifiedBy>
  <cp:revision>57</cp:revision>
  <dcterms:created xsi:type="dcterms:W3CDTF">2017-03-04T11:46:40Z</dcterms:created>
  <dcterms:modified xsi:type="dcterms:W3CDTF">2017-05-11T05:30:13Z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