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2"/>
  </p:notesMasterIdLst>
  <p:sldIdLst>
    <p:sldId id="279" r:id="rId2"/>
    <p:sldId id="319" r:id="rId3"/>
    <p:sldId id="320" r:id="rId4"/>
    <p:sldId id="315" r:id="rId5"/>
    <p:sldId id="321" r:id="rId6"/>
    <p:sldId id="322" r:id="rId7"/>
    <p:sldId id="323" r:id="rId8"/>
    <p:sldId id="324" r:id="rId9"/>
    <p:sldId id="325" r:id="rId10"/>
    <p:sldId id="3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3C2D87-ECB3-4E0E-86E8-05F47B457705}">
          <p14:sldIdLst>
            <p14:sldId id="279"/>
            <p14:sldId id="319"/>
            <p14:sldId id="320"/>
            <p14:sldId id="315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382E77"/>
    <a:srgbClr val="84ADE4"/>
    <a:srgbClr val="60A8FF"/>
    <a:srgbClr val="C0C0C0"/>
    <a:srgbClr val="DDDDDD"/>
    <a:srgbClr val="EAEAEA"/>
    <a:srgbClr val="F2F2F2"/>
    <a:srgbClr val="B2B2B2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12879F5-A58E-40CC-8088-DEC4C127EE4C}" type="datetimeFigureOut">
              <a:rPr lang="zh-CN" altLang="en-US"/>
              <a:t>2023/6/6</a:t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11BABB2-13EF-41F9-9DE8-3A95FCCAA4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BABB2-13EF-41F9-9DE8-3A95FCCAA48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7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2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7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6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34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E62FA2D-8AD8-4839-8284-DBE6C369225F}" type="datetimeFigureOut">
              <a:rPr lang="zh-CN" altLang="en-US" smtClean="0"/>
              <a:t>2023/6/6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12" name="图片 12">
            <a:extLst>
              <a:ext uri="{FF2B5EF4-FFF2-40B4-BE49-F238E27FC236}">
                <a16:creationId xmlns:a16="http://schemas.microsoft.com/office/drawing/2014/main" id="{7A4C8121-FECC-4D4B-2163-FCFBCDF706A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121951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04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5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719943" y="2454028"/>
            <a:ext cx="9144000" cy="848179"/>
          </a:xfrm>
        </p:spPr>
        <p:txBody>
          <a:bodyPr wrap="square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IN" altLang="en-US" sz="4000" dirty="0">
                <a:latin typeface="Audiowide" panose="02000503000000020004" pitchFamily="2" charset="0"/>
                <a:cs typeface="Product Sans" panose="020B0403030502040203" charset="0"/>
              </a:rPr>
              <a:t>AS ASSIGNMENT - 6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47260" y="3904520"/>
            <a:ext cx="7097480" cy="539596"/>
          </a:xfrm>
        </p:spPr>
        <p:txBody>
          <a:bodyPr wrap="square" rtlCol="0" anchor="t" anchorCtr="0">
            <a:normAutofit/>
          </a:bodyPr>
          <a:lstStyle/>
          <a:p>
            <a:pPr>
              <a:defRPr/>
            </a:pPr>
            <a:r>
              <a:rPr lang="en-IN" altLang="en-US" dirty="0">
                <a:solidFill>
                  <a:srgbClr val="0A0A0A"/>
                </a:solidFill>
                <a:latin typeface="Product Sans" panose="020B0403030502040203" pitchFamily="34" charset="0"/>
                <a:cs typeface="Arial Narrow" panose="020B0606020202030204" pitchFamily="34" charset="0"/>
              </a:rPr>
              <a:t>~ BY PREETISH KUMAR CHANDA</a:t>
            </a:r>
          </a:p>
          <a:p>
            <a:pPr>
              <a:defRPr/>
            </a:pPr>
            <a:endParaRPr lang="en-IN" altLang="en-US" dirty="0">
              <a:solidFill>
                <a:srgbClr val="0A0A0A"/>
              </a:solidFill>
              <a:latin typeface="Product Sans" panose="020B0403030502040203" pitchFamily="34" charset="0"/>
              <a:cs typeface="Arial Narrow" panose="020B0606020202030204" pitchFamily="34" charset="0"/>
            </a:endParaRPr>
          </a:p>
          <a:p>
            <a:pPr>
              <a:defRPr/>
            </a:pPr>
            <a:endParaRPr lang="en-IN" altLang="en-US" dirty="0">
              <a:solidFill>
                <a:srgbClr val="0A0A0A"/>
              </a:solidFill>
              <a:latin typeface="Product Sans" panose="020B0403030502040203" pitchFamily="34" charset="0"/>
              <a:cs typeface="Arial Narrow" panose="020B0606020202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EDE6-C799-CCE9-A6E8-DB888C1A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8903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Diabetes detection using Naïve Bayes and Decision Tree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5093-3890-14C7-8AC1-CDE622E7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1605210"/>
            <a:ext cx="10422294" cy="4487679"/>
          </a:xfrm>
        </p:spPr>
        <p:txBody>
          <a:bodyPr>
            <a:normAutofit fontScale="25000" lnSpcReduction="20000"/>
          </a:bodyPr>
          <a:lstStyle/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as np</a:t>
            </a: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 pandas as pd</a:t>
            </a: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sklearn.naive_bayes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GaussianNB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 seaborn as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("diabetes.csv.xls")</a:t>
            </a: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diabetes',axis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=1)</a:t>
            </a: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['diabetes']</a:t>
            </a: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x_train,x_test,y_train,y_test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x,y,test_size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=0.25,random_state=42)</a:t>
            </a:r>
          </a:p>
          <a:p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GaussianNB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5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5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y_pred</a:t>
            </a:r>
            <a:endParaRPr lang="en-IN" sz="5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4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F46-402A-6E21-0DE7-85B8A91C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Audiowide" panose="02000503000000020004" pitchFamily="2" charset="0"/>
              </a:rPr>
              <a:t>ARTIFICIAL 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93666-F6B7-EC71-4CD9-1C7777D52547}"/>
              </a:ext>
            </a:extLst>
          </p:cNvPr>
          <p:cNvSpPr/>
          <p:nvPr/>
        </p:nvSpPr>
        <p:spPr>
          <a:xfrm>
            <a:off x="3615070" y="3795823"/>
            <a:ext cx="8576929" cy="646331"/>
          </a:xfrm>
          <a:prstGeom prst="rect">
            <a:avLst/>
          </a:prstGeom>
          <a:solidFill>
            <a:srgbClr val="84ADE4"/>
          </a:solidFill>
          <a:ln>
            <a:solidFill>
              <a:srgbClr val="84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64943-F6A2-62FE-A151-C8BB7D03C1E2}"/>
              </a:ext>
            </a:extLst>
          </p:cNvPr>
          <p:cNvSpPr txBox="1"/>
          <p:nvPr/>
        </p:nvSpPr>
        <p:spPr>
          <a:xfrm>
            <a:off x="1295402" y="2782669"/>
            <a:ext cx="10218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Stimulating human intelligence into a machine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0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F46-402A-6E21-0DE7-85B8A91C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Audiowide" panose="02000503000000020004" pitchFamily="2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64943-F6A2-62FE-A151-C8BB7D03C1E2}"/>
              </a:ext>
            </a:extLst>
          </p:cNvPr>
          <p:cNvSpPr txBox="1"/>
          <p:nvPr/>
        </p:nvSpPr>
        <p:spPr>
          <a:xfrm>
            <a:off x="2150048" y="3915602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Making computers to learn like human beings is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3494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4251" y="567158"/>
            <a:ext cx="9601196" cy="1303867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latin typeface="Audiowide" panose="02000503000000020004" pitchFamily="2" charset="0"/>
              </a:rPr>
              <a:t>SUPERVISOR LEARNING, UNSUPERVISOR LEARNING, REINFORCEMENT LEARNING</a:t>
            </a:r>
            <a:endParaRPr lang="zh-CN" altLang="en-US" sz="3200" dirty="0">
              <a:latin typeface="Audiowide" panose="02000503000000020004" pitchFamily="2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049" y="1871026"/>
            <a:ext cx="10515600" cy="4305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Supervisor Learning: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 from someone or something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	Someone teach and we learn.</a:t>
            </a:r>
          </a:p>
          <a:p>
            <a:pPr marL="125571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Features and Labels</a:t>
            </a:r>
          </a:p>
          <a:p>
            <a:pPr marL="125571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Regression and Classification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Unsupervisor Learning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Learning on own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	Learning on own by experience</a:t>
            </a:r>
          </a:p>
          <a:p>
            <a:pPr marL="125571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Only features</a:t>
            </a:r>
          </a:p>
          <a:p>
            <a:pPr marL="125571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Clustering and Association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Reinforcement Learning: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Learning by  Rewards and Penalties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>
                <a:latin typeface="Audiowide" panose="02000503000000020004" pitchFamily="2" charset="0"/>
              </a:rPr>
              <a:t>MACHINE LEARNING ALGORITHMS</a:t>
            </a:r>
            <a:endParaRPr lang="zh-CN" altLang="en-US" sz="3200" dirty="0">
              <a:latin typeface="Audiowide" panose="02000503000000020004" pitchFamily="2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049" y="1871025"/>
            <a:ext cx="10515600" cy="4316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Linear Regression: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Relation between dependent and independent variables.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Decision Tree: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Decision made by single person.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Random Forest: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Decision made by majority.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K Nearest Neighbor: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NEAREST neighbor having similar characteristics.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Support Vector Machine: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Analyse data for classification.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NAIVE Base Algorithm: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Collection of classification algorithms based on Bayes’ Theorem.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7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FCF-4BD7-D20A-3222-76012F7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Audiowide" panose="02000503000000020004" pitchFamily="2" charset="0"/>
              </a:rPr>
              <a:t>FEATURES LABELS AND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7E353-2D6D-E52F-355B-6863E042E054}"/>
              </a:ext>
            </a:extLst>
          </p:cNvPr>
          <p:cNvSpPr/>
          <p:nvPr/>
        </p:nvSpPr>
        <p:spPr>
          <a:xfrm>
            <a:off x="3615070" y="3795823"/>
            <a:ext cx="8576929" cy="923330"/>
          </a:xfrm>
          <a:prstGeom prst="rect">
            <a:avLst/>
          </a:prstGeom>
          <a:solidFill>
            <a:srgbClr val="84ADE4"/>
          </a:solidFill>
          <a:ln>
            <a:solidFill>
              <a:srgbClr val="84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0B3B3-EE1D-6442-116C-150D5B39EA3A}"/>
              </a:ext>
            </a:extLst>
          </p:cNvPr>
          <p:cNvSpPr txBox="1"/>
          <p:nvPr/>
        </p:nvSpPr>
        <p:spPr>
          <a:xfrm>
            <a:off x="3615070" y="3795823"/>
            <a:ext cx="580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Features: Input given in the machine learning algorithm.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Labels: Output in the machine learning algorithm.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Models: The program or function obtained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955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E7EF-BC5E-92DD-7501-2529FC19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1938-3E4C-10A2-F396-85AC3D0E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59225"/>
            <a:ext cx="9601196" cy="39817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Introduction: Provide an overview of the diabetes detector project, its purpose, and target audience.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 Requirements: Specify features like input data requirements, data preprocessing, model training, prediction, and output 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Non-Functional Requirements: Outline performance, scalability, security, and usability considerations.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Cases: Describe typical user interactions, including inputting data, obtaining predictions, and handling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Architecture: Provide an overview of the system components and their interactions.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1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42FF-E440-0281-58C7-18413177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3C59-BFD2-4B17-A26C-6A776E63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Overview of test plan objectives and testing approach.</a:t>
            </a:r>
          </a:p>
          <a:p>
            <a:r>
              <a:rPr lang="en-US" dirty="0"/>
              <a:t>Test Strategy: Outline testing types (unit, integration, performance) and environments.</a:t>
            </a:r>
          </a:p>
          <a:p>
            <a:r>
              <a:rPr lang="en-US" dirty="0"/>
              <a:t>Test Cases: Develop test cases to verify requirements and functionalities.</a:t>
            </a:r>
          </a:p>
          <a:p>
            <a:r>
              <a:rPr lang="en-US" dirty="0"/>
              <a:t>Test Data: Specify sample input data with expected outputs.</a:t>
            </a:r>
          </a:p>
          <a:p>
            <a:r>
              <a:rPr lang="en-US" dirty="0"/>
              <a:t>Test Execution: Describe the process of executing test cases, tracking defects, and collecting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2E7-D38A-B3D9-76D6-033CFCE4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89F7-9EC3-4677-1F70-50FEBDFA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involves coding according to the guidelines</a:t>
            </a:r>
          </a:p>
          <a:p>
            <a:pPr marL="0" indent="0">
              <a:buNone/>
            </a:pPr>
            <a:r>
              <a:rPr lang="en-IN" dirty="0"/>
              <a:t>Data Loading: Read the "diabetes.csv.xls" dataset.</a:t>
            </a:r>
          </a:p>
          <a:p>
            <a:pPr marL="0" indent="0">
              <a:buNone/>
            </a:pPr>
            <a:r>
              <a:rPr lang="en-IN" dirty="0"/>
              <a:t>Data Splitting: Split the dataset into input features (x) and target variable (y).</a:t>
            </a:r>
          </a:p>
          <a:p>
            <a:pPr marL="0" indent="0">
              <a:buNone/>
            </a:pPr>
            <a:r>
              <a:rPr lang="en-IN" dirty="0"/>
              <a:t>Model Training: Train a Gaussian Naive Bayes model using the training data.</a:t>
            </a:r>
          </a:p>
          <a:p>
            <a:pPr marL="0" indent="0">
              <a:buNone/>
            </a:pPr>
            <a:r>
              <a:rPr lang="en-IN" dirty="0"/>
              <a:t>Prediction: Predict diabetes labels for the test data using the trained model.</a:t>
            </a:r>
          </a:p>
          <a:p>
            <a:pPr marL="0" indent="0">
              <a:buNone/>
            </a:pPr>
            <a:r>
              <a:rPr lang="en-IN" dirty="0"/>
              <a:t>Evaluation: Measure accuracy by comparing predicted labels with actual labels.</a:t>
            </a:r>
          </a:p>
        </p:txBody>
      </p:sp>
    </p:spTree>
    <p:extLst>
      <p:ext uri="{BB962C8B-B14F-4D97-AF65-F5344CB8AC3E}">
        <p14:creationId xmlns:p14="http://schemas.microsoft.com/office/powerpoint/2010/main" val="3840383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0、26、30、31"/>
  <p:tag name="KSO_WM_TEMPLATE_CATEGORY" val="custom"/>
  <p:tag name="KSO_WM_TEMPLATE_INDEX" val="160447"/>
  <p:tag name="KSO_WM_TAG_VERSION" val="1.0"/>
  <p:tag name="KSO_WM_SLIDE_ID" val="custom1604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b"/>
  <p:tag name="KSO_WM_UNIT_INDEX" val="1"/>
  <p:tag name="KSO_WM_UNIT_ID" val="custom160447_1*b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47"/>
  <p:tag name="KSO_WM_TAG_VERSION" val="1.0"/>
  <p:tag name="KSO_WM_SLIDE_ID" val="custom1604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7"/>
  <p:tag name="KSO_WM_SLIDE_SIZE" val="828*3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2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47"/>
  <p:tag name="KSO_WM_TAG_VERSION" val="1.0"/>
  <p:tag name="KSO_WM_SLIDE_ID" val="custom1604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7"/>
  <p:tag name="KSO_WM_SLIDE_SIZE" val="828*3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2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5"/>
  <p:tag name="KSO_WM_UNIT_PRESET_TEXT_LEN" val="23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587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Audiowide</vt:lpstr>
      <vt:lpstr>Calibri</vt:lpstr>
      <vt:lpstr>Courier New</vt:lpstr>
      <vt:lpstr>Garamond</vt:lpstr>
      <vt:lpstr>Product Sans</vt:lpstr>
      <vt:lpstr>Wingdings</vt:lpstr>
      <vt:lpstr>Organic</vt:lpstr>
      <vt:lpstr>AS ASSIGNMENT - 6</vt:lpstr>
      <vt:lpstr>ARTIFICIAL INTELLIGENCE</vt:lpstr>
      <vt:lpstr>MACHINE LEARNING</vt:lpstr>
      <vt:lpstr>SUPERVISOR LEARNING, UNSUPERVISOR LEARNING, REINFORCEMENT LEARNING</vt:lpstr>
      <vt:lpstr>MACHINE LEARNING ALGORITHMS</vt:lpstr>
      <vt:lpstr>FEATURES LABELS AND MODELS</vt:lpstr>
      <vt:lpstr>DIABETES DETECTOR</vt:lpstr>
      <vt:lpstr>TEST PLAN</vt:lpstr>
      <vt:lpstr>CODING</vt:lpstr>
      <vt:lpstr>Diabetes detection using Naïve Bayes and Decision Tree code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Preetish Kumar Chanda</cp:lastModifiedBy>
  <cp:revision>242</cp:revision>
  <dcterms:created xsi:type="dcterms:W3CDTF">2015-04-01T06:15:00Z</dcterms:created>
  <dcterms:modified xsi:type="dcterms:W3CDTF">2023-06-06T09:04:23Z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186D59B990234FF282AF3B0CE671A13A</vt:lpwstr>
  </property>
</Properties>
</file>