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95d832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95d832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8b41d7e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8b41d7e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8b41d7e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8b41d7e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d5e6810e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d5e6810e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5e6810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5e6810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204064" y="3843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2532476" y="3843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204065" y="740368"/>
            <a:ext cx="2705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rgbClr val="E4610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TR"/>
              <a:buChar char="&gt;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100"/>
              <a:buFont typeface="NTR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4"/>
          </p:nvPr>
        </p:nvSpPr>
        <p:spPr>
          <a:xfrm>
            <a:off x="0" y="4133850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0" y="-6825"/>
            <a:ext cx="9144000" cy="414000"/>
            <a:chOff x="0" y="-6825"/>
            <a:chExt cx="9144000" cy="414000"/>
          </a:xfrm>
        </p:grpSpPr>
        <p:sp>
          <p:nvSpPr>
            <p:cNvPr id="77" name="Google Shape;77;p11"/>
            <p:cNvSpPr/>
            <p:nvPr/>
          </p:nvSpPr>
          <p:spPr>
            <a:xfrm>
              <a:off x="0" y="-6825"/>
              <a:ext cx="9144000" cy="414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21775" y="-6824"/>
              <a:ext cx="2500432" cy="39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95309" y="33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8696C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78924" y="242751"/>
            <a:ext cx="629933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98380" y="2367271"/>
            <a:ext cx="1461356" cy="1927164"/>
          </a:xfrm>
          <a:custGeom>
            <a:avLst/>
            <a:gdLst/>
            <a:ahLst/>
            <a:cxnLst/>
            <a:rect l="l" t="t" r="r" b="b"/>
            <a:pathLst>
              <a:path w="1948475" h="2569552" extrusionOk="0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491618" y="2943127"/>
            <a:ext cx="349089" cy="460361"/>
          </a:xfrm>
          <a:custGeom>
            <a:avLst/>
            <a:gdLst/>
            <a:ahLst/>
            <a:cxnLst/>
            <a:rect l="l" t="t" r="r" b="b"/>
            <a:pathLst>
              <a:path w="465452" h="613815" extrusionOk="0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154471" y="3418610"/>
            <a:ext cx="629932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7291797" y="308983"/>
            <a:ext cx="1859454" cy="2452155"/>
          </a:xfrm>
          <a:custGeom>
            <a:avLst/>
            <a:gdLst/>
            <a:ahLst/>
            <a:cxnLst/>
            <a:rect l="l" t="t" r="r" b="b"/>
            <a:pathLst>
              <a:path w="2479272" h="3269540" extrusionOk="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6872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1143" y="7060"/>
            <a:ext cx="9141600" cy="3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2420" y="80399"/>
            <a:ext cx="492553" cy="24627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2008148" y="3287404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2008148" y="3670551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4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204064" y="718839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900"/>
              <a:buFont typeface="NTR"/>
              <a:buChar char="&gt;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5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6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6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92650" y="647769"/>
            <a:ext cx="42036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204064" y="647571"/>
            <a:ext cx="42093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7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7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98438" y="647007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198438" y="1405005"/>
            <a:ext cx="26034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3000376" y="647769"/>
            <a:ext cx="589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>
  <p:cSld name="Transi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8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8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9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9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23400" y="1522725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7010400" y="69008"/>
            <a:ext cx="2133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github.com/hil-se/fd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3271" y="113954"/>
            <a:ext cx="591313" cy="2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4111975" y="172825"/>
            <a:ext cx="4846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Rochester Institute of Technology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fld id="{00000000-1234-1234-1234-123412341234}" type="slidenum">
              <a:rPr lang="en" sz="1600" b="1" i="0" u="none" strike="noStrike" cap="none">
                <a:solidFill>
                  <a:schemeClr val="dk1"/>
                </a:solidFill>
              </a:rPr>
              <a:t>‹#›</a:t>
            </a:fld>
            <a:endParaRPr sz="27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204064" y="4605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2532476" y="4605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"/>
          <p:cNvSpPr/>
          <p:nvPr/>
        </p:nvSpPr>
        <p:spPr>
          <a:xfrm>
            <a:off x="0" y="4775202"/>
            <a:ext cx="9144000" cy="38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4"/>
              </a:rPr>
              <a:t>https://github.com/hil-se/fds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cs.umn.edu/~kumar001/dmbook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of Data Science: Project Report (Example)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 Yu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553800" y="3750175"/>
            <a:ext cx="331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Introduction to Data Mining, 2nd Edition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Tan, Steinbach, Karpatne,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986425" y="1650750"/>
            <a:ext cx="73686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Only use the ‘description’ column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column contains most valuable information for predicting fake job posts.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 other irrelevant/less useful information for easier training and better performance.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23325"/>
            <a:ext cx="8839199" cy="93887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3556150" y="4319075"/>
            <a:ext cx="1390500" cy="221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986425" y="1650750"/>
            <a:ext cx="73686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Featurization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stop words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Term frequency as features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L2 normalization on rows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23325"/>
            <a:ext cx="8839199" cy="93887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2153375" y="4072975"/>
            <a:ext cx="6780000" cy="221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986425" y="1650750"/>
            <a:ext cx="73686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SGDClassifier with Tuning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hinge loss: linear SVM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 loss: logistic regression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perceptron loss: perceptron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3148975"/>
            <a:ext cx="85153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986425" y="1650750"/>
            <a:ext cx="73686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Apply the preprocessor and learned model to predict whether a news is fake or not.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77850"/>
            <a:ext cx="8839200" cy="129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986425" y="1650750"/>
            <a:ext cx="36534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Evaluate with a holdout set.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score: 0.696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Runtime: 26.9 min</a:t>
            </a:r>
            <a:endParaRPr sz="24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797" y="1564625"/>
            <a:ext cx="4305949" cy="31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Gothic</vt:lpstr>
      <vt:lpstr>Arial</vt:lpstr>
      <vt:lpstr>Calibri</vt:lpstr>
      <vt:lpstr>Georgia</vt:lpstr>
      <vt:lpstr>Noto Sans Symbols</vt:lpstr>
      <vt:lpstr>NTR</vt:lpstr>
      <vt:lpstr>RIT</vt:lpstr>
      <vt:lpstr>Foundation of Data Science: Project Report (Example)</vt:lpstr>
      <vt:lpstr>Preprocessing</vt:lpstr>
      <vt:lpstr>Preprocessing</vt:lpstr>
      <vt:lpstr>Model Training</vt:lpstr>
      <vt:lpstr>Prediction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Preet Jain</cp:lastModifiedBy>
  <cp:revision>1</cp:revision>
  <dcterms:modified xsi:type="dcterms:W3CDTF">2024-06-21T14:26:11Z</dcterms:modified>
</cp:coreProperties>
</file>